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5" r:id="rId3"/>
    <p:sldId id="314" r:id="rId4"/>
    <p:sldId id="322" r:id="rId5"/>
    <p:sldId id="315" r:id="rId6"/>
    <p:sldId id="316" r:id="rId7"/>
    <p:sldId id="321" r:id="rId8"/>
    <p:sldId id="323" r:id="rId9"/>
    <p:sldId id="324" r:id="rId10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78"/>
    <p:restoredTop sz="94656"/>
  </p:normalViewPr>
  <p:slideViewPr>
    <p:cSldViewPr snapToGrid="0">
      <p:cViewPr varScale="1">
        <p:scale>
          <a:sx n="81" d="100"/>
          <a:sy n="81" d="100"/>
        </p:scale>
        <p:origin x="216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B67B5C-86B1-40C3-A4BC-5C1A10FDE853}" type="doc">
      <dgm:prSet loTypeId="urn:microsoft.com/office/officeart/2005/8/layout/defaul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6E78FD-16E3-4208-B331-B622E353228A}">
      <dgm:prSet/>
      <dgm:spPr/>
      <dgm:t>
        <a:bodyPr/>
        <a:lstStyle/>
        <a:p>
          <a:r>
            <a:rPr lang="es-ES_tradnl" dirty="0"/>
            <a:t>1: Debate sobre libro Los Soldados del Mar en Acción</a:t>
          </a:r>
          <a:endParaRPr lang="en-US" dirty="0"/>
        </a:p>
      </dgm:t>
    </dgm:pt>
    <dgm:pt modelId="{B5F8670D-DC7B-4D28-BB13-DDACAC12307D}" type="parTrans" cxnId="{5FE47889-4156-4DB3-B063-7776B11DC916}">
      <dgm:prSet/>
      <dgm:spPr/>
      <dgm:t>
        <a:bodyPr/>
        <a:lstStyle/>
        <a:p>
          <a:endParaRPr lang="en-US"/>
        </a:p>
      </dgm:t>
    </dgm:pt>
    <dgm:pt modelId="{FFB27B98-639A-4EC4-9A03-A668E7E27654}" type="sibTrans" cxnId="{5FE47889-4156-4DB3-B063-7776B11DC916}">
      <dgm:prSet/>
      <dgm:spPr/>
      <dgm:t>
        <a:bodyPr/>
        <a:lstStyle/>
        <a:p>
          <a:endParaRPr lang="en-US"/>
        </a:p>
      </dgm:t>
    </dgm:pt>
    <dgm:pt modelId="{E567A33C-D382-46D7-9A4C-1890C7E6D9B7}">
      <dgm:prSet/>
      <dgm:spPr/>
      <dgm:t>
        <a:bodyPr/>
        <a:lstStyle/>
        <a:p>
          <a:r>
            <a:rPr lang="es-ES_tradnl" dirty="0"/>
            <a:t>2: Debate sobre libro Los Soldados del Mar en Acción</a:t>
          </a:r>
          <a:endParaRPr lang="en-US" b="1" dirty="0"/>
        </a:p>
      </dgm:t>
    </dgm:pt>
    <dgm:pt modelId="{1765984E-FB07-4C39-BBED-628B278EA270}" type="parTrans" cxnId="{D437AA95-E0B5-4FF0-A744-062DF47FB0C1}">
      <dgm:prSet/>
      <dgm:spPr/>
      <dgm:t>
        <a:bodyPr/>
        <a:lstStyle/>
        <a:p>
          <a:endParaRPr lang="en-US"/>
        </a:p>
      </dgm:t>
    </dgm:pt>
    <dgm:pt modelId="{FAFBDAC4-6D8E-4383-98B5-4EC82550C0D4}" type="sibTrans" cxnId="{D437AA95-E0B5-4FF0-A744-062DF47FB0C1}">
      <dgm:prSet/>
      <dgm:spPr/>
      <dgm:t>
        <a:bodyPr/>
        <a:lstStyle/>
        <a:p>
          <a:endParaRPr lang="en-US"/>
        </a:p>
      </dgm:t>
    </dgm:pt>
    <dgm:pt modelId="{AB395BDB-D0CB-484E-9562-A09164640FD9}">
      <dgm:prSet/>
      <dgm:spPr/>
      <dgm:t>
        <a:bodyPr/>
        <a:lstStyle/>
        <a:p>
          <a:r>
            <a:rPr lang="es-ES_tradnl" dirty="0"/>
            <a:t>3: Seminario Conflicto del Beagle </a:t>
          </a:r>
          <a:endParaRPr lang="en-US" dirty="0"/>
        </a:p>
      </dgm:t>
    </dgm:pt>
    <dgm:pt modelId="{86EEB7EE-A5AC-4025-98EE-68984D2E37C9}" type="parTrans" cxnId="{C042CAF8-08B7-4809-81DD-B980176D94CD}">
      <dgm:prSet/>
      <dgm:spPr/>
      <dgm:t>
        <a:bodyPr/>
        <a:lstStyle/>
        <a:p>
          <a:endParaRPr lang="en-US"/>
        </a:p>
      </dgm:t>
    </dgm:pt>
    <dgm:pt modelId="{76DBAB95-C9D3-41B3-9215-2838B2CB7E8D}" type="sibTrans" cxnId="{C042CAF8-08B7-4809-81DD-B980176D94CD}">
      <dgm:prSet/>
      <dgm:spPr/>
      <dgm:t>
        <a:bodyPr/>
        <a:lstStyle/>
        <a:p>
          <a:endParaRPr lang="en-US"/>
        </a:p>
      </dgm:t>
    </dgm:pt>
    <dgm:pt modelId="{E0B92ECF-8EAA-483E-BD98-7D2950B71FD0}">
      <dgm:prSet/>
      <dgm:spPr>
        <a:ln w="28575">
          <a:solidFill>
            <a:srgbClr val="FF0000"/>
          </a:solidFill>
        </a:ln>
      </dgm:spPr>
      <dgm:t>
        <a:bodyPr/>
        <a:lstStyle/>
        <a:p>
          <a:r>
            <a:rPr lang="es-ES_tradnl" dirty="0"/>
            <a:t>7: Evaluación Doctrina</a:t>
          </a:r>
          <a:endParaRPr lang="en-US" dirty="0"/>
        </a:p>
      </dgm:t>
    </dgm:pt>
    <dgm:pt modelId="{D1F0CA50-007C-4943-B8D9-0F8BC3B9BC53}" type="parTrans" cxnId="{135E012B-D468-4E49-978A-AB4ED65C5A3F}">
      <dgm:prSet/>
      <dgm:spPr/>
      <dgm:t>
        <a:bodyPr/>
        <a:lstStyle/>
        <a:p>
          <a:endParaRPr lang="en-US"/>
        </a:p>
      </dgm:t>
    </dgm:pt>
    <dgm:pt modelId="{B5B6CD87-9788-4453-9D70-89214964EADA}" type="sibTrans" cxnId="{135E012B-D468-4E49-978A-AB4ED65C5A3F}">
      <dgm:prSet/>
      <dgm:spPr/>
      <dgm:t>
        <a:bodyPr/>
        <a:lstStyle/>
        <a:p>
          <a:endParaRPr lang="en-US"/>
        </a:p>
      </dgm:t>
    </dgm:pt>
    <dgm:pt modelId="{01558FD8-D48D-4902-9783-D61D3AB900B8}">
      <dgm:prSet/>
      <dgm:spPr/>
      <dgm:t>
        <a:bodyPr/>
        <a:lstStyle/>
        <a:p>
          <a:r>
            <a:rPr lang="es-ES_tradnl" dirty="0"/>
            <a:t>8: Análisis de Operación Anfibia Aplicada a la Doctrina (</a:t>
          </a:r>
          <a:r>
            <a:rPr lang="es-ES_tradnl" dirty="0" err="1"/>
            <a:t>Prep</a:t>
          </a:r>
          <a:r>
            <a:rPr lang="es-ES_tradnl" dirty="0"/>
            <a:t>)</a:t>
          </a:r>
          <a:endParaRPr lang="en-US" dirty="0"/>
        </a:p>
      </dgm:t>
    </dgm:pt>
    <dgm:pt modelId="{B002DA9E-10FD-4734-9521-C70847A2BC75}" type="parTrans" cxnId="{2F4B2142-FB80-44F8-8F14-4526AF8E727F}">
      <dgm:prSet/>
      <dgm:spPr/>
      <dgm:t>
        <a:bodyPr/>
        <a:lstStyle/>
        <a:p>
          <a:endParaRPr lang="en-US"/>
        </a:p>
      </dgm:t>
    </dgm:pt>
    <dgm:pt modelId="{5B734099-D205-4AEA-AA63-35ECC4F36F8F}" type="sibTrans" cxnId="{2F4B2142-FB80-44F8-8F14-4526AF8E727F}">
      <dgm:prSet/>
      <dgm:spPr/>
      <dgm:t>
        <a:bodyPr/>
        <a:lstStyle/>
        <a:p>
          <a:endParaRPr lang="en-US"/>
        </a:p>
      </dgm:t>
    </dgm:pt>
    <dgm:pt modelId="{595F242B-3272-412A-9C5C-FF31C7E62C3F}">
      <dgm:prSet/>
      <dgm:spPr>
        <a:ln w="28575">
          <a:solidFill>
            <a:srgbClr val="FF0000"/>
          </a:solidFill>
        </a:ln>
      </dgm:spPr>
      <dgm:t>
        <a:bodyPr/>
        <a:lstStyle/>
        <a:p>
          <a:r>
            <a:rPr lang="es-ES_tradnl" dirty="0"/>
            <a:t>9: Exposición de casos </a:t>
          </a:r>
          <a:endParaRPr lang="en-US" dirty="0"/>
        </a:p>
      </dgm:t>
    </dgm:pt>
    <dgm:pt modelId="{79AE7D86-FA55-49A6-98D9-1343A35176DB}" type="parTrans" cxnId="{195D0505-BFCA-4A29-BEDB-7FA35BE7865A}">
      <dgm:prSet/>
      <dgm:spPr/>
      <dgm:t>
        <a:bodyPr/>
        <a:lstStyle/>
        <a:p>
          <a:endParaRPr lang="en-US"/>
        </a:p>
      </dgm:t>
    </dgm:pt>
    <dgm:pt modelId="{4347478C-743A-45F2-975C-F086805E5D2F}" type="sibTrans" cxnId="{195D0505-BFCA-4A29-BEDB-7FA35BE7865A}">
      <dgm:prSet/>
      <dgm:spPr/>
      <dgm:t>
        <a:bodyPr/>
        <a:lstStyle/>
        <a:p>
          <a:endParaRPr lang="en-US"/>
        </a:p>
      </dgm:t>
    </dgm:pt>
    <dgm:pt modelId="{DAB7C6A0-A9C1-4828-B8CF-9E5FE5B35FB9}">
      <dgm:prSet/>
      <dgm:spPr/>
      <dgm:t>
        <a:bodyPr/>
        <a:lstStyle/>
        <a:p>
          <a:r>
            <a:rPr lang="es-ES_tradnl" dirty="0"/>
            <a:t>10: Seminario Desarrollo Anfibio Mundial</a:t>
          </a:r>
          <a:endParaRPr lang="en-US" dirty="0"/>
        </a:p>
      </dgm:t>
    </dgm:pt>
    <dgm:pt modelId="{48A1338D-DED6-43E5-8A8B-A3A0D6CB884A}" type="parTrans" cxnId="{F1060EE1-B866-49AE-B45D-A5873E8D5184}">
      <dgm:prSet/>
      <dgm:spPr/>
      <dgm:t>
        <a:bodyPr/>
        <a:lstStyle/>
        <a:p>
          <a:endParaRPr lang="en-US"/>
        </a:p>
      </dgm:t>
    </dgm:pt>
    <dgm:pt modelId="{2D704BEB-F623-4728-8B2D-7F5F2FAE665D}" type="sibTrans" cxnId="{F1060EE1-B866-49AE-B45D-A5873E8D5184}">
      <dgm:prSet/>
      <dgm:spPr/>
      <dgm:t>
        <a:bodyPr/>
        <a:lstStyle/>
        <a:p>
          <a:endParaRPr lang="en-US"/>
        </a:p>
      </dgm:t>
    </dgm:pt>
    <dgm:pt modelId="{272A537D-B069-4789-A2A8-63574D25B565}">
      <dgm:prSet/>
      <dgm:spPr/>
      <dgm:t>
        <a:bodyPr/>
        <a:lstStyle/>
        <a:p>
          <a:r>
            <a:rPr lang="es-ES_tradnl" dirty="0"/>
            <a:t>11: Análisis del desarrollo anfibio británico, japones y americano en el siglo XX </a:t>
          </a:r>
          <a:endParaRPr lang="en-US" dirty="0"/>
        </a:p>
      </dgm:t>
    </dgm:pt>
    <dgm:pt modelId="{8B5A8675-141D-462F-AE41-48B6D9EC343F}" type="parTrans" cxnId="{537BB0A2-BAF1-4164-8231-DF8B2FFD91BE}">
      <dgm:prSet/>
      <dgm:spPr/>
      <dgm:t>
        <a:bodyPr/>
        <a:lstStyle/>
        <a:p>
          <a:endParaRPr lang="en-US"/>
        </a:p>
      </dgm:t>
    </dgm:pt>
    <dgm:pt modelId="{2A1BA261-66EC-47B3-AA4F-66E594766402}" type="sibTrans" cxnId="{537BB0A2-BAF1-4164-8231-DF8B2FFD91BE}">
      <dgm:prSet/>
      <dgm:spPr/>
      <dgm:t>
        <a:bodyPr/>
        <a:lstStyle/>
        <a:p>
          <a:endParaRPr lang="en-US"/>
        </a:p>
      </dgm:t>
    </dgm:pt>
    <dgm:pt modelId="{A693741E-FA61-43A1-A518-EF234A997925}">
      <dgm:prSet/>
      <dgm:spPr/>
      <dgm:t>
        <a:bodyPr/>
        <a:lstStyle/>
        <a:p>
          <a:r>
            <a:rPr lang="es-ES_tradnl" dirty="0"/>
            <a:t>15: Planificación anfibia a nivel compañía</a:t>
          </a:r>
          <a:endParaRPr lang="en-US" dirty="0"/>
        </a:p>
      </dgm:t>
    </dgm:pt>
    <dgm:pt modelId="{1B1D246C-321A-407A-A2AA-577F06812F85}" type="parTrans" cxnId="{55B11FAC-5208-4742-A381-796E07F25479}">
      <dgm:prSet/>
      <dgm:spPr/>
      <dgm:t>
        <a:bodyPr/>
        <a:lstStyle/>
        <a:p>
          <a:endParaRPr lang="en-US"/>
        </a:p>
      </dgm:t>
    </dgm:pt>
    <dgm:pt modelId="{E2989C44-CC0D-407A-9A7C-9BA4AECD7F0F}" type="sibTrans" cxnId="{55B11FAC-5208-4742-A381-796E07F25479}">
      <dgm:prSet/>
      <dgm:spPr/>
      <dgm:t>
        <a:bodyPr/>
        <a:lstStyle/>
        <a:p>
          <a:endParaRPr lang="en-US"/>
        </a:p>
      </dgm:t>
    </dgm:pt>
    <dgm:pt modelId="{2CB03FE4-B222-452D-9168-37743B0E0DAC}">
      <dgm:prSet/>
      <dgm:spPr/>
      <dgm:t>
        <a:bodyPr/>
        <a:lstStyle/>
        <a:p>
          <a:r>
            <a:rPr lang="en-US" dirty="0"/>
            <a:t>16: </a:t>
          </a:r>
          <a:r>
            <a:rPr lang="es-ES_tradnl" dirty="0"/>
            <a:t>Planificación anfibia a nivel compañía</a:t>
          </a:r>
          <a:endParaRPr lang="en-US" dirty="0"/>
        </a:p>
      </dgm:t>
    </dgm:pt>
    <dgm:pt modelId="{8A2079A0-B74D-4CA0-A549-FC003F4B02A2}" type="parTrans" cxnId="{0BA9CE13-B673-45F6-ACFE-65510F358D84}">
      <dgm:prSet/>
      <dgm:spPr/>
      <dgm:t>
        <a:bodyPr/>
        <a:lstStyle/>
        <a:p>
          <a:endParaRPr lang="en-US"/>
        </a:p>
      </dgm:t>
    </dgm:pt>
    <dgm:pt modelId="{9D0B9274-5682-4B37-A6DD-B2C7010C7952}" type="sibTrans" cxnId="{0BA9CE13-B673-45F6-ACFE-65510F358D84}">
      <dgm:prSet/>
      <dgm:spPr/>
      <dgm:t>
        <a:bodyPr/>
        <a:lstStyle/>
        <a:p>
          <a:endParaRPr lang="en-US"/>
        </a:p>
      </dgm:t>
    </dgm:pt>
    <dgm:pt modelId="{8513F2B8-70A1-48A4-AA97-126FB96B4F9A}">
      <dgm:prSet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28575">
          <a:solidFill>
            <a:srgbClr val="FF0000"/>
          </a:solidFill>
        </a:ln>
      </dgm:spPr>
      <dgm:t>
        <a:bodyPr/>
        <a:lstStyle/>
        <a:p>
          <a:r>
            <a:rPr lang="es-ES_tradnl" dirty="0"/>
            <a:t>17: Planificación anfibia a nivel compañía</a:t>
          </a:r>
          <a:endParaRPr lang="en-US" dirty="0"/>
        </a:p>
      </dgm:t>
    </dgm:pt>
    <dgm:pt modelId="{D5F58E40-A9F3-47F0-89A9-7C0EFDD5FA31}" type="parTrans" cxnId="{BF7E1A60-8553-41DB-9C1E-DE2386987A3C}">
      <dgm:prSet/>
      <dgm:spPr/>
      <dgm:t>
        <a:bodyPr/>
        <a:lstStyle/>
        <a:p>
          <a:endParaRPr lang="en-US"/>
        </a:p>
      </dgm:t>
    </dgm:pt>
    <dgm:pt modelId="{91DD917C-866E-47D3-A651-417F79679443}" type="sibTrans" cxnId="{BF7E1A60-8553-41DB-9C1E-DE2386987A3C}">
      <dgm:prSet/>
      <dgm:spPr/>
      <dgm:t>
        <a:bodyPr/>
        <a:lstStyle/>
        <a:p>
          <a:endParaRPr lang="en-US"/>
        </a:p>
      </dgm:t>
    </dgm:pt>
    <dgm:pt modelId="{D47AB789-EB1A-AF43-9AB2-50C7FAD21401}">
      <dgm:prSet/>
      <dgm:spPr/>
      <dgm:t>
        <a:bodyPr/>
        <a:lstStyle/>
        <a:p>
          <a:r>
            <a:rPr lang="es-MX" dirty="0"/>
            <a:t>6: Doctrina Anfibia Tratado II-III</a:t>
          </a:r>
        </a:p>
      </dgm:t>
    </dgm:pt>
    <dgm:pt modelId="{95EBDF7B-15CF-5D48-B62D-17E1B81EBE68}" type="parTrans" cxnId="{E97B55D6-255E-064D-87FA-EC215E35E63A}">
      <dgm:prSet/>
      <dgm:spPr/>
      <dgm:t>
        <a:bodyPr/>
        <a:lstStyle/>
        <a:p>
          <a:endParaRPr lang="es-MX"/>
        </a:p>
      </dgm:t>
    </dgm:pt>
    <dgm:pt modelId="{9A247BA6-E7BB-C245-9828-52FC8FFB5EC9}" type="sibTrans" cxnId="{E97B55D6-255E-064D-87FA-EC215E35E63A}">
      <dgm:prSet/>
      <dgm:spPr/>
      <dgm:t>
        <a:bodyPr/>
        <a:lstStyle/>
        <a:p>
          <a:endParaRPr lang="es-MX"/>
        </a:p>
      </dgm:t>
    </dgm:pt>
    <dgm:pt modelId="{F392F839-E999-B746-B94A-5EB190B72928}">
      <dgm:prSet/>
      <dgm:spPr/>
      <dgm:t>
        <a:bodyPr/>
        <a:lstStyle/>
        <a:p>
          <a:r>
            <a:rPr lang="es-MX" dirty="0"/>
            <a:t>13: Planes de desembarco</a:t>
          </a:r>
        </a:p>
      </dgm:t>
    </dgm:pt>
    <dgm:pt modelId="{6A567011-B4AB-E64B-9275-4004CE425C85}" type="parTrans" cxnId="{C84F5A99-4B5C-A149-BB25-12F4160E7637}">
      <dgm:prSet/>
      <dgm:spPr/>
      <dgm:t>
        <a:bodyPr/>
        <a:lstStyle/>
        <a:p>
          <a:endParaRPr lang="es-MX"/>
        </a:p>
      </dgm:t>
    </dgm:pt>
    <dgm:pt modelId="{B74120C9-D273-C649-B67F-B3DC65AC9F9F}" type="sibTrans" cxnId="{C84F5A99-4B5C-A149-BB25-12F4160E7637}">
      <dgm:prSet/>
      <dgm:spPr/>
      <dgm:t>
        <a:bodyPr/>
        <a:lstStyle/>
        <a:p>
          <a:endParaRPr lang="es-MX"/>
        </a:p>
      </dgm:t>
    </dgm:pt>
    <dgm:pt modelId="{1C535896-3C67-EC4F-883F-BC8DC284E9B2}">
      <dgm:prSet/>
      <dgm:spPr/>
      <dgm:t>
        <a:bodyPr/>
        <a:lstStyle/>
        <a:p>
          <a:r>
            <a:rPr lang="es-MX" dirty="0"/>
            <a:t>5: Doctrina Anfibia Tratado I</a:t>
          </a:r>
        </a:p>
      </dgm:t>
    </dgm:pt>
    <dgm:pt modelId="{813D2AA8-B7FB-8042-98F1-8C4CA6BEAE9F}" type="parTrans" cxnId="{8DEA7559-8A62-F143-B629-DFC1907156C2}">
      <dgm:prSet/>
      <dgm:spPr/>
      <dgm:t>
        <a:bodyPr/>
        <a:lstStyle/>
        <a:p>
          <a:endParaRPr lang="es-MX"/>
        </a:p>
      </dgm:t>
    </dgm:pt>
    <dgm:pt modelId="{4EBDE846-830B-6D45-A852-DD7E93469B0F}" type="sibTrans" cxnId="{8DEA7559-8A62-F143-B629-DFC1907156C2}">
      <dgm:prSet/>
      <dgm:spPr/>
      <dgm:t>
        <a:bodyPr/>
        <a:lstStyle/>
        <a:p>
          <a:endParaRPr lang="es-MX"/>
        </a:p>
      </dgm:t>
    </dgm:pt>
    <dgm:pt modelId="{155AB158-8A64-C145-AD99-73BECACAA88F}">
      <dgm:prSet/>
      <dgm:spPr/>
      <dgm:t>
        <a:bodyPr/>
        <a:lstStyle/>
        <a:p>
          <a:r>
            <a:rPr lang="es-MX" dirty="0"/>
            <a:t>14:Desarrollo de productos de desembarco</a:t>
          </a:r>
        </a:p>
      </dgm:t>
    </dgm:pt>
    <dgm:pt modelId="{392918C7-3EB2-A24A-BD53-04C9A6BF0BDC}" type="parTrans" cxnId="{85ED6721-365C-6F4E-BCC9-61EA1138ED21}">
      <dgm:prSet/>
      <dgm:spPr/>
      <dgm:t>
        <a:bodyPr/>
        <a:lstStyle/>
        <a:p>
          <a:endParaRPr lang="es-MX"/>
        </a:p>
      </dgm:t>
    </dgm:pt>
    <dgm:pt modelId="{595CD3B9-1281-E440-BF83-F25183D98203}" type="sibTrans" cxnId="{85ED6721-365C-6F4E-BCC9-61EA1138ED21}">
      <dgm:prSet/>
      <dgm:spPr/>
      <dgm:t>
        <a:bodyPr/>
        <a:lstStyle/>
        <a:p>
          <a:endParaRPr lang="es-MX"/>
        </a:p>
      </dgm:t>
    </dgm:pt>
    <dgm:pt modelId="{72F23B23-E0B4-E243-A886-7D3CE05672FC}" type="pres">
      <dgm:prSet presAssocID="{AFB67B5C-86B1-40C3-A4BC-5C1A10FDE853}" presName="diagram" presStyleCnt="0">
        <dgm:presLayoutVars>
          <dgm:dir/>
          <dgm:resizeHandles val="exact"/>
        </dgm:presLayoutVars>
      </dgm:prSet>
      <dgm:spPr/>
    </dgm:pt>
    <dgm:pt modelId="{5B117E6B-0DFF-FA4E-93F2-4046E20B7ED6}" type="pres">
      <dgm:prSet presAssocID="{9F6E78FD-16E3-4208-B331-B622E353228A}" presName="node" presStyleLbl="node1" presStyleIdx="0" presStyleCnt="15">
        <dgm:presLayoutVars>
          <dgm:bulletEnabled val="1"/>
        </dgm:presLayoutVars>
      </dgm:prSet>
      <dgm:spPr/>
    </dgm:pt>
    <dgm:pt modelId="{351CBA0F-6280-2E43-BA63-85864DDBF98A}" type="pres">
      <dgm:prSet presAssocID="{FFB27B98-639A-4EC4-9A03-A668E7E27654}" presName="sibTrans" presStyleCnt="0"/>
      <dgm:spPr/>
    </dgm:pt>
    <dgm:pt modelId="{543056A0-77A8-FC49-9F22-741D8CB2041F}" type="pres">
      <dgm:prSet presAssocID="{E567A33C-D382-46D7-9A4C-1890C7E6D9B7}" presName="node" presStyleLbl="node1" presStyleIdx="1" presStyleCnt="15">
        <dgm:presLayoutVars>
          <dgm:bulletEnabled val="1"/>
        </dgm:presLayoutVars>
      </dgm:prSet>
      <dgm:spPr/>
    </dgm:pt>
    <dgm:pt modelId="{72FBB095-A92F-1E41-9E92-8E9B6A916B9B}" type="pres">
      <dgm:prSet presAssocID="{FAFBDAC4-6D8E-4383-98B5-4EC82550C0D4}" presName="sibTrans" presStyleCnt="0"/>
      <dgm:spPr/>
    </dgm:pt>
    <dgm:pt modelId="{AABCE918-3B74-FD45-97BC-5129E2A8177F}" type="pres">
      <dgm:prSet presAssocID="{AB395BDB-D0CB-484E-9562-A09164640FD9}" presName="node" presStyleLbl="node1" presStyleIdx="2" presStyleCnt="15">
        <dgm:presLayoutVars>
          <dgm:bulletEnabled val="1"/>
        </dgm:presLayoutVars>
      </dgm:prSet>
      <dgm:spPr/>
    </dgm:pt>
    <dgm:pt modelId="{3AD205C9-9778-9347-9F66-18227462D41F}" type="pres">
      <dgm:prSet presAssocID="{76DBAB95-C9D3-41B3-9215-2838B2CB7E8D}" presName="sibTrans" presStyleCnt="0"/>
      <dgm:spPr/>
    </dgm:pt>
    <dgm:pt modelId="{24E3C10B-36D6-B748-9F23-E7D6283A6C94}" type="pres">
      <dgm:prSet presAssocID="{1C535896-3C67-EC4F-883F-BC8DC284E9B2}" presName="node" presStyleLbl="node1" presStyleIdx="3" presStyleCnt="15">
        <dgm:presLayoutVars>
          <dgm:bulletEnabled val="1"/>
        </dgm:presLayoutVars>
      </dgm:prSet>
      <dgm:spPr/>
    </dgm:pt>
    <dgm:pt modelId="{E545AAD4-7C1D-C64B-9FEA-BBDD3C1FE8E2}" type="pres">
      <dgm:prSet presAssocID="{4EBDE846-830B-6D45-A852-DD7E93469B0F}" presName="sibTrans" presStyleCnt="0"/>
      <dgm:spPr/>
    </dgm:pt>
    <dgm:pt modelId="{238C3364-49AE-D748-AC3E-22248D5B3CA0}" type="pres">
      <dgm:prSet presAssocID="{D47AB789-EB1A-AF43-9AB2-50C7FAD21401}" presName="node" presStyleLbl="node1" presStyleIdx="4" presStyleCnt="15">
        <dgm:presLayoutVars>
          <dgm:bulletEnabled val="1"/>
        </dgm:presLayoutVars>
      </dgm:prSet>
      <dgm:spPr/>
    </dgm:pt>
    <dgm:pt modelId="{B5E87B34-5537-5849-8E49-47B8E925569E}" type="pres">
      <dgm:prSet presAssocID="{9A247BA6-E7BB-C245-9828-52FC8FFB5EC9}" presName="sibTrans" presStyleCnt="0"/>
      <dgm:spPr/>
    </dgm:pt>
    <dgm:pt modelId="{985E3506-553E-CC4E-9975-496EC53389F7}" type="pres">
      <dgm:prSet presAssocID="{E0B92ECF-8EAA-483E-BD98-7D2950B71FD0}" presName="node" presStyleLbl="node1" presStyleIdx="5" presStyleCnt="15">
        <dgm:presLayoutVars>
          <dgm:bulletEnabled val="1"/>
        </dgm:presLayoutVars>
      </dgm:prSet>
      <dgm:spPr/>
    </dgm:pt>
    <dgm:pt modelId="{415D0DA8-75B3-4748-980F-C7A42AAB79BD}" type="pres">
      <dgm:prSet presAssocID="{B5B6CD87-9788-4453-9D70-89214964EADA}" presName="sibTrans" presStyleCnt="0"/>
      <dgm:spPr/>
    </dgm:pt>
    <dgm:pt modelId="{8CE03EC9-56F1-6041-B0A0-EB2F28B5A5F8}" type="pres">
      <dgm:prSet presAssocID="{01558FD8-D48D-4902-9783-D61D3AB900B8}" presName="node" presStyleLbl="node1" presStyleIdx="6" presStyleCnt="15">
        <dgm:presLayoutVars>
          <dgm:bulletEnabled val="1"/>
        </dgm:presLayoutVars>
      </dgm:prSet>
      <dgm:spPr/>
    </dgm:pt>
    <dgm:pt modelId="{296E3C7C-6C08-6E49-85E9-9D928816CD4D}" type="pres">
      <dgm:prSet presAssocID="{5B734099-D205-4AEA-AA63-35ECC4F36F8F}" presName="sibTrans" presStyleCnt="0"/>
      <dgm:spPr/>
    </dgm:pt>
    <dgm:pt modelId="{E1B325D7-7901-6E4F-828A-EE15DDA2B4ED}" type="pres">
      <dgm:prSet presAssocID="{595F242B-3272-412A-9C5C-FF31C7E62C3F}" presName="node" presStyleLbl="node1" presStyleIdx="7" presStyleCnt="15">
        <dgm:presLayoutVars>
          <dgm:bulletEnabled val="1"/>
        </dgm:presLayoutVars>
      </dgm:prSet>
      <dgm:spPr/>
    </dgm:pt>
    <dgm:pt modelId="{89D1A759-B369-9E4A-BE06-0551E25B0F78}" type="pres">
      <dgm:prSet presAssocID="{4347478C-743A-45F2-975C-F086805E5D2F}" presName="sibTrans" presStyleCnt="0"/>
      <dgm:spPr/>
    </dgm:pt>
    <dgm:pt modelId="{4540CB1E-C794-2143-B6A9-BE6F90C71AD9}" type="pres">
      <dgm:prSet presAssocID="{DAB7C6A0-A9C1-4828-B8CF-9E5FE5B35FB9}" presName="node" presStyleLbl="node1" presStyleIdx="8" presStyleCnt="15">
        <dgm:presLayoutVars>
          <dgm:bulletEnabled val="1"/>
        </dgm:presLayoutVars>
      </dgm:prSet>
      <dgm:spPr/>
    </dgm:pt>
    <dgm:pt modelId="{0A077C14-2C8D-5D4C-AB29-79482888C8C2}" type="pres">
      <dgm:prSet presAssocID="{2D704BEB-F623-4728-8B2D-7F5F2FAE665D}" presName="sibTrans" presStyleCnt="0"/>
      <dgm:spPr/>
    </dgm:pt>
    <dgm:pt modelId="{B8A053E8-BAF2-B147-BC82-05E770829E83}" type="pres">
      <dgm:prSet presAssocID="{272A537D-B069-4789-A2A8-63574D25B565}" presName="node" presStyleLbl="node1" presStyleIdx="9" presStyleCnt="15">
        <dgm:presLayoutVars>
          <dgm:bulletEnabled val="1"/>
        </dgm:presLayoutVars>
      </dgm:prSet>
      <dgm:spPr/>
    </dgm:pt>
    <dgm:pt modelId="{F6138F45-4F95-4B48-901F-7B3EC64F16DD}" type="pres">
      <dgm:prSet presAssocID="{2A1BA261-66EC-47B3-AA4F-66E594766402}" presName="sibTrans" presStyleCnt="0"/>
      <dgm:spPr/>
    </dgm:pt>
    <dgm:pt modelId="{21B9741C-B0FC-BC43-AF4F-0F5EBE0C8646}" type="pres">
      <dgm:prSet presAssocID="{F392F839-E999-B746-B94A-5EB190B72928}" presName="node" presStyleLbl="node1" presStyleIdx="10" presStyleCnt="15">
        <dgm:presLayoutVars>
          <dgm:bulletEnabled val="1"/>
        </dgm:presLayoutVars>
      </dgm:prSet>
      <dgm:spPr/>
    </dgm:pt>
    <dgm:pt modelId="{6904B259-57AC-E748-BE4B-D8B468DC2DFB}" type="pres">
      <dgm:prSet presAssocID="{B74120C9-D273-C649-B67F-B3DC65AC9F9F}" presName="sibTrans" presStyleCnt="0"/>
      <dgm:spPr/>
    </dgm:pt>
    <dgm:pt modelId="{4794B2FF-1709-8748-B2D8-B39F2B81F1C3}" type="pres">
      <dgm:prSet presAssocID="{155AB158-8A64-C145-AD99-73BECACAA88F}" presName="node" presStyleLbl="node1" presStyleIdx="11" presStyleCnt="15">
        <dgm:presLayoutVars>
          <dgm:bulletEnabled val="1"/>
        </dgm:presLayoutVars>
      </dgm:prSet>
      <dgm:spPr/>
    </dgm:pt>
    <dgm:pt modelId="{16E2D431-23A8-3347-8790-8573120F0CE2}" type="pres">
      <dgm:prSet presAssocID="{595CD3B9-1281-E440-BF83-F25183D98203}" presName="sibTrans" presStyleCnt="0"/>
      <dgm:spPr/>
    </dgm:pt>
    <dgm:pt modelId="{0A3DE5F2-E85E-FB44-B784-00EE6D6B92E2}" type="pres">
      <dgm:prSet presAssocID="{A693741E-FA61-43A1-A518-EF234A997925}" presName="node" presStyleLbl="node1" presStyleIdx="12" presStyleCnt="15">
        <dgm:presLayoutVars>
          <dgm:bulletEnabled val="1"/>
        </dgm:presLayoutVars>
      </dgm:prSet>
      <dgm:spPr/>
    </dgm:pt>
    <dgm:pt modelId="{F2252217-E849-D44A-97E2-F5F0FE8079FB}" type="pres">
      <dgm:prSet presAssocID="{E2989C44-CC0D-407A-9A7C-9BA4AECD7F0F}" presName="sibTrans" presStyleCnt="0"/>
      <dgm:spPr/>
    </dgm:pt>
    <dgm:pt modelId="{6063A3FC-894E-C849-BE4B-0454CAA67D65}" type="pres">
      <dgm:prSet presAssocID="{2CB03FE4-B222-452D-9168-37743B0E0DAC}" presName="node" presStyleLbl="node1" presStyleIdx="13" presStyleCnt="15">
        <dgm:presLayoutVars>
          <dgm:bulletEnabled val="1"/>
        </dgm:presLayoutVars>
      </dgm:prSet>
      <dgm:spPr/>
    </dgm:pt>
    <dgm:pt modelId="{2528C159-56F0-CB4F-B02D-35413D98FFD5}" type="pres">
      <dgm:prSet presAssocID="{9D0B9274-5682-4B37-A6DD-B2C7010C7952}" presName="sibTrans" presStyleCnt="0"/>
      <dgm:spPr/>
    </dgm:pt>
    <dgm:pt modelId="{91DA9F71-4AC9-AF4A-8D5C-F048A82B48F7}" type="pres">
      <dgm:prSet presAssocID="{8513F2B8-70A1-48A4-AA97-126FB96B4F9A}" presName="node" presStyleLbl="node1" presStyleIdx="14" presStyleCnt="15">
        <dgm:presLayoutVars>
          <dgm:bulletEnabled val="1"/>
        </dgm:presLayoutVars>
      </dgm:prSet>
      <dgm:spPr/>
    </dgm:pt>
  </dgm:ptLst>
  <dgm:cxnLst>
    <dgm:cxn modelId="{FAAFC201-1B33-AA49-A842-29B9673D063B}" type="presOf" srcId="{01558FD8-D48D-4902-9783-D61D3AB900B8}" destId="{8CE03EC9-56F1-6041-B0A0-EB2F28B5A5F8}" srcOrd="0" destOrd="0" presId="urn:microsoft.com/office/officeart/2005/8/layout/default"/>
    <dgm:cxn modelId="{195D0505-BFCA-4A29-BEDB-7FA35BE7865A}" srcId="{AFB67B5C-86B1-40C3-A4BC-5C1A10FDE853}" destId="{595F242B-3272-412A-9C5C-FF31C7E62C3F}" srcOrd="7" destOrd="0" parTransId="{79AE7D86-FA55-49A6-98D9-1343A35176DB}" sibTransId="{4347478C-743A-45F2-975C-F086805E5D2F}"/>
    <dgm:cxn modelId="{0BA9CE13-B673-45F6-ACFE-65510F358D84}" srcId="{AFB67B5C-86B1-40C3-A4BC-5C1A10FDE853}" destId="{2CB03FE4-B222-452D-9168-37743B0E0DAC}" srcOrd="13" destOrd="0" parTransId="{8A2079A0-B74D-4CA0-A549-FC003F4B02A2}" sibTransId="{9D0B9274-5682-4B37-A6DD-B2C7010C7952}"/>
    <dgm:cxn modelId="{85ED6721-365C-6F4E-BCC9-61EA1138ED21}" srcId="{AFB67B5C-86B1-40C3-A4BC-5C1A10FDE853}" destId="{155AB158-8A64-C145-AD99-73BECACAA88F}" srcOrd="11" destOrd="0" parTransId="{392918C7-3EB2-A24A-BD53-04C9A6BF0BDC}" sibTransId="{595CD3B9-1281-E440-BF83-F25183D98203}"/>
    <dgm:cxn modelId="{31B6C321-8C63-E44F-B417-D40682588E5E}" type="presOf" srcId="{AFB67B5C-86B1-40C3-A4BC-5C1A10FDE853}" destId="{72F23B23-E0B4-E243-A886-7D3CE05672FC}" srcOrd="0" destOrd="0" presId="urn:microsoft.com/office/officeart/2005/8/layout/default"/>
    <dgm:cxn modelId="{8449EB25-D487-E44B-8AAE-4F1B6589D9D3}" type="presOf" srcId="{AB395BDB-D0CB-484E-9562-A09164640FD9}" destId="{AABCE918-3B74-FD45-97BC-5129E2A8177F}" srcOrd="0" destOrd="0" presId="urn:microsoft.com/office/officeart/2005/8/layout/default"/>
    <dgm:cxn modelId="{135E012B-D468-4E49-978A-AB4ED65C5A3F}" srcId="{AFB67B5C-86B1-40C3-A4BC-5C1A10FDE853}" destId="{E0B92ECF-8EAA-483E-BD98-7D2950B71FD0}" srcOrd="5" destOrd="0" parTransId="{D1F0CA50-007C-4943-B8D9-0F8BC3B9BC53}" sibTransId="{B5B6CD87-9788-4453-9D70-89214964EADA}"/>
    <dgm:cxn modelId="{F885EC2C-C7A6-6D42-B0F0-7A963B050DD1}" type="presOf" srcId="{E567A33C-D382-46D7-9A4C-1890C7E6D9B7}" destId="{543056A0-77A8-FC49-9F22-741D8CB2041F}" srcOrd="0" destOrd="0" presId="urn:microsoft.com/office/officeart/2005/8/layout/default"/>
    <dgm:cxn modelId="{A741803E-8517-784A-A09C-6233B615151C}" type="presOf" srcId="{1C535896-3C67-EC4F-883F-BC8DC284E9B2}" destId="{24E3C10B-36D6-B748-9F23-E7D6283A6C94}" srcOrd="0" destOrd="0" presId="urn:microsoft.com/office/officeart/2005/8/layout/default"/>
    <dgm:cxn modelId="{2F4B2142-FB80-44F8-8F14-4526AF8E727F}" srcId="{AFB67B5C-86B1-40C3-A4BC-5C1A10FDE853}" destId="{01558FD8-D48D-4902-9783-D61D3AB900B8}" srcOrd="6" destOrd="0" parTransId="{B002DA9E-10FD-4734-9521-C70847A2BC75}" sibTransId="{5B734099-D205-4AEA-AA63-35ECC4F36F8F}"/>
    <dgm:cxn modelId="{4D2B7A53-1F17-5946-BE50-D053A4216C4B}" type="presOf" srcId="{155AB158-8A64-C145-AD99-73BECACAA88F}" destId="{4794B2FF-1709-8748-B2D8-B39F2B81F1C3}" srcOrd="0" destOrd="0" presId="urn:microsoft.com/office/officeart/2005/8/layout/default"/>
    <dgm:cxn modelId="{8DEA7559-8A62-F143-B629-DFC1907156C2}" srcId="{AFB67B5C-86B1-40C3-A4BC-5C1A10FDE853}" destId="{1C535896-3C67-EC4F-883F-BC8DC284E9B2}" srcOrd="3" destOrd="0" parTransId="{813D2AA8-B7FB-8042-98F1-8C4CA6BEAE9F}" sibTransId="{4EBDE846-830B-6D45-A852-DD7E93469B0F}"/>
    <dgm:cxn modelId="{BF7E1A60-8553-41DB-9C1E-DE2386987A3C}" srcId="{AFB67B5C-86B1-40C3-A4BC-5C1A10FDE853}" destId="{8513F2B8-70A1-48A4-AA97-126FB96B4F9A}" srcOrd="14" destOrd="0" parTransId="{D5F58E40-A9F3-47F0-89A9-7C0EFDD5FA31}" sibTransId="{91DD917C-866E-47D3-A651-417F79679443}"/>
    <dgm:cxn modelId="{A8B98079-04CC-8A4B-972E-6565F78AC107}" type="presOf" srcId="{9F6E78FD-16E3-4208-B331-B622E353228A}" destId="{5B117E6B-0DFF-FA4E-93F2-4046E20B7ED6}" srcOrd="0" destOrd="0" presId="urn:microsoft.com/office/officeart/2005/8/layout/default"/>
    <dgm:cxn modelId="{5FE47889-4156-4DB3-B063-7776B11DC916}" srcId="{AFB67B5C-86B1-40C3-A4BC-5C1A10FDE853}" destId="{9F6E78FD-16E3-4208-B331-B622E353228A}" srcOrd="0" destOrd="0" parTransId="{B5F8670D-DC7B-4D28-BB13-DDACAC12307D}" sibTransId="{FFB27B98-639A-4EC4-9A03-A668E7E27654}"/>
    <dgm:cxn modelId="{0D8BEC8D-58B8-684E-BCC3-654BDF132FFB}" type="presOf" srcId="{D47AB789-EB1A-AF43-9AB2-50C7FAD21401}" destId="{238C3364-49AE-D748-AC3E-22248D5B3CA0}" srcOrd="0" destOrd="0" presId="urn:microsoft.com/office/officeart/2005/8/layout/default"/>
    <dgm:cxn modelId="{D437AA95-E0B5-4FF0-A744-062DF47FB0C1}" srcId="{AFB67B5C-86B1-40C3-A4BC-5C1A10FDE853}" destId="{E567A33C-D382-46D7-9A4C-1890C7E6D9B7}" srcOrd="1" destOrd="0" parTransId="{1765984E-FB07-4C39-BBED-628B278EA270}" sibTransId="{FAFBDAC4-6D8E-4383-98B5-4EC82550C0D4}"/>
    <dgm:cxn modelId="{C84F5A99-4B5C-A149-BB25-12F4160E7637}" srcId="{AFB67B5C-86B1-40C3-A4BC-5C1A10FDE853}" destId="{F392F839-E999-B746-B94A-5EB190B72928}" srcOrd="10" destOrd="0" parTransId="{6A567011-B4AB-E64B-9275-4004CE425C85}" sibTransId="{B74120C9-D273-C649-B67F-B3DC65AC9F9F}"/>
    <dgm:cxn modelId="{537BB0A2-BAF1-4164-8231-DF8B2FFD91BE}" srcId="{AFB67B5C-86B1-40C3-A4BC-5C1A10FDE853}" destId="{272A537D-B069-4789-A2A8-63574D25B565}" srcOrd="9" destOrd="0" parTransId="{8B5A8675-141D-462F-AE41-48B6D9EC343F}" sibTransId="{2A1BA261-66EC-47B3-AA4F-66E594766402}"/>
    <dgm:cxn modelId="{55B11FAC-5208-4742-A381-796E07F25479}" srcId="{AFB67B5C-86B1-40C3-A4BC-5C1A10FDE853}" destId="{A693741E-FA61-43A1-A518-EF234A997925}" srcOrd="12" destOrd="0" parTransId="{1B1D246C-321A-407A-A2AA-577F06812F85}" sibTransId="{E2989C44-CC0D-407A-9A7C-9BA4AECD7F0F}"/>
    <dgm:cxn modelId="{8CA50DAF-AF6E-8646-A563-0161DA1220D9}" type="presOf" srcId="{2CB03FE4-B222-452D-9168-37743B0E0DAC}" destId="{6063A3FC-894E-C849-BE4B-0454CAA67D65}" srcOrd="0" destOrd="0" presId="urn:microsoft.com/office/officeart/2005/8/layout/default"/>
    <dgm:cxn modelId="{C71A13B4-7B5A-854F-BA16-BA7B25A97386}" type="presOf" srcId="{272A537D-B069-4789-A2A8-63574D25B565}" destId="{B8A053E8-BAF2-B147-BC82-05E770829E83}" srcOrd="0" destOrd="0" presId="urn:microsoft.com/office/officeart/2005/8/layout/default"/>
    <dgm:cxn modelId="{7A563CBA-5582-CD4B-A885-1D03B385886A}" type="presOf" srcId="{A693741E-FA61-43A1-A518-EF234A997925}" destId="{0A3DE5F2-E85E-FB44-B784-00EE6D6B92E2}" srcOrd="0" destOrd="0" presId="urn:microsoft.com/office/officeart/2005/8/layout/default"/>
    <dgm:cxn modelId="{E97B55D6-255E-064D-87FA-EC215E35E63A}" srcId="{AFB67B5C-86B1-40C3-A4BC-5C1A10FDE853}" destId="{D47AB789-EB1A-AF43-9AB2-50C7FAD21401}" srcOrd="4" destOrd="0" parTransId="{95EBDF7B-15CF-5D48-B62D-17E1B81EBE68}" sibTransId="{9A247BA6-E7BB-C245-9828-52FC8FFB5EC9}"/>
    <dgm:cxn modelId="{B5250CD7-4C32-854B-B34B-7E1483B12467}" type="presOf" srcId="{595F242B-3272-412A-9C5C-FF31C7E62C3F}" destId="{E1B325D7-7901-6E4F-828A-EE15DDA2B4ED}" srcOrd="0" destOrd="0" presId="urn:microsoft.com/office/officeart/2005/8/layout/default"/>
    <dgm:cxn modelId="{F1060EE1-B866-49AE-B45D-A5873E8D5184}" srcId="{AFB67B5C-86B1-40C3-A4BC-5C1A10FDE853}" destId="{DAB7C6A0-A9C1-4828-B8CF-9E5FE5B35FB9}" srcOrd="8" destOrd="0" parTransId="{48A1338D-DED6-43E5-8A8B-A3A0D6CB884A}" sibTransId="{2D704BEB-F623-4728-8B2D-7F5F2FAE665D}"/>
    <dgm:cxn modelId="{61D90DE9-1DF3-694D-86B7-0F36F41A25C3}" type="presOf" srcId="{DAB7C6A0-A9C1-4828-B8CF-9E5FE5B35FB9}" destId="{4540CB1E-C794-2143-B6A9-BE6F90C71AD9}" srcOrd="0" destOrd="0" presId="urn:microsoft.com/office/officeart/2005/8/layout/default"/>
    <dgm:cxn modelId="{37F13BEF-22E6-7045-988A-1C8E2DA937EC}" type="presOf" srcId="{8513F2B8-70A1-48A4-AA97-126FB96B4F9A}" destId="{91DA9F71-4AC9-AF4A-8D5C-F048A82B48F7}" srcOrd="0" destOrd="0" presId="urn:microsoft.com/office/officeart/2005/8/layout/default"/>
    <dgm:cxn modelId="{ED1017F0-756D-F84D-AF24-0EFEA9DF26E5}" type="presOf" srcId="{F392F839-E999-B746-B94A-5EB190B72928}" destId="{21B9741C-B0FC-BC43-AF4F-0F5EBE0C8646}" srcOrd="0" destOrd="0" presId="urn:microsoft.com/office/officeart/2005/8/layout/default"/>
    <dgm:cxn modelId="{C042CAF8-08B7-4809-81DD-B980176D94CD}" srcId="{AFB67B5C-86B1-40C3-A4BC-5C1A10FDE853}" destId="{AB395BDB-D0CB-484E-9562-A09164640FD9}" srcOrd="2" destOrd="0" parTransId="{86EEB7EE-A5AC-4025-98EE-68984D2E37C9}" sibTransId="{76DBAB95-C9D3-41B3-9215-2838B2CB7E8D}"/>
    <dgm:cxn modelId="{06F1C7FA-5811-2541-B757-DD0C37C1803B}" type="presOf" srcId="{E0B92ECF-8EAA-483E-BD98-7D2950B71FD0}" destId="{985E3506-553E-CC4E-9975-496EC53389F7}" srcOrd="0" destOrd="0" presId="urn:microsoft.com/office/officeart/2005/8/layout/default"/>
    <dgm:cxn modelId="{76AED20E-0001-4840-A297-BA2CBC159F32}" type="presParOf" srcId="{72F23B23-E0B4-E243-A886-7D3CE05672FC}" destId="{5B117E6B-0DFF-FA4E-93F2-4046E20B7ED6}" srcOrd="0" destOrd="0" presId="urn:microsoft.com/office/officeart/2005/8/layout/default"/>
    <dgm:cxn modelId="{A66A7085-1BEF-3645-86DC-EC2D0CFAC7A8}" type="presParOf" srcId="{72F23B23-E0B4-E243-A886-7D3CE05672FC}" destId="{351CBA0F-6280-2E43-BA63-85864DDBF98A}" srcOrd="1" destOrd="0" presId="urn:microsoft.com/office/officeart/2005/8/layout/default"/>
    <dgm:cxn modelId="{C4173147-8BDD-6B4E-B4E6-7D49F3D51F32}" type="presParOf" srcId="{72F23B23-E0B4-E243-A886-7D3CE05672FC}" destId="{543056A0-77A8-FC49-9F22-741D8CB2041F}" srcOrd="2" destOrd="0" presId="urn:microsoft.com/office/officeart/2005/8/layout/default"/>
    <dgm:cxn modelId="{877A5736-EC6E-D347-A548-080C7297090C}" type="presParOf" srcId="{72F23B23-E0B4-E243-A886-7D3CE05672FC}" destId="{72FBB095-A92F-1E41-9E92-8E9B6A916B9B}" srcOrd="3" destOrd="0" presId="urn:microsoft.com/office/officeart/2005/8/layout/default"/>
    <dgm:cxn modelId="{11D280B1-CDD3-BA4B-82EC-07787C43EC76}" type="presParOf" srcId="{72F23B23-E0B4-E243-A886-7D3CE05672FC}" destId="{AABCE918-3B74-FD45-97BC-5129E2A8177F}" srcOrd="4" destOrd="0" presId="urn:microsoft.com/office/officeart/2005/8/layout/default"/>
    <dgm:cxn modelId="{7B6BA874-FBAA-5948-8478-A073245F9B5E}" type="presParOf" srcId="{72F23B23-E0B4-E243-A886-7D3CE05672FC}" destId="{3AD205C9-9778-9347-9F66-18227462D41F}" srcOrd="5" destOrd="0" presId="urn:microsoft.com/office/officeart/2005/8/layout/default"/>
    <dgm:cxn modelId="{522060A1-2624-C144-8F56-8C0977677D18}" type="presParOf" srcId="{72F23B23-E0B4-E243-A886-7D3CE05672FC}" destId="{24E3C10B-36D6-B748-9F23-E7D6283A6C94}" srcOrd="6" destOrd="0" presId="urn:microsoft.com/office/officeart/2005/8/layout/default"/>
    <dgm:cxn modelId="{F5418EF3-9C1F-C14D-9ADC-99FBF9D728F8}" type="presParOf" srcId="{72F23B23-E0B4-E243-A886-7D3CE05672FC}" destId="{E545AAD4-7C1D-C64B-9FEA-BBDD3C1FE8E2}" srcOrd="7" destOrd="0" presId="urn:microsoft.com/office/officeart/2005/8/layout/default"/>
    <dgm:cxn modelId="{B7A2D5E7-55B3-1644-A3FB-FA01271E9CA8}" type="presParOf" srcId="{72F23B23-E0B4-E243-A886-7D3CE05672FC}" destId="{238C3364-49AE-D748-AC3E-22248D5B3CA0}" srcOrd="8" destOrd="0" presId="urn:microsoft.com/office/officeart/2005/8/layout/default"/>
    <dgm:cxn modelId="{19144F3A-7B77-0A49-94AC-B1B5FE12E62E}" type="presParOf" srcId="{72F23B23-E0B4-E243-A886-7D3CE05672FC}" destId="{B5E87B34-5537-5849-8E49-47B8E925569E}" srcOrd="9" destOrd="0" presId="urn:microsoft.com/office/officeart/2005/8/layout/default"/>
    <dgm:cxn modelId="{5ED80932-B2C0-4847-9182-561B6AFA6FC7}" type="presParOf" srcId="{72F23B23-E0B4-E243-A886-7D3CE05672FC}" destId="{985E3506-553E-CC4E-9975-496EC53389F7}" srcOrd="10" destOrd="0" presId="urn:microsoft.com/office/officeart/2005/8/layout/default"/>
    <dgm:cxn modelId="{85840817-ECE1-4041-AC6F-0C44AC24A4A2}" type="presParOf" srcId="{72F23B23-E0B4-E243-A886-7D3CE05672FC}" destId="{415D0DA8-75B3-4748-980F-C7A42AAB79BD}" srcOrd="11" destOrd="0" presId="urn:microsoft.com/office/officeart/2005/8/layout/default"/>
    <dgm:cxn modelId="{4DF56289-DE36-6A49-B38C-289053D94CFC}" type="presParOf" srcId="{72F23B23-E0B4-E243-A886-7D3CE05672FC}" destId="{8CE03EC9-56F1-6041-B0A0-EB2F28B5A5F8}" srcOrd="12" destOrd="0" presId="urn:microsoft.com/office/officeart/2005/8/layout/default"/>
    <dgm:cxn modelId="{E5F853EC-7DA5-F94C-8ADF-8935079EFEAF}" type="presParOf" srcId="{72F23B23-E0B4-E243-A886-7D3CE05672FC}" destId="{296E3C7C-6C08-6E49-85E9-9D928816CD4D}" srcOrd="13" destOrd="0" presId="urn:microsoft.com/office/officeart/2005/8/layout/default"/>
    <dgm:cxn modelId="{73ACD175-0FD4-CC4A-817C-36EA50FB8C83}" type="presParOf" srcId="{72F23B23-E0B4-E243-A886-7D3CE05672FC}" destId="{E1B325D7-7901-6E4F-828A-EE15DDA2B4ED}" srcOrd="14" destOrd="0" presId="urn:microsoft.com/office/officeart/2005/8/layout/default"/>
    <dgm:cxn modelId="{BA369E07-AE11-B641-B4D9-F0F765CF88FB}" type="presParOf" srcId="{72F23B23-E0B4-E243-A886-7D3CE05672FC}" destId="{89D1A759-B369-9E4A-BE06-0551E25B0F78}" srcOrd="15" destOrd="0" presId="urn:microsoft.com/office/officeart/2005/8/layout/default"/>
    <dgm:cxn modelId="{07D007C0-411C-E642-8E4B-39077055BB76}" type="presParOf" srcId="{72F23B23-E0B4-E243-A886-7D3CE05672FC}" destId="{4540CB1E-C794-2143-B6A9-BE6F90C71AD9}" srcOrd="16" destOrd="0" presId="urn:microsoft.com/office/officeart/2005/8/layout/default"/>
    <dgm:cxn modelId="{B05C6F4D-B260-6745-A314-10056BEF4565}" type="presParOf" srcId="{72F23B23-E0B4-E243-A886-7D3CE05672FC}" destId="{0A077C14-2C8D-5D4C-AB29-79482888C8C2}" srcOrd="17" destOrd="0" presId="urn:microsoft.com/office/officeart/2005/8/layout/default"/>
    <dgm:cxn modelId="{377068E7-E3AD-B048-B5A0-FAD211D4E726}" type="presParOf" srcId="{72F23B23-E0B4-E243-A886-7D3CE05672FC}" destId="{B8A053E8-BAF2-B147-BC82-05E770829E83}" srcOrd="18" destOrd="0" presId="urn:microsoft.com/office/officeart/2005/8/layout/default"/>
    <dgm:cxn modelId="{D494E71C-8F50-4940-ABE1-AF9C3C104B5B}" type="presParOf" srcId="{72F23B23-E0B4-E243-A886-7D3CE05672FC}" destId="{F6138F45-4F95-4B48-901F-7B3EC64F16DD}" srcOrd="19" destOrd="0" presId="urn:microsoft.com/office/officeart/2005/8/layout/default"/>
    <dgm:cxn modelId="{2D88BE25-8650-734B-84A7-E793C812147D}" type="presParOf" srcId="{72F23B23-E0B4-E243-A886-7D3CE05672FC}" destId="{21B9741C-B0FC-BC43-AF4F-0F5EBE0C8646}" srcOrd="20" destOrd="0" presId="urn:microsoft.com/office/officeart/2005/8/layout/default"/>
    <dgm:cxn modelId="{2A30D9F5-AB97-E248-AFF4-8BF8D800BF51}" type="presParOf" srcId="{72F23B23-E0B4-E243-A886-7D3CE05672FC}" destId="{6904B259-57AC-E748-BE4B-D8B468DC2DFB}" srcOrd="21" destOrd="0" presId="urn:microsoft.com/office/officeart/2005/8/layout/default"/>
    <dgm:cxn modelId="{2446BA1D-557F-E641-9BAE-B3D3DB8B9BAA}" type="presParOf" srcId="{72F23B23-E0B4-E243-A886-7D3CE05672FC}" destId="{4794B2FF-1709-8748-B2D8-B39F2B81F1C3}" srcOrd="22" destOrd="0" presId="urn:microsoft.com/office/officeart/2005/8/layout/default"/>
    <dgm:cxn modelId="{B2F68A2A-371E-264E-862F-F43BCA0EE58B}" type="presParOf" srcId="{72F23B23-E0B4-E243-A886-7D3CE05672FC}" destId="{16E2D431-23A8-3347-8790-8573120F0CE2}" srcOrd="23" destOrd="0" presId="urn:microsoft.com/office/officeart/2005/8/layout/default"/>
    <dgm:cxn modelId="{29966A0A-A16D-A14B-9697-9818F31C2AC4}" type="presParOf" srcId="{72F23B23-E0B4-E243-A886-7D3CE05672FC}" destId="{0A3DE5F2-E85E-FB44-B784-00EE6D6B92E2}" srcOrd="24" destOrd="0" presId="urn:microsoft.com/office/officeart/2005/8/layout/default"/>
    <dgm:cxn modelId="{ACBF560C-742B-5B44-9AAE-B1A52B817048}" type="presParOf" srcId="{72F23B23-E0B4-E243-A886-7D3CE05672FC}" destId="{F2252217-E849-D44A-97E2-F5F0FE8079FB}" srcOrd="25" destOrd="0" presId="urn:microsoft.com/office/officeart/2005/8/layout/default"/>
    <dgm:cxn modelId="{D1CBC4EF-1CF0-044C-A625-72EAAF51C21C}" type="presParOf" srcId="{72F23B23-E0B4-E243-A886-7D3CE05672FC}" destId="{6063A3FC-894E-C849-BE4B-0454CAA67D65}" srcOrd="26" destOrd="0" presId="urn:microsoft.com/office/officeart/2005/8/layout/default"/>
    <dgm:cxn modelId="{E13655D3-5D9C-4D43-9489-4F3C2C86A6DC}" type="presParOf" srcId="{72F23B23-E0B4-E243-A886-7D3CE05672FC}" destId="{2528C159-56F0-CB4F-B02D-35413D98FFD5}" srcOrd="27" destOrd="0" presId="urn:microsoft.com/office/officeart/2005/8/layout/default"/>
    <dgm:cxn modelId="{64C91B2C-2937-D94E-855E-79CD4DCB01A7}" type="presParOf" srcId="{72F23B23-E0B4-E243-A886-7D3CE05672FC}" destId="{91DA9F71-4AC9-AF4A-8D5C-F048A82B48F7}" srcOrd="2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FF2CDE-7ECE-4E94-B513-1EB5E4CAF9A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EDD956C-820B-4214-A990-90D73F12970C}">
      <dgm:prSet/>
      <dgm:spPr/>
      <dgm:t>
        <a:bodyPr/>
        <a:lstStyle/>
        <a:p>
          <a:r>
            <a:rPr lang="es-ES_tradnl"/>
            <a:t>Notas posibles: 1,0 – 4,0 – 6,0 – 8,0 – 10,0</a:t>
          </a:r>
          <a:endParaRPr lang="en-US"/>
        </a:p>
      </dgm:t>
    </dgm:pt>
    <dgm:pt modelId="{41D227D8-EBE7-4344-B786-D1085D87C66F}" type="parTrans" cxnId="{43EF9A74-D96C-4927-B027-FA8D8D1689CF}">
      <dgm:prSet/>
      <dgm:spPr/>
      <dgm:t>
        <a:bodyPr/>
        <a:lstStyle/>
        <a:p>
          <a:endParaRPr lang="en-US"/>
        </a:p>
      </dgm:t>
    </dgm:pt>
    <dgm:pt modelId="{491F9FD8-1976-4E4D-8672-1A9683DDAC8B}" type="sibTrans" cxnId="{43EF9A74-D96C-4927-B027-FA8D8D1689CF}">
      <dgm:prSet/>
      <dgm:spPr/>
      <dgm:t>
        <a:bodyPr/>
        <a:lstStyle/>
        <a:p>
          <a:endParaRPr lang="en-US"/>
        </a:p>
      </dgm:t>
    </dgm:pt>
    <dgm:pt modelId="{8C1F1025-BB64-461F-AFBD-AC9613A74CDE}">
      <dgm:prSet/>
      <dgm:spPr/>
      <dgm:t>
        <a:bodyPr/>
        <a:lstStyle/>
        <a:p>
          <a:r>
            <a:rPr lang="es-ES_tradnl"/>
            <a:t>Conceptos: A,B,C,D,E</a:t>
          </a:r>
          <a:endParaRPr lang="en-US"/>
        </a:p>
      </dgm:t>
    </dgm:pt>
    <dgm:pt modelId="{DCEA34D6-3F97-471D-A456-05CD03779973}" type="parTrans" cxnId="{825E2E2F-33AE-4574-A845-568456CF4572}">
      <dgm:prSet/>
      <dgm:spPr/>
      <dgm:t>
        <a:bodyPr/>
        <a:lstStyle/>
        <a:p>
          <a:endParaRPr lang="en-US"/>
        </a:p>
      </dgm:t>
    </dgm:pt>
    <dgm:pt modelId="{036D313B-B7FC-476F-ABA3-84884C6003EB}" type="sibTrans" cxnId="{825E2E2F-33AE-4574-A845-568456CF4572}">
      <dgm:prSet/>
      <dgm:spPr/>
      <dgm:t>
        <a:bodyPr/>
        <a:lstStyle/>
        <a:p>
          <a:endParaRPr lang="en-US"/>
        </a:p>
      </dgm:t>
    </dgm:pt>
    <dgm:pt modelId="{5548F514-38D9-4D3A-B369-3C71A96EBC9F}">
      <dgm:prSet/>
      <dgm:spPr/>
      <dgm:t>
        <a:bodyPr/>
        <a:lstStyle/>
        <a:p>
          <a:r>
            <a:rPr lang="es-ES_tradnl"/>
            <a:t>El alumno denota preparación de la clase leyendo las lecturas correspondientes.</a:t>
          </a:r>
          <a:endParaRPr lang="en-US"/>
        </a:p>
      </dgm:t>
    </dgm:pt>
    <dgm:pt modelId="{A1DA48A5-C54D-4A41-9443-6950F498666F}" type="parTrans" cxnId="{94E20A38-7D37-4614-94D7-4A571B5E1F1A}">
      <dgm:prSet/>
      <dgm:spPr/>
      <dgm:t>
        <a:bodyPr/>
        <a:lstStyle/>
        <a:p>
          <a:endParaRPr lang="en-US"/>
        </a:p>
      </dgm:t>
    </dgm:pt>
    <dgm:pt modelId="{9D2C5781-0A6F-4954-9BC2-4AA5034618F9}" type="sibTrans" cxnId="{94E20A38-7D37-4614-94D7-4A571B5E1F1A}">
      <dgm:prSet/>
      <dgm:spPr/>
      <dgm:t>
        <a:bodyPr/>
        <a:lstStyle/>
        <a:p>
          <a:endParaRPr lang="en-US"/>
        </a:p>
      </dgm:t>
    </dgm:pt>
    <dgm:pt modelId="{34CEA34E-7C53-411C-A419-D1ACE02A923E}">
      <dgm:prSet/>
      <dgm:spPr/>
      <dgm:t>
        <a:bodyPr/>
        <a:lstStyle/>
        <a:p>
          <a:r>
            <a:rPr lang="es-ES_tradnl"/>
            <a:t>El alumno participa activamente de la clase demostrando conocimiento argumentado.</a:t>
          </a:r>
          <a:endParaRPr lang="en-US"/>
        </a:p>
      </dgm:t>
    </dgm:pt>
    <dgm:pt modelId="{94C1DEE6-7816-486E-B23D-F7497EEFDBDF}" type="parTrans" cxnId="{BE5F96A6-38CC-486C-A494-B805F2B5235F}">
      <dgm:prSet/>
      <dgm:spPr/>
      <dgm:t>
        <a:bodyPr/>
        <a:lstStyle/>
        <a:p>
          <a:endParaRPr lang="en-US"/>
        </a:p>
      </dgm:t>
    </dgm:pt>
    <dgm:pt modelId="{D75C17B1-B940-471B-911C-CCC27951A02D}" type="sibTrans" cxnId="{BE5F96A6-38CC-486C-A494-B805F2B5235F}">
      <dgm:prSet/>
      <dgm:spPr/>
      <dgm:t>
        <a:bodyPr/>
        <a:lstStyle/>
        <a:p>
          <a:endParaRPr lang="en-US"/>
        </a:p>
      </dgm:t>
    </dgm:pt>
    <dgm:pt modelId="{79A2F4EE-35C4-4960-8AB5-874FB2666AF0}">
      <dgm:prSet/>
      <dgm:spPr/>
      <dgm:t>
        <a:bodyPr/>
        <a:lstStyle/>
        <a:p>
          <a:r>
            <a:rPr lang="es-ES_tradnl"/>
            <a:t>Demuestra colaboración y respeto con sus pares durante comentarios o exposiciones.</a:t>
          </a:r>
          <a:endParaRPr lang="en-US"/>
        </a:p>
      </dgm:t>
    </dgm:pt>
    <dgm:pt modelId="{C195C7A8-05E7-4303-AB97-844F4AE59590}" type="parTrans" cxnId="{A10E5CDD-A9D5-4E02-8FEE-DD8664240709}">
      <dgm:prSet/>
      <dgm:spPr/>
      <dgm:t>
        <a:bodyPr/>
        <a:lstStyle/>
        <a:p>
          <a:endParaRPr lang="en-US"/>
        </a:p>
      </dgm:t>
    </dgm:pt>
    <dgm:pt modelId="{80232361-C992-4D3E-B526-833C4D3107E1}" type="sibTrans" cxnId="{A10E5CDD-A9D5-4E02-8FEE-DD8664240709}">
      <dgm:prSet/>
      <dgm:spPr/>
      <dgm:t>
        <a:bodyPr/>
        <a:lstStyle/>
        <a:p>
          <a:endParaRPr lang="en-US"/>
        </a:p>
      </dgm:t>
    </dgm:pt>
    <dgm:pt modelId="{C41CA7EF-563B-4107-9955-EC67612981F8}" type="pres">
      <dgm:prSet presAssocID="{86FF2CDE-7ECE-4E94-B513-1EB5E4CAF9AB}" presName="root" presStyleCnt="0">
        <dgm:presLayoutVars>
          <dgm:dir/>
          <dgm:resizeHandles val="exact"/>
        </dgm:presLayoutVars>
      </dgm:prSet>
      <dgm:spPr/>
    </dgm:pt>
    <dgm:pt modelId="{00A7F5F9-B921-4F8B-9630-4EDB7DB0D76B}" type="pres">
      <dgm:prSet presAssocID="{5EDD956C-820B-4214-A990-90D73F12970C}" presName="compNode" presStyleCnt="0"/>
      <dgm:spPr/>
    </dgm:pt>
    <dgm:pt modelId="{029F7564-B122-4AD4-9C83-F052FBEEEC4E}" type="pres">
      <dgm:prSet presAssocID="{5EDD956C-820B-4214-A990-90D73F12970C}" presName="bgRect" presStyleLbl="bgShp" presStyleIdx="0" presStyleCnt="5"/>
      <dgm:spPr/>
    </dgm:pt>
    <dgm:pt modelId="{8BB1B198-63E5-403F-88DA-7FB9DE952F41}" type="pres">
      <dgm:prSet presAssocID="{5EDD956C-820B-4214-A990-90D73F12970C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on Viewing Ceremony"/>
        </a:ext>
      </dgm:extLst>
    </dgm:pt>
    <dgm:pt modelId="{1B5B9140-FD38-4AF4-AFFF-5E74F2B58CE1}" type="pres">
      <dgm:prSet presAssocID="{5EDD956C-820B-4214-A990-90D73F12970C}" presName="spaceRect" presStyleCnt="0"/>
      <dgm:spPr/>
    </dgm:pt>
    <dgm:pt modelId="{B58B1C02-EA95-4CED-A8C9-6BAAB2534E81}" type="pres">
      <dgm:prSet presAssocID="{5EDD956C-820B-4214-A990-90D73F12970C}" presName="parTx" presStyleLbl="revTx" presStyleIdx="0" presStyleCnt="5">
        <dgm:presLayoutVars>
          <dgm:chMax val="0"/>
          <dgm:chPref val="0"/>
        </dgm:presLayoutVars>
      </dgm:prSet>
      <dgm:spPr/>
    </dgm:pt>
    <dgm:pt modelId="{CFAE840A-17DA-4672-B343-EC21AAE621A7}" type="pres">
      <dgm:prSet presAssocID="{491F9FD8-1976-4E4D-8672-1A9683DDAC8B}" presName="sibTrans" presStyleCnt="0"/>
      <dgm:spPr/>
    </dgm:pt>
    <dgm:pt modelId="{8052E1C6-73B2-4B10-9D32-4E56744C6276}" type="pres">
      <dgm:prSet presAssocID="{8C1F1025-BB64-461F-AFBD-AC9613A74CDE}" presName="compNode" presStyleCnt="0"/>
      <dgm:spPr/>
    </dgm:pt>
    <dgm:pt modelId="{083940A9-4778-4B13-A3DD-48076840F040}" type="pres">
      <dgm:prSet presAssocID="{8C1F1025-BB64-461F-AFBD-AC9613A74CDE}" presName="bgRect" presStyleLbl="bgShp" presStyleIdx="1" presStyleCnt="5"/>
      <dgm:spPr/>
    </dgm:pt>
    <dgm:pt modelId="{EBA98FF7-59D3-4D95-B760-457A822D0070}" type="pres">
      <dgm:prSet presAssocID="{8C1F1025-BB64-461F-AFBD-AC9613A74CD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65E1F71-E84D-4E74-A63A-9AC8093C8077}" type="pres">
      <dgm:prSet presAssocID="{8C1F1025-BB64-461F-AFBD-AC9613A74CDE}" presName="spaceRect" presStyleCnt="0"/>
      <dgm:spPr/>
    </dgm:pt>
    <dgm:pt modelId="{29254894-2DF1-429B-B61D-BD63D79725BE}" type="pres">
      <dgm:prSet presAssocID="{8C1F1025-BB64-461F-AFBD-AC9613A74CDE}" presName="parTx" presStyleLbl="revTx" presStyleIdx="1" presStyleCnt="5">
        <dgm:presLayoutVars>
          <dgm:chMax val="0"/>
          <dgm:chPref val="0"/>
        </dgm:presLayoutVars>
      </dgm:prSet>
      <dgm:spPr/>
    </dgm:pt>
    <dgm:pt modelId="{B15127C9-4B01-4561-B1F0-E1DC130FAD5B}" type="pres">
      <dgm:prSet presAssocID="{036D313B-B7FC-476F-ABA3-84884C6003EB}" presName="sibTrans" presStyleCnt="0"/>
      <dgm:spPr/>
    </dgm:pt>
    <dgm:pt modelId="{CB2C8607-8FA7-47FF-87B8-A9524135E10D}" type="pres">
      <dgm:prSet presAssocID="{5548F514-38D9-4D3A-B369-3C71A96EBC9F}" presName="compNode" presStyleCnt="0"/>
      <dgm:spPr/>
    </dgm:pt>
    <dgm:pt modelId="{7264E0FE-505F-482C-80A8-771C604052DC}" type="pres">
      <dgm:prSet presAssocID="{5548F514-38D9-4D3A-B369-3C71A96EBC9F}" presName="bgRect" presStyleLbl="bgShp" presStyleIdx="2" presStyleCnt="5"/>
      <dgm:spPr/>
    </dgm:pt>
    <dgm:pt modelId="{8274D278-314D-4820-BF0B-D44A2EF25E4D}" type="pres">
      <dgm:prSet presAssocID="{5548F514-38D9-4D3A-B369-3C71A96EBC9F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bros"/>
        </a:ext>
      </dgm:extLst>
    </dgm:pt>
    <dgm:pt modelId="{582B1501-817E-46A0-8CF4-97D9858756AB}" type="pres">
      <dgm:prSet presAssocID="{5548F514-38D9-4D3A-B369-3C71A96EBC9F}" presName="spaceRect" presStyleCnt="0"/>
      <dgm:spPr/>
    </dgm:pt>
    <dgm:pt modelId="{108E7EC9-EF66-46C4-8C4E-2501ECC72A51}" type="pres">
      <dgm:prSet presAssocID="{5548F514-38D9-4D3A-B369-3C71A96EBC9F}" presName="parTx" presStyleLbl="revTx" presStyleIdx="2" presStyleCnt="5">
        <dgm:presLayoutVars>
          <dgm:chMax val="0"/>
          <dgm:chPref val="0"/>
        </dgm:presLayoutVars>
      </dgm:prSet>
      <dgm:spPr/>
    </dgm:pt>
    <dgm:pt modelId="{828DAE06-01E4-46F2-943E-09495DF9F5EE}" type="pres">
      <dgm:prSet presAssocID="{9D2C5781-0A6F-4954-9BC2-4AA5034618F9}" presName="sibTrans" presStyleCnt="0"/>
      <dgm:spPr/>
    </dgm:pt>
    <dgm:pt modelId="{D1AEADD6-5FF3-40FC-A4D7-135060C8FBEF}" type="pres">
      <dgm:prSet presAssocID="{34CEA34E-7C53-411C-A419-D1ACE02A923E}" presName="compNode" presStyleCnt="0"/>
      <dgm:spPr/>
    </dgm:pt>
    <dgm:pt modelId="{4D2D8DF8-AE66-48BC-B057-38AA80EE9254}" type="pres">
      <dgm:prSet presAssocID="{34CEA34E-7C53-411C-A419-D1ACE02A923E}" presName="bgRect" presStyleLbl="bgShp" presStyleIdx="3" presStyleCnt="5"/>
      <dgm:spPr/>
    </dgm:pt>
    <dgm:pt modelId="{93A57DC5-FD8F-45B5-AF0A-68E8E7931D63}" type="pres">
      <dgm:prSet presAssocID="{34CEA34E-7C53-411C-A419-D1ACE02A923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ula de clases"/>
        </a:ext>
      </dgm:extLst>
    </dgm:pt>
    <dgm:pt modelId="{FEADCDF6-8F68-4C4A-8FD8-919831E917C4}" type="pres">
      <dgm:prSet presAssocID="{34CEA34E-7C53-411C-A419-D1ACE02A923E}" presName="spaceRect" presStyleCnt="0"/>
      <dgm:spPr/>
    </dgm:pt>
    <dgm:pt modelId="{9A48DD17-71C7-470D-A507-D5D079EB81EF}" type="pres">
      <dgm:prSet presAssocID="{34CEA34E-7C53-411C-A419-D1ACE02A923E}" presName="parTx" presStyleLbl="revTx" presStyleIdx="3" presStyleCnt="5">
        <dgm:presLayoutVars>
          <dgm:chMax val="0"/>
          <dgm:chPref val="0"/>
        </dgm:presLayoutVars>
      </dgm:prSet>
      <dgm:spPr/>
    </dgm:pt>
    <dgm:pt modelId="{1856513E-7348-408F-8A53-528A55A69CB6}" type="pres">
      <dgm:prSet presAssocID="{D75C17B1-B940-471B-911C-CCC27951A02D}" presName="sibTrans" presStyleCnt="0"/>
      <dgm:spPr/>
    </dgm:pt>
    <dgm:pt modelId="{E5175D8F-745F-4DAF-BC6A-32AD81031236}" type="pres">
      <dgm:prSet presAssocID="{79A2F4EE-35C4-4960-8AB5-874FB2666AF0}" presName="compNode" presStyleCnt="0"/>
      <dgm:spPr/>
    </dgm:pt>
    <dgm:pt modelId="{98E0B378-DABD-431A-A19C-35E75A6914B0}" type="pres">
      <dgm:prSet presAssocID="{79A2F4EE-35C4-4960-8AB5-874FB2666AF0}" presName="bgRect" presStyleLbl="bgShp" presStyleIdx="4" presStyleCnt="5"/>
      <dgm:spPr/>
    </dgm:pt>
    <dgm:pt modelId="{2D7CEC60-033F-4952-9ABD-9763C7834C23}" type="pres">
      <dgm:prSet presAssocID="{79A2F4EE-35C4-4960-8AB5-874FB2666AF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50945ACA-9178-4AD5-B005-B2D242A1679A}" type="pres">
      <dgm:prSet presAssocID="{79A2F4EE-35C4-4960-8AB5-874FB2666AF0}" presName="spaceRect" presStyleCnt="0"/>
      <dgm:spPr/>
    </dgm:pt>
    <dgm:pt modelId="{4490605D-504D-4458-A987-8E82F57503F4}" type="pres">
      <dgm:prSet presAssocID="{79A2F4EE-35C4-4960-8AB5-874FB2666AF0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825E2E2F-33AE-4574-A845-568456CF4572}" srcId="{86FF2CDE-7ECE-4E94-B513-1EB5E4CAF9AB}" destId="{8C1F1025-BB64-461F-AFBD-AC9613A74CDE}" srcOrd="1" destOrd="0" parTransId="{DCEA34D6-3F97-471D-A456-05CD03779973}" sibTransId="{036D313B-B7FC-476F-ABA3-84884C6003EB}"/>
    <dgm:cxn modelId="{94E20A38-7D37-4614-94D7-4A571B5E1F1A}" srcId="{86FF2CDE-7ECE-4E94-B513-1EB5E4CAF9AB}" destId="{5548F514-38D9-4D3A-B369-3C71A96EBC9F}" srcOrd="2" destOrd="0" parTransId="{A1DA48A5-C54D-4A41-9443-6950F498666F}" sibTransId="{9D2C5781-0A6F-4954-9BC2-4AA5034618F9}"/>
    <dgm:cxn modelId="{B28F2538-23C1-4181-AD43-2DFF312F5B47}" type="presOf" srcId="{34CEA34E-7C53-411C-A419-D1ACE02A923E}" destId="{9A48DD17-71C7-470D-A507-D5D079EB81EF}" srcOrd="0" destOrd="0" presId="urn:microsoft.com/office/officeart/2018/2/layout/IconVerticalSolidList"/>
    <dgm:cxn modelId="{34CC6438-59BD-44F1-93C2-F36022AED366}" type="presOf" srcId="{79A2F4EE-35C4-4960-8AB5-874FB2666AF0}" destId="{4490605D-504D-4458-A987-8E82F57503F4}" srcOrd="0" destOrd="0" presId="urn:microsoft.com/office/officeart/2018/2/layout/IconVerticalSolidList"/>
    <dgm:cxn modelId="{33CC0F5E-97C3-41AD-BFA9-CBB65017FD4C}" type="presOf" srcId="{5548F514-38D9-4D3A-B369-3C71A96EBC9F}" destId="{108E7EC9-EF66-46C4-8C4E-2501ECC72A51}" srcOrd="0" destOrd="0" presId="urn:microsoft.com/office/officeart/2018/2/layout/IconVerticalSolidList"/>
    <dgm:cxn modelId="{AD02CC67-8390-4FEE-8560-B4B634348CFD}" type="presOf" srcId="{8C1F1025-BB64-461F-AFBD-AC9613A74CDE}" destId="{29254894-2DF1-429B-B61D-BD63D79725BE}" srcOrd="0" destOrd="0" presId="urn:microsoft.com/office/officeart/2018/2/layout/IconVerticalSolidList"/>
    <dgm:cxn modelId="{43EF9A74-D96C-4927-B027-FA8D8D1689CF}" srcId="{86FF2CDE-7ECE-4E94-B513-1EB5E4CAF9AB}" destId="{5EDD956C-820B-4214-A990-90D73F12970C}" srcOrd="0" destOrd="0" parTransId="{41D227D8-EBE7-4344-B786-D1085D87C66F}" sibTransId="{491F9FD8-1976-4E4D-8672-1A9683DDAC8B}"/>
    <dgm:cxn modelId="{BE5F96A6-38CC-486C-A494-B805F2B5235F}" srcId="{86FF2CDE-7ECE-4E94-B513-1EB5E4CAF9AB}" destId="{34CEA34E-7C53-411C-A419-D1ACE02A923E}" srcOrd="3" destOrd="0" parTransId="{94C1DEE6-7816-486E-B23D-F7497EEFDBDF}" sibTransId="{D75C17B1-B940-471B-911C-CCC27951A02D}"/>
    <dgm:cxn modelId="{A10E5CDD-A9D5-4E02-8FEE-DD8664240709}" srcId="{86FF2CDE-7ECE-4E94-B513-1EB5E4CAF9AB}" destId="{79A2F4EE-35C4-4960-8AB5-874FB2666AF0}" srcOrd="4" destOrd="0" parTransId="{C195C7A8-05E7-4303-AB97-844F4AE59590}" sibTransId="{80232361-C992-4D3E-B526-833C4D3107E1}"/>
    <dgm:cxn modelId="{142565E5-ACB8-4AFE-9282-BA89BF8A5E20}" type="presOf" srcId="{5EDD956C-820B-4214-A990-90D73F12970C}" destId="{B58B1C02-EA95-4CED-A8C9-6BAAB2534E81}" srcOrd="0" destOrd="0" presId="urn:microsoft.com/office/officeart/2018/2/layout/IconVerticalSolidList"/>
    <dgm:cxn modelId="{218211FA-0461-447A-B99F-462C50191A1C}" type="presOf" srcId="{86FF2CDE-7ECE-4E94-B513-1EB5E4CAF9AB}" destId="{C41CA7EF-563B-4107-9955-EC67612981F8}" srcOrd="0" destOrd="0" presId="urn:microsoft.com/office/officeart/2018/2/layout/IconVerticalSolidList"/>
    <dgm:cxn modelId="{13565873-7D7F-4591-9112-28CAABF6A778}" type="presParOf" srcId="{C41CA7EF-563B-4107-9955-EC67612981F8}" destId="{00A7F5F9-B921-4F8B-9630-4EDB7DB0D76B}" srcOrd="0" destOrd="0" presId="urn:microsoft.com/office/officeart/2018/2/layout/IconVerticalSolidList"/>
    <dgm:cxn modelId="{EBB94BC9-3630-450A-983B-C17A902DD0F9}" type="presParOf" srcId="{00A7F5F9-B921-4F8B-9630-4EDB7DB0D76B}" destId="{029F7564-B122-4AD4-9C83-F052FBEEEC4E}" srcOrd="0" destOrd="0" presId="urn:microsoft.com/office/officeart/2018/2/layout/IconVerticalSolidList"/>
    <dgm:cxn modelId="{B8558EA5-F3D0-4020-9554-F4D988C24DE1}" type="presParOf" srcId="{00A7F5F9-B921-4F8B-9630-4EDB7DB0D76B}" destId="{8BB1B198-63E5-403F-88DA-7FB9DE952F41}" srcOrd="1" destOrd="0" presId="urn:microsoft.com/office/officeart/2018/2/layout/IconVerticalSolidList"/>
    <dgm:cxn modelId="{9EDDAA0E-9ECE-4655-9B1A-91DB821A2EC8}" type="presParOf" srcId="{00A7F5F9-B921-4F8B-9630-4EDB7DB0D76B}" destId="{1B5B9140-FD38-4AF4-AFFF-5E74F2B58CE1}" srcOrd="2" destOrd="0" presId="urn:microsoft.com/office/officeart/2018/2/layout/IconVerticalSolidList"/>
    <dgm:cxn modelId="{53BCC8B4-1022-4FC7-90BA-9F2B52B2BD4E}" type="presParOf" srcId="{00A7F5F9-B921-4F8B-9630-4EDB7DB0D76B}" destId="{B58B1C02-EA95-4CED-A8C9-6BAAB2534E81}" srcOrd="3" destOrd="0" presId="urn:microsoft.com/office/officeart/2018/2/layout/IconVerticalSolidList"/>
    <dgm:cxn modelId="{26D0BDF6-D997-42B4-ACD9-F397403DD54C}" type="presParOf" srcId="{C41CA7EF-563B-4107-9955-EC67612981F8}" destId="{CFAE840A-17DA-4672-B343-EC21AAE621A7}" srcOrd="1" destOrd="0" presId="urn:microsoft.com/office/officeart/2018/2/layout/IconVerticalSolidList"/>
    <dgm:cxn modelId="{E3AA2F33-A407-4EFF-8707-00DDF1235862}" type="presParOf" srcId="{C41CA7EF-563B-4107-9955-EC67612981F8}" destId="{8052E1C6-73B2-4B10-9D32-4E56744C6276}" srcOrd="2" destOrd="0" presId="urn:microsoft.com/office/officeart/2018/2/layout/IconVerticalSolidList"/>
    <dgm:cxn modelId="{06CDB659-9733-4403-8D03-5E77F63076A6}" type="presParOf" srcId="{8052E1C6-73B2-4B10-9D32-4E56744C6276}" destId="{083940A9-4778-4B13-A3DD-48076840F040}" srcOrd="0" destOrd="0" presId="urn:microsoft.com/office/officeart/2018/2/layout/IconVerticalSolidList"/>
    <dgm:cxn modelId="{97D00572-893C-4341-9256-7F5B7A688FBB}" type="presParOf" srcId="{8052E1C6-73B2-4B10-9D32-4E56744C6276}" destId="{EBA98FF7-59D3-4D95-B760-457A822D0070}" srcOrd="1" destOrd="0" presId="urn:microsoft.com/office/officeart/2018/2/layout/IconVerticalSolidList"/>
    <dgm:cxn modelId="{817B1FA0-42F1-4E6D-8770-2355911FDAEC}" type="presParOf" srcId="{8052E1C6-73B2-4B10-9D32-4E56744C6276}" destId="{765E1F71-E84D-4E74-A63A-9AC8093C8077}" srcOrd="2" destOrd="0" presId="urn:microsoft.com/office/officeart/2018/2/layout/IconVerticalSolidList"/>
    <dgm:cxn modelId="{80E91C22-44DA-4467-A819-75A6C85D6C25}" type="presParOf" srcId="{8052E1C6-73B2-4B10-9D32-4E56744C6276}" destId="{29254894-2DF1-429B-B61D-BD63D79725BE}" srcOrd="3" destOrd="0" presId="urn:microsoft.com/office/officeart/2018/2/layout/IconVerticalSolidList"/>
    <dgm:cxn modelId="{EE1E9905-8D73-4AF6-8155-BBC3BA978121}" type="presParOf" srcId="{C41CA7EF-563B-4107-9955-EC67612981F8}" destId="{B15127C9-4B01-4561-B1F0-E1DC130FAD5B}" srcOrd="3" destOrd="0" presId="urn:microsoft.com/office/officeart/2018/2/layout/IconVerticalSolidList"/>
    <dgm:cxn modelId="{D68B146E-70E0-4F0B-9C0C-2E043BC5EC00}" type="presParOf" srcId="{C41CA7EF-563B-4107-9955-EC67612981F8}" destId="{CB2C8607-8FA7-47FF-87B8-A9524135E10D}" srcOrd="4" destOrd="0" presId="urn:microsoft.com/office/officeart/2018/2/layout/IconVerticalSolidList"/>
    <dgm:cxn modelId="{B9B63CF4-A3AE-4E8A-ACF3-792C8FCD93DB}" type="presParOf" srcId="{CB2C8607-8FA7-47FF-87B8-A9524135E10D}" destId="{7264E0FE-505F-482C-80A8-771C604052DC}" srcOrd="0" destOrd="0" presId="urn:microsoft.com/office/officeart/2018/2/layout/IconVerticalSolidList"/>
    <dgm:cxn modelId="{9E020C0C-B805-4DC0-8C2B-08714CDC1C66}" type="presParOf" srcId="{CB2C8607-8FA7-47FF-87B8-A9524135E10D}" destId="{8274D278-314D-4820-BF0B-D44A2EF25E4D}" srcOrd="1" destOrd="0" presId="urn:microsoft.com/office/officeart/2018/2/layout/IconVerticalSolidList"/>
    <dgm:cxn modelId="{36504892-B40E-4C1C-B44F-81B7812E036F}" type="presParOf" srcId="{CB2C8607-8FA7-47FF-87B8-A9524135E10D}" destId="{582B1501-817E-46A0-8CF4-97D9858756AB}" srcOrd="2" destOrd="0" presId="urn:microsoft.com/office/officeart/2018/2/layout/IconVerticalSolidList"/>
    <dgm:cxn modelId="{CCA5035A-7955-4745-A30D-C9B9D5EDBD78}" type="presParOf" srcId="{CB2C8607-8FA7-47FF-87B8-A9524135E10D}" destId="{108E7EC9-EF66-46C4-8C4E-2501ECC72A51}" srcOrd="3" destOrd="0" presId="urn:microsoft.com/office/officeart/2018/2/layout/IconVerticalSolidList"/>
    <dgm:cxn modelId="{3A120DE9-FC84-40AB-9306-0BD7F3F6A192}" type="presParOf" srcId="{C41CA7EF-563B-4107-9955-EC67612981F8}" destId="{828DAE06-01E4-46F2-943E-09495DF9F5EE}" srcOrd="5" destOrd="0" presId="urn:microsoft.com/office/officeart/2018/2/layout/IconVerticalSolidList"/>
    <dgm:cxn modelId="{4843A5B2-453C-4F18-8FDD-09DE981D708E}" type="presParOf" srcId="{C41CA7EF-563B-4107-9955-EC67612981F8}" destId="{D1AEADD6-5FF3-40FC-A4D7-135060C8FBEF}" srcOrd="6" destOrd="0" presId="urn:microsoft.com/office/officeart/2018/2/layout/IconVerticalSolidList"/>
    <dgm:cxn modelId="{9D40469C-D74B-4813-9666-532843D4994A}" type="presParOf" srcId="{D1AEADD6-5FF3-40FC-A4D7-135060C8FBEF}" destId="{4D2D8DF8-AE66-48BC-B057-38AA80EE9254}" srcOrd="0" destOrd="0" presId="urn:microsoft.com/office/officeart/2018/2/layout/IconVerticalSolidList"/>
    <dgm:cxn modelId="{25AA89EF-6764-4383-A9F5-AE010D321B01}" type="presParOf" srcId="{D1AEADD6-5FF3-40FC-A4D7-135060C8FBEF}" destId="{93A57DC5-FD8F-45B5-AF0A-68E8E7931D63}" srcOrd="1" destOrd="0" presId="urn:microsoft.com/office/officeart/2018/2/layout/IconVerticalSolidList"/>
    <dgm:cxn modelId="{A7FFCAF4-E827-42BE-BE47-4E0BA15173C4}" type="presParOf" srcId="{D1AEADD6-5FF3-40FC-A4D7-135060C8FBEF}" destId="{FEADCDF6-8F68-4C4A-8FD8-919831E917C4}" srcOrd="2" destOrd="0" presId="urn:microsoft.com/office/officeart/2018/2/layout/IconVerticalSolidList"/>
    <dgm:cxn modelId="{26C9234B-5597-4B5C-9A73-769B1D4FC19B}" type="presParOf" srcId="{D1AEADD6-5FF3-40FC-A4D7-135060C8FBEF}" destId="{9A48DD17-71C7-470D-A507-D5D079EB81EF}" srcOrd="3" destOrd="0" presId="urn:microsoft.com/office/officeart/2018/2/layout/IconVerticalSolidList"/>
    <dgm:cxn modelId="{40AC9681-D222-47C6-9048-697CBE7BD2C6}" type="presParOf" srcId="{C41CA7EF-563B-4107-9955-EC67612981F8}" destId="{1856513E-7348-408F-8A53-528A55A69CB6}" srcOrd="7" destOrd="0" presId="urn:microsoft.com/office/officeart/2018/2/layout/IconVerticalSolidList"/>
    <dgm:cxn modelId="{F2E2A82B-1682-4255-952E-45F1C984080D}" type="presParOf" srcId="{C41CA7EF-563B-4107-9955-EC67612981F8}" destId="{E5175D8F-745F-4DAF-BC6A-32AD81031236}" srcOrd="8" destOrd="0" presId="urn:microsoft.com/office/officeart/2018/2/layout/IconVerticalSolidList"/>
    <dgm:cxn modelId="{6BB066F1-A452-4512-8816-454B8A42E0C6}" type="presParOf" srcId="{E5175D8F-745F-4DAF-BC6A-32AD81031236}" destId="{98E0B378-DABD-431A-A19C-35E75A6914B0}" srcOrd="0" destOrd="0" presId="urn:microsoft.com/office/officeart/2018/2/layout/IconVerticalSolidList"/>
    <dgm:cxn modelId="{17F1D157-19B2-4B06-AC85-37BF20FC868D}" type="presParOf" srcId="{E5175D8F-745F-4DAF-BC6A-32AD81031236}" destId="{2D7CEC60-033F-4952-9ABD-9763C7834C23}" srcOrd="1" destOrd="0" presId="urn:microsoft.com/office/officeart/2018/2/layout/IconVerticalSolidList"/>
    <dgm:cxn modelId="{69A761AD-EC38-486E-B2E5-5E572890838D}" type="presParOf" srcId="{E5175D8F-745F-4DAF-BC6A-32AD81031236}" destId="{50945ACA-9178-4AD5-B005-B2D242A1679A}" srcOrd="2" destOrd="0" presId="urn:microsoft.com/office/officeart/2018/2/layout/IconVerticalSolidList"/>
    <dgm:cxn modelId="{15991D41-CAA7-46B0-8A69-E6A5DBED63C7}" type="presParOf" srcId="{E5175D8F-745F-4DAF-BC6A-32AD81031236}" destId="{4490605D-504D-4458-A987-8E82F57503F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413DFD3-854D-4315-97E5-442B4E379775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C7762BE-1EFC-4417-943E-F9C17EB53E3D}">
      <dgm:prSet/>
      <dgm:spPr/>
      <dgm:t>
        <a:bodyPr/>
        <a:lstStyle/>
        <a:p>
          <a:r>
            <a:rPr lang="es-ES_tradnl"/>
            <a:t>Adultos</a:t>
          </a:r>
          <a:endParaRPr lang="en-US"/>
        </a:p>
      </dgm:t>
    </dgm:pt>
    <dgm:pt modelId="{974A4459-A124-49F8-90A2-5AA1AD8B77BA}" type="parTrans" cxnId="{56A9A5CF-0326-4D02-B944-0B190B515DE3}">
      <dgm:prSet/>
      <dgm:spPr/>
      <dgm:t>
        <a:bodyPr/>
        <a:lstStyle/>
        <a:p>
          <a:endParaRPr lang="en-US"/>
        </a:p>
      </dgm:t>
    </dgm:pt>
    <dgm:pt modelId="{5777759A-7674-44FE-A56D-40E85EBA41BB}" type="sibTrans" cxnId="{56A9A5CF-0326-4D02-B944-0B190B515DE3}">
      <dgm:prSet/>
      <dgm:spPr/>
      <dgm:t>
        <a:bodyPr/>
        <a:lstStyle/>
        <a:p>
          <a:endParaRPr lang="en-US"/>
        </a:p>
      </dgm:t>
    </dgm:pt>
    <dgm:pt modelId="{259AF079-D423-44B8-A0E8-50EF24CB1206}">
      <dgm:prSet/>
      <dgm:spPr/>
      <dgm:t>
        <a:bodyPr/>
        <a:lstStyle/>
        <a:p>
          <a:r>
            <a:rPr lang="es-ES_tradnl"/>
            <a:t>Autoliderazgo</a:t>
          </a:r>
          <a:endParaRPr lang="en-US"/>
        </a:p>
      </dgm:t>
    </dgm:pt>
    <dgm:pt modelId="{0CBE2D86-1354-4A99-8A17-6E92AB1ADFAF}" type="parTrans" cxnId="{99E4ECF3-AC5E-4EF6-975D-D401826B0D99}">
      <dgm:prSet/>
      <dgm:spPr/>
      <dgm:t>
        <a:bodyPr/>
        <a:lstStyle/>
        <a:p>
          <a:endParaRPr lang="en-US"/>
        </a:p>
      </dgm:t>
    </dgm:pt>
    <dgm:pt modelId="{5E48EFA5-1484-4A97-9CD5-CF735CD947D4}" type="sibTrans" cxnId="{99E4ECF3-AC5E-4EF6-975D-D401826B0D99}">
      <dgm:prSet/>
      <dgm:spPr/>
      <dgm:t>
        <a:bodyPr/>
        <a:lstStyle/>
        <a:p>
          <a:endParaRPr lang="en-US"/>
        </a:p>
      </dgm:t>
    </dgm:pt>
    <dgm:pt modelId="{A8AE0F83-54EE-4BF2-909E-9634D6A0777C}">
      <dgm:prSet/>
      <dgm:spPr/>
      <dgm:t>
        <a:bodyPr/>
        <a:lstStyle/>
        <a:p>
          <a:r>
            <a:rPr lang="es-ES_tradnl"/>
            <a:t>Profundización individual</a:t>
          </a:r>
          <a:endParaRPr lang="en-US"/>
        </a:p>
      </dgm:t>
    </dgm:pt>
    <dgm:pt modelId="{16635083-9DBF-4173-9CC3-5F10157D31CD}" type="parTrans" cxnId="{7D065A27-4D5A-439F-A543-965BE74DFBA1}">
      <dgm:prSet/>
      <dgm:spPr/>
      <dgm:t>
        <a:bodyPr/>
        <a:lstStyle/>
        <a:p>
          <a:endParaRPr lang="en-US"/>
        </a:p>
      </dgm:t>
    </dgm:pt>
    <dgm:pt modelId="{863FC216-2C2C-4D70-8B72-ECD977CFB1A4}" type="sibTrans" cxnId="{7D065A27-4D5A-439F-A543-965BE74DFBA1}">
      <dgm:prSet/>
      <dgm:spPr/>
      <dgm:t>
        <a:bodyPr/>
        <a:lstStyle/>
        <a:p>
          <a:endParaRPr lang="en-US"/>
        </a:p>
      </dgm:t>
    </dgm:pt>
    <dgm:pt modelId="{A8632CFD-F3D0-4342-BCA5-27F158DD538E}" type="pres">
      <dgm:prSet presAssocID="{8413DFD3-854D-4315-97E5-442B4E379775}" presName="linear" presStyleCnt="0">
        <dgm:presLayoutVars>
          <dgm:dir/>
          <dgm:animLvl val="lvl"/>
          <dgm:resizeHandles val="exact"/>
        </dgm:presLayoutVars>
      </dgm:prSet>
      <dgm:spPr/>
    </dgm:pt>
    <dgm:pt modelId="{1B5D0661-7D98-F04C-B68B-E883C97AB451}" type="pres">
      <dgm:prSet presAssocID="{BC7762BE-1EFC-4417-943E-F9C17EB53E3D}" presName="parentLin" presStyleCnt="0"/>
      <dgm:spPr/>
    </dgm:pt>
    <dgm:pt modelId="{6DA96E79-E2AC-2840-BA2B-A6D31C99479A}" type="pres">
      <dgm:prSet presAssocID="{BC7762BE-1EFC-4417-943E-F9C17EB53E3D}" presName="parentLeftMargin" presStyleLbl="node1" presStyleIdx="0" presStyleCnt="3"/>
      <dgm:spPr/>
    </dgm:pt>
    <dgm:pt modelId="{1991E854-1C74-A041-8E31-B206DCC31B36}" type="pres">
      <dgm:prSet presAssocID="{BC7762BE-1EFC-4417-943E-F9C17EB53E3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ED6045C-2C9A-4B46-8BC3-DB7B83B95014}" type="pres">
      <dgm:prSet presAssocID="{BC7762BE-1EFC-4417-943E-F9C17EB53E3D}" presName="negativeSpace" presStyleCnt="0"/>
      <dgm:spPr/>
    </dgm:pt>
    <dgm:pt modelId="{52B13373-69B1-934B-BAD4-66F99A341A8D}" type="pres">
      <dgm:prSet presAssocID="{BC7762BE-1EFC-4417-943E-F9C17EB53E3D}" presName="childText" presStyleLbl="conFgAcc1" presStyleIdx="0" presStyleCnt="3">
        <dgm:presLayoutVars>
          <dgm:bulletEnabled val="1"/>
        </dgm:presLayoutVars>
      </dgm:prSet>
      <dgm:spPr/>
    </dgm:pt>
    <dgm:pt modelId="{49D44089-5BE6-654D-9571-804BF630BC94}" type="pres">
      <dgm:prSet presAssocID="{5777759A-7674-44FE-A56D-40E85EBA41BB}" presName="spaceBetweenRectangles" presStyleCnt="0"/>
      <dgm:spPr/>
    </dgm:pt>
    <dgm:pt modelId="{830A2973-B5F9-8342-BAB0-BBEC804BBB2D}" type="pres">
      <dgm:prSet presAssocID="{259AF079-D423-44B8-A0E8-50EF24CB1206}" presName="parentLin" presStyleCnt="0"/>
      <dgm:spPr/>
    </dgm:pt>
    <dgm:pt modelId="{BD400F60-6BEF-6D42-8BD7-BEF8583A7E4E}" type="pres">
      <dgm:prSet presAssocID="{259AF079-D423-44B8-A0E8-50EF24CB1206}" presName="parentLeftMargin" presStyleLbl="node1" presStyleIdx="0" presStyleCnt="3"/>
      <dgm:spPr/>
    </dgm:pt>
    <dgm:pt modelId="{BA1D83D7-2443-8448-96AB-99504CB1E739}" type="pres">
      <dgm:prSet presAssocID="{259AF079-D423-44B8-A0E8-50EF24CB120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C9DC789-B03E-6E47-9FAF-89AFA2F912BE}" type="pres">
      <dgm:prSet presAssocID="{259AF079-D423-44B8-A0E8-50EF24CB1206}" presName="negativeSpace" presStyleCnt="0"/>
      <dgm:spPr/>
    </dgm:pt>
    <dgm:pt modelId="{29DB5F66-A0FF-5F43-BE05-FAE95806FC0A}" type="pres">
      <dgm:prSet presAssocID="{259AF079-D423-44B8-A0E8-50EF24CB1206}" presName="childText" presStyleLbl="conFgAcc1" presStyleIdx="1" presStyleCnt="3">
        <dgm:presLayoutVars>
          <dgm:bulletEnabled val="1"/>
        </dgm:presLayoutVars>
      </dgm:prSet>
      <dgm:spPr/>
    </dgm:pt>
    <dgm:pt modelId="{C8F87772-E962-B547-B1C4-F76B3B8E3D83}" type="pres">
      <dgm:prSet presAssocID="{5E48EFA5-1484-4A97-9CD5-CF735CD947D4}" presName="spaceBetweenRectangles" presStyleCnt="0"/>
      <dgm:spPr/>
    </dgm:pt>
    <dgm:pt modelId="{2017B306-F1B7-584B-9225-5F5F55D75514}" type="pres">
      <dgm:prSet presAssocID="{A8AE0F83-54EE-4BF2-909E-9634D6A0777C}" presName="parentLin" presStyleCnt="0"/>
      <dgm:spPr/>
    </dgm:pt>
    <dgm:pt modelId="{52F207CE-65C7-634A-819A-B29FAF643E6A}" type="pres">
      <dgm:prSet presAssocID="{A8AE0F83-54EE-4BF2-909E-9634D6A0777C}" presName="parentLeftMargin" presStyleLbl="node1" presStyleIdx="1" presStyleCnt="3"/>
      <dgm:spPr/>
    </dgm:pt>
    <dgm:pt modelId="{081732BD-BDDD-7A4B-89DA-8221D340037C}" type="pres">
      <dgm:prSet presAssocID="{A8AE0F83-54EE-4BF2-909E-9634D6A0777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C3DAFA59-9C7C-0944-B831-C5499035AA4C}" type="pres">
      <dgm:prSet presAssocID="{A8AE0F83-54EE-4BF2-909E-9634D6A0777C}" presName="negativeSpace" presStyleCnt="0"/>
      <dgm:spPr/>
    </dgm:pt>
    <dgm:pt modelId="{2360DDA3-78CC-844E-968E-AA595CF5830D}" type="pres">
      <dgm:prSet presAssocID="{A8AE0F83-54EE-4BF2-909E-9634D6A0777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80BEF13-0BD4-6445-985D-AB12B8F5C73D}" type="presOf" srcId="{8413DFD3-854D-4315-97E5-442B4E379775}" destId="{A8632CFD-F3D0-4342-BCA5-27F158DD538E}" srcOrd="0" destOrd="0" presId="urn:microsoft.com/office/officeart/2005/8/layout/list1"/>
    <dgm:cxn modelId="{42182F19-0BBB-BF44-A4D3-6D559212C24E}" type="presOf" srcId="{259AF079-D423-44B8-A0E8-50EF24CB1206}" destId="{BD400F60-6BEF-6D42-8BD7-BEF8583A7E4E}" srcOrd="0" destOrd="0" presId="urn:microsoft.com/office/officeart/2005/8/layout/list1"/>
    <dgm:cxn modelId="{274DAD1D-60B4-5A4A-AF58-0D052E50A0A0}" type="presOf" srcId="{259AF079-D423-44B8-A0E8-50EF24CB1206}" destId="{BA1D83D7-2443-8448-96AB-99504CB1E739}" srcOrd="1" destOrd="0" presId="urn:microsoft.com/office/officeart/2005/8/layout/list1"/>
    <dgm:cxn modelId="{7D065A27-4D5A-439F-A543-965BE74DFBA1}" srcId="{8413DFD3-854D-4315-97E5-442B4E379775}" destId="{A8AE0F83-54EE-4BF2-909E-9634D6A0777C}" srcOrd="2" destOrd="0" parTransId="{16635083-9DBF-4173-9CC3-5F10157D31CD}" sibTransId="{863FC216-2C2C-4D70-8B72-ECD977CFB1A4}"/>
    <dgm:cxn modelId="{99AAA19F-2DF2-A043-95B4-BC6DB6342C8F}" type="presOf" srcId="{A8AE0F83-54EE-4BF2-909E-9634D6A0777C}" destId="{081732BD-BDDD-7A4B-89DA-8221D340037C}" srcOrd="1" destOrd="0" presId="urn:microsoft.com/office/officeart/2005/8/layout/list1"/>
    <dgm:cxn modelId="{0A475DC3-D308-3F44-95A8-FE80B3A91BBE}" type="presOf" srcId="{A8AE0F83-54EE-4BF2-909E-9634D6A0777C}" destId="{52F207CE-65C7-634A-819A-B29FAF643E6A}" srcOrd="0" destOrd="0" presId="urn:microsoft.com/office/officeart/2005/8/layout/list1"/>
    <dgm:cxn modelId="{56A9A5CF-0326-4D02-B944-0B190B515DE3}" srcId="{8413DFD3-854D-4315-97E5-442B4E379775}" destId="{BC7762BE-1EFC-4417-943E-F9C17EB53E3D}" srcOrd="0" destOrd="0" parTransId="{974A4459-A124-49F8-90A2-5AA1AD8B77BA}" sibTransId="{5777759A-7674-44FE-A56D-40E85EBA41BB}"/>
    <dgm:cxn modelId="{8152D5E6-4216-C342-959B-5243746982CF}" type="presOf" srcId="{BC7762BE-1EFC-4417-943E-F9C17EB53E3D}" destId="{6DA96E79-E2AC-2840-BA2B-A6D31C99479A}" srcOrd="0" destOrd="0" presId="urn:microsoft.com/office/officeart/2005/8/layout/list1"/>
    <dgm:cxn modelId="{99E4ECF3-AC5E-4EF6-975D-D401826B0D99}" srcId="{8413DFD3-854D-4315-97E5-442B4E379775}" destId="{259AF079-D423-44B8-A0E8-50EF24CB1206}" srcOrd="1" destOrd="0" parTransId="{0CBE2D86-1354-4A99-8A17-6E92AB1ADFAF}" sibTransId="{5E48EFA5-1484-4A97-9CD5-CF735CD947D4}"/>
    <dgm:cxn modelId="{2ECC59FF-1F5C-A944-9D39-49E40A56B89F}" type="presOf" srcId="{BC7762BE-1EFC-4417-943E-F9C17EB53E3D}" destId="{1991E854-1C74-A041-8E31-B206DCC31B36}" srcOrd="1" destOrd="0" presId="urn:microsoft.com/office/officeart/2005/8/layout/list1"/>
    <dgm:cxn modelId="{6F8D28D5-8D59-054D-894E-D189E63D5B5E}" type="presParOf" srcId="{A8632CFD-F3D0-4342-BCA5-27F158DD538E}" destId="{1B5D0661-7D98-F04C-B68B-E883C97AB451}" srcOrd="0" destOrd="0" presId="urn:microsoft.com/office/officeart/2005/8/layout/list1"/>
    <dgm:cxn modelId="{796FC52F-8525-1D4C-A6FA-3FA238A34CED}" type="presParOf" srcId="{1B5D0661-7D98-F04C-B68B-E883C97AB451}" destId="{6DA96E79-E2AC-2840-BA2B-A6D31C99479A}" srcOrd="0" destOrd="0" presId="urn:microsoft.com/office/officeart/2005/8/layout/list1"/>
    <dgm:cxn modelId="{251C1577-EE83-FE4D-B97C-394ACB536095}" type="presParOf" srcId="{1B5D0661-7D98-F04C-B68B-E883C97AB451}" destId="{1991E854-1C74-A041-8E31-B206DCC31B36}" srcOrd="1" destOrd="0" presId="urn:microsoft.com/office/officeart/2005/8/layout/list1"/>
    <dgm:cxn modelId="{43551342-0EAA-5847-AF9D-0E2F27032076}" type="presParOf" srcId="{A8632CFD-F3D0-4342-BCA5-27F158DD538E}" destId="{5ED6045C-2C9A-4B46-8BC3-DB7B83B95014}" srcOrd="1" destOrd="0" presId="urn:microsoft.com/office/officeart/2005/8/layout/list1"/>
    <dgm:cxn modelId="{9FC37091-9181-5B42-B869-8F031BCDD081}" type="presParOf" srcId="{A8632CFD-F3D0-4342-BCA5-27F158DD538E}" destId="{52B13373-69B1-934B-BAD4-66F99A341A8D}" srcOrd="2" destOrd="0" presId="urn:microsoft.com/office/officeart/2005/8/layout/list1"/>
    <dgm:cxn modelId="{66AC541E-1D34-504E-929E-2E6974312778}" type="presParOf" srcId="{A8632CFD-F3D0-4342-BCA5-27F158DD538E}" destId="{49D44089-5BE6-654D-9571-804BF630BC94}" srcOrd="3" destOrd="0" presId="urn:microsoft.com/office/officeart/2005/8/layout/list1"/>
    <dgm:cxn modelId="{6E343841-65AB-EA41-BC6C-6173E1866233}" type="presParOf" srcId="{A8632CFD-F3D0-4342-BCA5-27F158DD538E}" destId="{830A2973-B5F9-8342-BAB0-BBEC804BBB2D}" srcOrd="4" destOrd="0" presId="urn:microsoft.com/office/officeart/2005/8/layout/list1"/>
    <dgm:cxn modelId="{4A059A68-389C-7346-B6BD-F40D8463C237}" type="presParOf" srcId="{830A2973-B5F9-8342-BAB0-BBEC804BBB2D}" destId="{BD400F60-6BEF-6D42-8BD7-BEF8583A7E4E}" srcOrd="0" destOrd="0" presId="urn:microsoft.com/office/officeart/2005/8/layout/list1"/>
    <dgm:cxn modelId="{7A5E7219-6824-A449-8F87-5A5DDCE715BB}" type="presParOf" srcId="{830A2973-B5F9-8342-BAB0-BBEC804BBB2D}" destId="{BA1D83D7-2443-8448-96AB-99504CB1E739}" srcOrd="1" destOrd="0" presId="urn:microsoft.com/office/officeart/2005/8/layout/list1"/>
    <dgm:cxn modelId="{D0549240-2960-D641-BD95-BF68373438A2}" type="presParOf" srcId="{A8632CFD-F3D0-4342-BCA5-27F158DD538E}" destId="{1C9DC789-B03E-6E47-9FAF-89AFA2F912BE}" srcOrd="5" destOrd="0" presId="urn:microsoft.com/office/officeart/2005/8/layout/list1"/>
    <dgm:cxn modelId="{3FF780AE-3431-344D-A056-9A32A2188347}" type="presParOf" srcId="{A8632CFD-F3D0-4342-BCA5-27F158DD538E}" destId="{29DB5F66-A0FF-5F43-BE05-FAE95806FC0A}" srcOrd="6" destOrd="0" presId="urn:microsoft.com/office/officeart/2005/8/layout/list1"/>
    <dgm:cxn modelId="{B234CD27-8D5A-1B42-87B2-2B89AA69576D}" type="presParOf" srcId="{A8632CFD-F3D0-4342-BCA5-27F158DD538E}" destId="{C8F87772-E962-B547-B1C4-F76B3B8E3D83}" srcOrd="7" destOrd="0" presId="urn:microsoft.com/office/officeart/2005/8/layout/list1"/>
    <dgm:cxn modelId="{2F80AD9B-EA4B-4745-8107-174191E0866D}" type="presParOf" srcId="{A8632CFD-F3D0-4342-BCA5-27F158DD538E}" destId="{2017B306-F1B7-584B-9225-5F5F55D75514}" srcOrd="8" destOrd="0" presId="urn:microsoft.com/office/officeart/2005/8/layout/list1"/>
    <dgm:cxn modelId="{B5301E0F-DE23-D549-95A3-65B6709D5B46}" type="presParOf" srcId="{2017B306-F1B7-584B-9225-5F5F55D75514}" destId="{52F207CE-65C7-634A-819A-B29FAF643E6A}" srcOrd="0" destOrd="0" presId="urn:microsoft.com/office/officeart/2005/8/layout/list1"/>
    <dgm:cxn modelId="{553E3E38-F0A7-9940-AA4C-CCB03EE2C32D}" type="presParOf" srcId="{2017B306-F1B7-584B-9225-5F5F55D75514}" destId="{081732BD-BDDD-7A4B-89DA-8221D340037C}" srcOrd="1" destOrd="0" presId="urn:microsoft.com/office/officeart/2005/8/layout/list1"/>
    <dgm:cxn modelId="{A76A4A57-BBC8-BA4A-8579-71769B9E72CC}" type="presParOf" srcId="{A8632CFD-F3D0-4342-BCA5-27F158DD538E}" destId="{C3DAFA59-9C7C-0944-B831-C5499035AA4C}" srcOrd="9" destOrd="0" presId="urn:microsoft.com/office/officeart/2005/8/layout/list1"/>
    <dgm:cxn modelId="{F310588B-CEDF-F144-82F1-0B5872813CD4}" type="presParOf" srcId="{A8632CFD-F3D0-4342-BCA5-27F158DD538E}" destId="{2360DDA3-78CC-844E-968E-AA595CF5830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117E6B-0DFF-FA4E-93F2-4046E20B7ED6}">
      <dsp:nvSpPr>
        <dsp:cNvPr id="0" name=""/>
        <dsp:cNvSpPr/>
      </dsp:nvSpPr>
      <dsp:spPr>
        <a:xfrm>
          <a:off x="3594" y="229666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1: Debate sobre libro Los Soldados del Mar en Acción</a:t>
          </a:r>
          <a:endParaRPr lang="en-US" sz="1500" kern="1200" dirty="0"/>
        </a:p>
      </dsp:txBody>
      <dsp:txXfrm>
        <a:off x="3594" y="229666"/>
        <a:ext cx="1946002" cy="1167601"/>
      </dsp:txXfrm>
    </dsp:sp>
    <dsp:sp modelId="{543056A0-77A8-FC49-9F22-741D8CB2041F}">
      <dsp:nvSpPr>
        <dsp:cNvPr id="0" name=""/>
        <dsp:cNvSpPr/>
      </dsp:nvSpPr>
      <dsp:spPr>
        <a:xfrm>
          <a:off x="2144196" y="229666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2: Debate sobre libro Los Soldados del Mar en Acción</a:t>
          </a:r>
          <a:endParaRPr lang="en-US" sz="1500" b="1" kern="1200" dirty="0"/>
        </a:p>
      </dsp:txBody>
      <dsp:txXfrm>
        <a:off x="2144196" y="229666"/>
        <a:ext cx="1946002" cy="1167601"/>
      </dsp:txXfrm>
    </dsp:sp>
    <dsp:sp modelId="{AABCE918-3B74-FD45-97BC-5129E2A8177F}">
      <dsp:nvSpPr>
        <dsp:cNvPr id="0" name=""/>
        <dsp:cNvSpPr/>
      </dsp:nvSpPr>
      <dsp:spPr>
        <a:xfrm>
          <a:off x="4284798" y="229666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3: Seminario Conflicto del Beagle </a:t>
          </a:r>
          <a:endParaRPr lang="en-US" sz="1500" kern="1200" dirty="0"/>
        </a:p>
      </dsp:txBody>
      <dsp:txXfrm>
        <a:off x="4284798" y="229666"/>
        <a:ext cx="1946002" cy="1167601"/>
      </dsp:txXfrm>
    </dsp:sp>
    <dsp:sp modelId="{24E3C10B-36D6-B748-9F23-E7D6283A6C94}">
      <dsp:nvSpPr>
        <dsp:cNvPr id="0" name=""/>
        <dsp:cNvSpPr/>
      </dsp:nvSpPr>
      <dsp:spPr>
        <a:xfrm>
          <a:off x="6425401" y="229666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 dirty="0"/>
            <a:t>5: Doctrina Anfibia Tratado I</a:t>
          </a:r>
        </a:p>
      </dsp:txBody>
      <dsp:txXfrm>
        <a:off x="6425401" y="229666"/>
        <a:ext cx="1946002" cy="1167601"/>
      </dsp:txXfrm>
    </dsp:sp>
    <dsp:sp modelId="{238C3364-49AE-D748-AC3E-22248D5B3CA0}">
      <dsp:nvSpPr>
        <dsp:cNvPr id="0" name=""/>
        <dsp:cNvSpPr/>
      </dsp:nvSpPr>
      <dsp:spPr>
        <a:xfrm>
          <a:off x="8566003" y="229666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 dirty="0"/>
            <a:t>6: Doctrina Anfibia Tratado II-III</a:t>
          </a:r>
        </a:p>
      </dsp:txBody>
      <dsp:txXfrm>
        <a:off x="8566003" y="229666"/>
        <a:ext cx="1946002" cy="1167601"/>
      </dsp:txXfrm>
    </dsp:sp>
    <dsp:sp modelId="{985E3506-553E-CC4E-9975-496EC53389F7}">
      <dsp:nvSpPr>
        <dsp:cNvPr id="0" name=""/>
        <dsp:cNvSpPr/>
      </dsp:nvSpPr>
      <dsp:spPr>
        <a:xfrm>
          <a:off x="3594" y="1591868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28575">
          <a:solidFill>
            <a:srgbClr val="FF0000"/>
          </a:solidFill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7: Evaluación Doctrina</a:t>
          </a:r>
          <a:endParaRPr lang="en-US" sz="1500" kern="1200" dirty="0"/>
        </a:p>
      </dsp:txBody>
      <dsp:txXfrm>
        <a:off x="3594" y="1591868"/>
        <a:ext cx="1946002" cy="1167601"/>
      </dsp:txXfrm>
    </dsp:sp>
    <dsp:sp modelId="{8CE03EC9-56F1-6041-B0A0-EB2F28B5A5F8}">
      <dsp:nvSpPr>
        <dsp:cNvPr id="0" name=""/>
        <dsp:cNvSpPr/>
      </dsp:nvSpPr>
      <dsp:spPr>
        <a:xfrm>
          <a:off x="2144196" y="1591868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8: Análisis de Operación Anfibia Aplicada a la Doctrina (</a:t>
          </a:r>
          <a:r>
            <a:rPr lang="es-ES_tradnl" sz="1500" kern="1200" dirty="0" err="1"/>
            <a:t>Prep</a:t>
          </a:r>
          <a:r>
            <a:rPr lang="es-ES_tradnl" sz="1500" kern="1200" dirty="0"/>
            <a:t>)</a:t>
          </a:r>
          <a:endParaRPr lang="en-US" sz="1500" kern="1200" dirty="0"/>
        </a:p>
      </dsp:txBody>
      <dsp:txXfrm>
        <a:off x="2144196" y="1591868"/>
        <a:ext cx="1946002" cy="1167601"/>
      </dsp:txXfrm>
    </dsp:sp>
    <dsp:sp modelId="{E1B325D7-7901-6E4F-828A-EE15DDA2B4ED}">
      <dsp:nvSpPr>
        <dsp:cNvPr id="0" name=""/>
        <dsp:cNvSpPr/>
      </dsp:nvSpPr>
      <dsp:spPr>
        <a:xfrm>
          <a:off x="4284798" y="1591868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28575">
          <a:solidFill>
            <a:srgbClr val="FF0000"/>
          </a:solidFill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9: Exposición de casos </a:t>
          </a:r>
          <a:endParaRPr lang="en-US" sz="1500" kern="1200" dirty="0"/>
        </a:p>
      </dsp:txBody>
      <dsp:txXfrm>
        <a:off x="4284798" y="1591868"/>
        <a:ext cx="1946002" cy="1167601"/>
      </dsp:txXfrm>
    </dsp:sp>
    <dsp:sp modelId="{4540CB1E-C794-2143-B6A9-BE6F90C71AD9}">
      <dsp:nvSpPr>
        <dsp:cNvPr id="0" name=""/>
        <dsp:cNvSpPr/>
      </dsp:nvSpPr>
      <dsp:spPr>
        <a:xfrm>
          <a:off x="6425401" y="1591868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10: Seminario Desarrollo Anfibio Mundial</a:t>
          </a:r>
          <a:endParaRPr lang="en-US" sz="1500" kern="1200" dirty="0"/>
        </a:p>
      </dsp:txBody>
      <dsp:txXfrm>
        <a:off x="6425401" y="1591868"/>
        <a:ext cx="1946002" cy="1167601"/>
      </dsp:txXfrm>
    </dsp:sp>
    <dsp:sp modelId="{B8A053E8-BAF2-B147-BC82-05E770829E83}">
      <dsp:nvSpPr>
        <dsp:cNvPr id="0" name=""/>
        <dsp:cNvSpPr/>
      </dsp:nvSpPr>
      <dsp:spPr>
        <a:xfrm>
          <a:off x="8566003" y="1591868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11: Análisis del desarrollo anfibio británico, japones y americano en el siglo XX </a:t>
          </a:r>
          <a:endParaRPr lang="en-US" sz="1500" kern="1200" dirty="0"/>
        </a:p>
      </dsp:txBody>
      <dsp:txXfrm>
        <a:off x="8566003" y="1591868"/>
        <a:ext cx="1946002" cy="1167601"/>
      </dsp:txXfrm>
    </dsp:sp>
    <dsp:sp modelId="{21B9741C-B0FC-BC43-AF4F-0F5EBE0C8646}">
      <dsp:nvSpPr>
        <dsp:cNvPr id="0" name=""/>
        <dsp:cNvSpPr/>
      </dsp:nvSpPr>
      <dsp:spPr>
        <a:xfrm>
          <a:off x="3594" y="2954069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 dirty="0"/>
            <a:t>13: Planes de desembarco</a:t>
          </a:r>
        </a:p>
      </dsp:txBody>
      <dsp:txXfrm>
        <a:off x="3594" y="2954069"/>
        <a:ext cx="1946002" cy="1167601"/>
      </dsp:txXfrm>
    </dsp:sp>
    <dsp:sp modelId="{4794B2FF-1709-8748-B2D8-B39F2B81F1C3}">
      <dsp:nvSpPr>
        <dsp:cNvPr id="0" name=""/>
        <dsp:cNvSpPr/>
      </dsp:nvSpPr>
      <dsp:spPr>
        <a:xfrm>
          <a:off x="2144196" y="2954069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 dirty="0"/>
            <a:t>14:Desarrollo de productos de desembarco</a:t>
          </a:r>
        </a:p>
      </dsp:txBody>
      <dsp:txXfrm>
        <a:off x="2144196" y="2954069"/>
        <a:ext cx="1946002" cy="1167601"/>
      </dsp:txXfrm>
    </dsp:sp>
    <dsp:sp modelId="{0A3DE5F2-E85E-FB44-B784-00EE6D6B92E2}">
      <dsp:nvSpPr>
        <dsp:cNvPr id="0" name=""/>
        <dsp:cNvSpPr/>
      </dsp:nvSpPr>
      <dsp:spPr>
        <a:xfrm>
          <a:off x="4284798" y="2954069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15: Planificación anfibia a nivel compañía</a:t>
          </a:r>
          <a:endParaRPr lang="en-US" sz="1500" kern="1200" dirty="0"/>
        </a:p>
      </dsp:txBody>
      <dsp:txXfrm>
        <a:off x="4284798" y="2954069"/>
        <a:ext cx="1946002" cy="1167601"/>
      </dsp:txXfrm>
    </dsp:sp>
    <dsp:sp modelId="{6063A3FC-894E-C849-BE4B-0454CAA67D65}">
      <dsp:nvSpPr>
        <dsp:cNvPr id="0" name=""/>
        <dsp:cNvSpPr/>
      </dsp:nvSpPr>
      <dsp:spPr>
        <a:xfrm>
          <a:off x="6425401" y="2954069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16: </a:t>
          </a:r>
          <a:r>
            <a:rPr lang="es-ES_tradnl" sz="1500" kern="1200" dirty="0"/>
            <a:t>Planificación anfibia a nivel compañía</a:t>
          </a:r>
          <a:endParaRPr lang="en-US" sz="1500" kern="1200" dirty="0"/>
        </a:p>
      </dsp:txBody>
      <dsp:txXfrm>
        <a:off x="6425401" y="2954069"/>
        <a:ext cx="1946002" cy="1167601"/>
      </dsp:txXfrm>
    </dsp:sp>
    <dsp:sp modelId="{91DA9F71-4AC9-AF4A-8D5C-F048A82B48F7}">
      <dsp:nvSpPr>
        <dsp:cNvPr id="0" name=""/>
        <dsp:cNvSpPr/>
      </dsp:nvSpPr>
      <dsp:spPr>
        <a:xfrm>
          <a:off x="8566003" y="2954069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28575">
          <a:solidFill>
            <a:srgbClr val="FF0000"/>
          </a:solidFill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500" kern="1200" dirty="0"/>
            <a:t>17: Planificación anfibia a nivel compañía</a:t>
          </a:r>
          <a:endParaRPr lang="en-US" sz="1500" kern="1200" dirty="0"/>
        </a:p>
      </dsp:txBody>
      <dsp:txXfrm>
        <a:off x="8566003" y="2954069"/>
        <a:ext cx="1946002" cy="11676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9F7564-B122-4AD4-9C83-F052FBEEEC4E}">
      <dsp:nvSpPr>
        <dsp:cNvPr id="0" name=""/>
        <dsp:cNvSpPr/>
      </dsp:nvSpPr>
      <dsp:spPr>
        <a:xfrm>
          <a:off x="0" y="4592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B1B198-63E5-403F-88DA-7FB9DE952F41}">
      <dsp:nvSpPr>
        <dsp:cNvPr id="0" name=""/>
        <dsp:cNvSpPr/>
      </dsp:nvSpPr>
      <dsp:spPr>
        <a:xfrm>
          <a:off x="295926" y="224703"/>
          <a:ext cx="538048" cy="53804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8B1C02-EA95-4CED-A8C9-6BAAB2534E81}">
      <dsp:nvSpPr>
        <dsp:cNvPr id="0" name=""/>
        <dsp:cNvSpPr/>
      </dsp:nvSpPr>
      <dsp:spPr>
        <a:xfrm>
          <a:off x="1129902" y="4592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Notas posibles: 1,0 – 4,0 – 6,0 – 8,0 – 10,0</a:t>
          </a:r>
          <a:endParaRPr lang="en-US" sz="1900" kern="1200"/>
        </a:p>
      </dsp:txBody>
      <dsp:txXfrm>
        <a:off x="1129902" y="4592"/>
        <a:ext cx="5171698" cy="978270"/>
      </dsp:txXfrm>
    </dsp:sp>
    <dsp:sp modelId="{083940A9-4778-4B13-A3DD-48076840F040}">
      <dsp:nvSpPr>
        <dsp:cNvPr id="0" name=""/>
        <dsp:cNvSpPr/>
      </dsp:nvSpPr>
      <dsp:spPr>
        <a:xfrm>
          <a:off x="0" y="1227431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A98FF7-59D3-4D95-B760-457A822D0070}">
      <dsp:nvSpPr>
        <dsp:cNvPr id="0" name=""/>
        <dsp:cNvSpPr/>
      </dsp:nvSpPr>
      <dsp:spPr>
        <a:xfrm>
          <a:off x="295926" y="1447541"/>
          <a:ext cx="538048" cy="53804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254894-2DF1-429B-B61D-BD63D79725BE}">
      <dsp:nvSpPr>
        <dsp:cNvPr id="0" name=""/>
        <dsp:cNvSpPr/>
      </dsp:nvSpPr>
      <dsp:spPr>
        <a:xfrm>
          <a:off x="1129902" y="1227431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Conceptos: A,B,C,D,E</a:t>
          </a:r>
          <a:endParaRPr lang="en-US" sz="1900" kern="1200"/>
        </a:p>
      </dsp:txBody>
      <dsp:txXfrm>
        <a:off x="1129902" y="1227431"/>
        <a:ext cx="5171698" cy="978270"/>
      </dsp:txXfrm>
    </dsp:sp>
    <dsp:sp modelId="{7264E0FE-505F-482C-80A8-771C604052DC}">
      <dsp:nvSpPr>
        <dsp:cNvPr id="0" name=""/>
        <dsp:cNvSpPr/>
      </dsp:nvSpPr>
      <dsp:spPr>
        <a:xfrm>
          <a:off x="0" y="2450269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74D278-314D-4820-BF0B-D44A2EF25E4D}">
      <dsp:nvSpPr>
        <dsp:cNvPr id="0" name=""/>
        <dsp:cNvSpPr/>
      </dsp:nvSpPr>
      <dsp:spPr>
        <a:xfrm>
          <a:off x="295926" y="2670380"/>
          <a:ext cx="538048" cy="53804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8E7EC9-EF66-46C4-8C4E-2501ECC72A51}">
      <dsp:nvSpPr>
        <dsp:cNvPr id="0" name=""/>
        <dsp:cNvSpPr/>
      </dsp:nvSpPr>
      <dsp:spPr>
        <a:xfrm>
          <a:off x="1129902" y="2450269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El alumno denota preparación de la clase leyendo las lecturas correspondientes.</a:t>
          </a:r>
          <a:endParaRPr lang="en-US" sz="1900" kern="1200"/>
        </a:p>
      </dsp:txBody>
      <dsp:txXfrm>
        <a:off x="1129902" y="2450269"/>
        <a:ext cx="5171698" cy="978270"/>
      </dsp:txXfrm>
    </dsp:sp>
    <dsp:sp modelId="{4D2D8DF8-AE66-48BC-B057-38AA80EE9254}">
      <dsp:nvSpPr>
        <dsp:cNvPr id="0" name=""/>
        <dsp:cNvSpPr/>
      </dsp:nvSpPr>
      <dsp:spPr>
        <a:xfrm>
          <a:off x="0" y="3673107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A57DC5-FD8F-45B5-AF0A-68E8E7931D63}">
      <dsp:nvSpPr>
        <dsp:cNvPr id="0" name=""/>
        <dsp:cNvSpPr/>
      </dsp:nvSpPr>
      <dsp:spPr>
        <a:xfrm>
          <a:off x="295926" y="3893218"/>
          <a:ext cx="538048" cy="53804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48DD17-71C7-470D-A507-D5D079EB81EF}">
      <dsp:nvSpPr>
        <dsp:cNvPr id="0" name=""/>
        <dsp:cNvSpPr/>
      </dsp:nvSpPr>
      <dsp:spPr>
        <a:xfrm>
          <a:off x="1129902" y="3673107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El alumno participa activamente de la clase demostrando conocimiento argumentado.</a:t>
          </a:r>
          <a:endParaRPr lang="en-US" sz="1900" kern="1200"/>
        </a:p>
      </dsp:txBody>
      <dsp:txXfrm>
        <a:off x="1129902" y="3673107"/>
        <a:ext cx="5171698" cy="978270"/>
      </dsp:txXfrm>
    </dsp:sp>
    <dsp:sp modelId="{98E0B378-DABD-431A-A19C-35E75A6914B0}">
      <dsp:nvSpPr>
        <dsp:cNvPr id="0" name=""/>
        <dsp:cNvSpPr/>
      </dsp:nvSpPr>
      <dsp:spPr>
        <a:xfrm>
          <a:off x="0" y="4895945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7CEC60-033F-4952-9ABD-9763C7834C23}">
      <dsp:nvSpPr>
        <dsp:cNvPr id="0" name=""/>
        <dsp:cNvSpPr/>
      </dsp:nvSpPr>
      <dsp:spPr>
        <a:xfrm>
          <a:off x="295926" y="5116056"/>
          <a:ext cx="538048" cy="53804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90605D-504D-4458-A987-8E82F57503F4}">
      <dsp:nvSpPr>
        <dsp:cNvPr id="0" name=""/>
        <dsp:cNvSpPr/>
      </dsp:nvSpPr>
      <dsp:spPr>
        <a:xfrm>
          <a:off x="1129902" y="4895945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Demuestra colaboración y respeto con sus pares durante comentarios o exposiciones.</a:t>
          </a:r>
          <a:endParaRPr lang="en-US" sz="1900" kern="1200"/>
        </a:p>
      </dsp:txBody>
      <dsp:txXfrm>
        <a:off x="1129902" y="4895945"/>
        <a:ext cx="5171698" cy="9782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13373-69B1-934B-BAD4-66F99A341A8D}">
      <dsp:nvSpPr>
        <dsp:cNvPr id="0" name=""/>
        <dsp:cNvSpPr/>
      </dsp:nvSpPr>
      <dsp:spPr>
        <a:xfrm>
          <a:off x="0" y="506529"/>
          <a:ext cx="10515600" cy="831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91E854-1C74-A041-8E31-B206DCC31B36}">
      <dsp:nvSpPr>
        <dsp:cNvPr id="0" name=""/>
        <dsp:cNvSpPr/>
      </dsp:nvSpPr>
      <dsp:spPr>
        <a:xfrm>
          <a:off x="525780" y="19449"/>
          <a:ext cx="7360920" cy="974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300" kern="1200"/>
            <a:t>Adultos</a:t>
          </a:r>
          <a:endParaRPr lang="en-US" sz="3300" kern="1200"/>
        </a:p>
      </dsp:txBody>
      <dsp:txXfrm>
        <a:off x="573335" y="67004"/>
        <a:ext cx="7265810" cy="879050"/>
      </dsp:txXfrm>
    </dsp:sp>
    <dsp:sp modelId="{29DB5F66-A0FF-5F43-BE05-FAE95806FC0A}">
      <dsp:nvSpPr>
        <dsp:cNvPr id="0" name=""/>
        <dsp:cNvSpPr/>
      </dsp:nvSpPr>
      <dsp:spPr>
        <a:xfrm>
          <a:off x="0" y="2003409"/>
          <a:ext cx="10515600" cy="831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1D83D7-2443-8448-96AB-99504CB1E739}">
      <dsp:nvSpPr>
        <dsp:cNvPr id="0" name=""/>
        <dsp:cNvSpPr/>
      </dsp:nvSpPr>
      <dsp:spPr>
        <a:xfrm>
          <a:off x="525780" y="1516329"/>
          <a:ext cx="7360920" cy="9741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300" kern="1200"/>
            <a:t>Autoliderazgo</a:t>
          </a:r>
          <a:endParaRPr lang="en-US" sz="3300" kern="1200"/>
        </a:p>
      </dsp:txBody>
      <dsp:txXfrm>
        <a:off x="573335" y="1563884"/>
        <a:ext cx="7265810" cy="879050"/>
      </dsp:txXfrm>
    </dsp:sp>
    <dsp:sp modelId="{2360DDA3-78CC-844E-968E-AA595CF5830D}">
      <dsp:nvSpPr>
        <dsp:cNvPr id="0" name=""/>
        <dsp:cNvSpPr/>
      </dsp:nvSpPr>
      <dsp:spPr>
        <a:xfrm>
          <a:off x="0" y="3500289"/>
          <a:ext cx="10515600" cy="831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1732BD-BDDD-7A4B-89DA-8221D340037C}">
      <dsp:nvSpPr>
        <dsp:cNvPr id="0" name=""/>
        <dsp:cNvSpPr/>
      </dsp:nvSpPr>
      <dsp:spPr>
        <a:xfrm>
          <a:off x="525780" y="3013209"/>
          <a:ext cx="7360920" cy="9741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300" kern="1200"/>
            <a:t>Profundización individual</a:t>
          </a:r>
          <a:endParaRPr lang="en-US" sz="3300" kern="1200"/>
        </a:p>
      </dsp:txBody>
      <dsp:txXfrm>
        <a:off x="573335" y="3060764"/>
        <a:ext cx="7265810" cy="879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4348F4-2A51-69D7-C17A-1AA151FA9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36F41A0-AC16-3C35-C409-B84ED99521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192F0F-8BCE-156A-8A80-85B32DB90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723E40-1BF6-69E2-43F3-A6BED8896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F3A476-5756-8395-9CE4-FDDDB31C6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499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8316B5-114C-015D-FEA0-CC6237729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2101104-98A3-67E3-0FE2-38237B44E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924ACA-EA67-9911-B526-ED226C1EE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4362A2-D0FB-09FD-7BD9-FB97D7489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1CD029-A4AF-66D9-914A-28C8FEB1C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8848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EA2C14-2BC8-1647-7FAF-C0BCAE481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F4710A-245E-8784-9D57-0B482E3F6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09D797-8AB1-AA39-D12D-4228415E2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494C1E-18D8-0FD2-81E1-358E99038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A576A7-3A57-7F0B-F388-52E0164D6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984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019FF4-C219-77FC-F58F-0DDCAA1D3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89B29B-E0D8-4B0A-5D3F-8A69F390AE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A13580-0729-8B1A-70E3-728434F2AF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6B20AF8-85D7-B021-0CBD-A979FE808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9A342B-28BC-34D4-9490-128B626F7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42E2242-8F21-CA45-D063-1E1C9A6B2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5649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0AF1E5-98C8-E87D-FD13-2D671DBA3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9C533A4-4FB6-39D7-462F-F52255AAE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F65422-05FC-C846-BB7C-C6748E43E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743C0D0-5F5D-BA8A-0784-155F4B8710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A87EB13-014E-B82E-2FA6-77B55A049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4520DCA-052D-5901-E582-7375FADF4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4280C36-2473-00EE-B82B-508649FEB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60F513C-9DD9-3B63-F125-C9F81CE49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6858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54C30-922B-E8D3-AFC7-A585B423A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88D2118-83B9-3734-BFF9-F42304C25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393AA16-C1A2-9F86-3C48-8FE8AB669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462EAE2-38D3-27AD-A047-C6B92E239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05239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690050C-6AAF-7F45-A051-DA89D92B0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0891119-6532-E76F-FEE8-E22AD68F8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A12B432-7B21-65FD-EFA6-CE4FFE57E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29712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FAF486-8D06-396D-9CC1-98FDDCE06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5EDBA-C4B4-2F63-1913-FF91FD806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1057AC1-97C1-5882-A0E6-068FA9256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2877CC-0595-8AA9-8AB6-A1CEFFB5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087E445-C15E-E25B-9383-31BF4729C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FB91DE-88B5-A2C4-CD12-62C294173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5161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72CA23-FC1E-C0E6-457F-23B802855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EAFCC11-4204-4055-4A07-0304EEA007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5867F1-AEA1-FE8A-7D92-56BAAC207C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D705391-6E1A-B8B9-6511-2DEF9B0BD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FA3DA3-944C-FE1C-9477-6EF387A6B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1AE2B8B-7F5A-5B5A-AD97-FBC883580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9778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1ECF6-2E73-86C3-A52D-C1249838F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031F8D5-65D5-1681-E241-6F064B1866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69C067-E2F9-C96D-FFBA-E8C4F9AAA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53C153-C579-870E-C967-2ABAE0FE6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89F2E3-2718-9796-C6A3-84B78D10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39797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919C436-662A-9B6D-D11C-C328AACD37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34B6659-ED40-2A0D-C56C-115345A1B2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3BA98B-5D5B-17F0-CC7A-2B973AFB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97DE79-1C2E-863D-998E-568E887EE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0EBEF-1653-2EA6-E19C-9B149FDB7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43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6FC2B15-627E-1358-366C-16681216B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20D32FB-2F8C-E8C8-FB71-972E32AED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98EF5D-6751-E1B9-635F-31577BE52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ED960-E5CA-7647-BF74-811A332EE1FB}" type="datetimeFigureOut">
              <a:rPr lang="es-ES_tradnl" smtClean="0"/>
              <a:t>2/2/26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968BB6-2118-6865-4BDC-E4E68BD20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1E8903-1BBB-C1A3-78C8-3B3B18881C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4147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870A1295-61BC-4214-AA3E-D39667302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08F93E-A59D-A3E3-CE39-BD2E81EB5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2" y="5116529"/>
            <a:ext cx="10592174" cy="1000655"/>
          </a:xfrm>
        </p:spPr>
        <p:txBody>
          <a:bodyPr anchor="t">
            <a:normAutofit/>
          </a:bodyPr>
          <a:lstStyle/>
          <a:p>
            <a:pPr algn="l"/>
            <a:r>
              <a:rPr lang="es-ES_tradnl" sz="4000">
                <a:solidFill>
                  <a:schemeClr val="tx2"/>
                </a:solidFill>
              </a:rPr>
              <a:t>Tactica Anfibia </a:t>
            </a:r>
          </a:p>
        </p:txBody>
      </p:sp>
      <p:pic>
        <p:nvPicPr>
          <p:cNvPr id="5122" name="Picture 2" descr="La Infantería de Marina de la Armada de Chile conmemora su 204° aniversario">
            <a:extLst>
              <a:ext uri="{FF2B5EF4-FFF2-40B4-BE49-F238E27FC236}">
                <a16:creationId xmlns:a16="http://schemas.microsoft.com/office/drawing/2014/main" id="{9463DDB7-ABC1-C3A3-520E-281AC6ED6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16" b="20457"/>
          <a:stretch>
            <a:fillRect/>
          </a:stretch>
        </p:blipFill>
        <p:spPr bwMode="auto">
          <a:xfrm>
            <a:off x="-1" y="10"/>
            <a:ext cx="12192001" cy="420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29" name="Group 5128">
            <a:extLst>
              <a:ext uri="{FF2B5EF4-FFF2-40B4-BE49-F238E27FC236}">
                <a16:creationId xmlns:a16="http://schemas.microsoft.com/office/drawing/2014/main" id="{0B139475-2B26-4CA9-9413-DE741E49F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2941813"/>
            <a:ext cx="12188952" cy="1828800"/>
            <a:chOff x="-305" y="3144820"/>
            <a:chExt cx="9182100" cy="1551136"/>
          </a:xfrm>
        </p:grpSpPr>
        <p:sp useBgFill="1">
          <p:nvSpPr>
            <p:cNvPr id="5130" name="Freeform: Shape 5129">
              <a:extLst>
                <a:ext uri="{FF2B5EF4-FFF2-40B4-BE49-F238E27FC236}">
                  <a16:creationId xmlns:a16="http://schemas.microsoft.com/office/drawing/2014/main" id="{16C6BF63-6277-4C39-BE5D-3C341662C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31" name="Freeform: Shape 5130">
              <a:extLst>
                <a:ext uri="{FF2B5EF4-FFF2-40B4-BE49-F238E27FC236}">
                  <a16:creationId xmlns:a16="http://schemas.microsoft.com/office/drawing/2014/main" id="{6EA3BAD9-C130-4A9C-9086-20D132A6C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32" name="Freeform: Shape 5131">
              <a:extLst>
                <a:ext uri="{FF2B5EF4-FFF2-40B4-BE49-F238E27FC236}">
                  <a16:creationId xmlns:a16="http://schemas.microsoft.com/office/drawing/2014/main" id="{2587D38B-9E07-4A8B-B285-5FEBF6A60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33" name="Freeform: Shape 5132">
              <a:extLst>
                <a:ext uri="{FF2B5EF4-FFF2-40B4-BE49-F238E27FC236}">
                  <a16:creationId xmlns:a16="http://schemas.microsoft.com/office/drawing/2014/main" id="{5EF4DD4B-217B-4346-A2B8-432793639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Subtítulo 2">
            <a:extLst>
              <a:ext uri="{FF2B5EF4-FFF2-40B4-BE49-F238E27FC236}">
                <a16:creationId xmlns:a16="http://schemas.microsoft.com/office/drawing/2014/main" id="{337EDD5E-2343-8396-E7DA-6F93498E6C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672" y="4580785"/>
            <a:ext cx="9416898" cy="484374"/>
          </a:xfrm>
        </p:spPr>
        <p:txBody>
          <a:bodyPr anchor="b">
            <a:noAutofit/>
          </a:bodyPr>
          <a:lstStyle/>
          <a:p>
            <a:pPr algn="l"/>
            <a:r>
              <a:rPr lang="es-ES_tradnl" sz="1200" b="1" dirty="0">
                <a:solidFill>
                  <a:schemeClr val="tx2"/>
                </a:solidFill>
              </a:rPr>
              <a:t>CN IM (EM.CO) Juan </a:t>
            </a:r>
            <a:r>
              <a:rPr lang="es-ES_tradnl" sz="1200" b="1" dirty="0" err="1">
                <a:solidFill>
                  <a:schemeClr val="tx2"/>
                </a:solidFill>
              </a:rPr>
              <a:t>Sielfeld</a:t>
            </a:r>
            <a:r>
              <a:rPr lang="es-ES_tradnl" sz="1200" b="1" dirty="0">
                <a:solidFill>
                  <a:schemeClr val="tx2"/>
                </a:solidFill>
              </a:rPr>
              <a:t> </a:t>
            </a:r>
          </a:p>
          <a:p>
            <a:pPr algn="l"/>
            <a:r>
              <a:rPr lang="es-ES_tradnl" sz="1200" b="1" dirty="0" err="1">
                <a:solidFill>
                  <a:schemeClr val="tx2"/>
                </a:solidFill>
              </a:rPr>
              <a:t>CC°</a:t>
            </a:r>
            <a:r>
              <a:rPr lang="es-ES_tradnl" sz="1200" b="1" dirty="0">
                <a:solidFill>
                  <a:schemeClr val="tx2"/>
                </a:solidFill>
              </a:rPr>
              <a:t> IM Friedrich von der Weth </a:t>
            </a:r>
          </a:p>
        </p:txBody>
      </p:sp>
    </p:spTree>
    <p:extLst>
      <p:ext uri="{BB962C8B-B14F-4D97-AF65-F5344CB8AC3E}">
        <p14:creationId xmlns:p14="http://schemas.microsoft.com/office/powerpoint/2010/main" val="1438314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7EBCCE9-75BE-695E-313D-B24959ADC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Resultados de Aprendizaje 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FF375243-7992-B54D-E889-2286771776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849895"/>
              </p:ext>
            </p:extLst>
          </p:nvPr>
        </p:nvGraphicFramePr>
        <p:xfrm>
          <a:off x="319265" y="2260444"/>
          <a:ext cx="11548872" cy="5015132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{5C22544A-7EE6-4342-B048-85BDC9FD1C3A}</a:tableStyleId>
              </a:tblPr>
              <a:tblGrid>
                <a:gridCol w="11548872">
                  <a:extLst>
                    <a:ext uri="{9D8B030D-6E8A-4147-A177-3AD203B41FA5}">
                      <a16:colId xmlns:a16="http://schemas.microsoft.com/office/drawing/2014/main" val="1789368394"/>
                    </a:ext>
                  </a:extLst>
                </a:gridCol>
              </a:tblGrid>
              <a:tr h="311129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Resultados de Aprendizaje (</a:t>
                      </a:r>
                      <a:r>
                        <a:rPr lang="es-CL" sz="2000" b="0" cap="none" spc="0" dirty="0" err="1">
                          <a:solidFill>
                            <a:schemeClr val="tx1"/>
                          </a:solidFill>
                          <a:effectLst/>
                        </a:rPr>
                        <a:t>RdA</a:t>
                      </a: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s-US" sz="2000" b="0" cap="none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  <a:p>
                      <a:pPr marL="457200" marR="0" lvl="0" indent="-4572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US" sz="2000" b="0" dirty="0">
                          <a:solidFill>
                            <a:schemeClr val="tx1"/>
                          </a:solidFill>
                        </a:rPr>
                        <a:t>Analizar críticamente la evolución doctrinaria de las operaciones anfibias, desde la Crisis del Beagle hasta los desarrollos contemporáneos (STOM, EABO, A2/AD), identificando implicancias tácticas, operativas y estratégicas para el empleo de la fuerza anfibia de la Armada de Chile.</a:t>
                      </a:r>
                    </a:p>
                    <a:p>
                      <a:pPr marL="457200" indent="-457200" algn="just">
                        <a:buFont typeface="+mj-lt"/>
                        <a:buAutoNum type="arabicPeriod"/>
                      </a:pPr>
                      <a:endParaRPr lang="es-US" sz="2000" b="0" dirty="0">
                        <a:solidFill>
                          <a:schemeClr val="tx1"/>
                        </a:solidFill>
                      </a:endParaRPr>
                    </a:p>
                    <a:p>
                      <a:pPr marL="457200" indent="-457200" algn="just">
                        <a:buFont typeface="+mj-lt"/>
                        <a:buAutoNum type="arabicPeriod"/>
                      </a:pPr>
                      <a:r>
                        <a:rPr lang="es-US" sz="2000" b="0" dirty="0">
                          <a:solidFill>
                            <a:schemeClr val="tx1"/>
                          </a:solidFill>
                        </a:rPr>
                        <a:t>Planificar y ejecutar ejercicios de maniobra anfibia ofensiva (incursión, asalto anfibio, operaciones HA/DR), integrando armas combinadas, conectores de superficie y aéreos, y procedimientos TLS, demostrando coherencia táctica entre el desembarco y la acción en tierra.</a:t>
                      </a:r>
                    </a:p>
                    <a:p>
                      <a:pPr marL="457200" indent="-457200" algn="just">
                        <a:buFont typeface="+mj-lt"/>
                        <a:buAutoNum type="arabicPeriod"/>
                      </a:pPr>
                      <a:endParaRPr lang="es-US" sz="2000" b="0" dirty="0">
                        <a:solidFill>
                          <a:schemeClr val="tx1"/>
                        </a:solidFill>
                      </a:endParaRPr>
                    </a:p>
                    <a:p>
                      <a:pPr marL="457200" marR="0" lvl="0" indent="-4572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US" sz="2000" b="0" dirty="0">
                          <a:solidFill>
                            <a:schemeClr val="tx1"/>
                          </a:solidFill>
                        </a:rPr>
                        <a:t>Planificar operaciones defensivas a nivel compañía en un contexto anfibio (defensa de litoral, costa y en profundidad), integrando medios antiaéreos y </a:t>
                      </a:r>
                      <a:r>
                        <a:rPr lang="es-US" sz="2000" b="0" dirty="0" err="1">
                          <a:solidFill>
                            <a:schemeClr val="tx1"/>
                          </a:solidFill>
                        </a:rPr>
                        <a:t>antisuperficie</a:t>
                      </a:r>
                      <a:r>
                        <a:rPr lang="es-US" sz="2000" b="0" dirty="0">
                          <a:solidFill>
                            <a:schemeClr val="tx1"/>
                          </a:solidFill>
                        </a:rPr>
                        <a:t>, evaluando cursos de acción propios y adversarios mediante </a:t>
                      </a:r>
                      <a:r>
                        <a:rPr lang="es-US" sz="2000" b="0" dirty="0" err="1">
                          <a:solidFill>
                            <a:schemeClr val="tx1"/>
                          </a:solidFill>
                        </a:rPr>
                        <a:t>wargaming</a:t>
                      </a:r>
                      <a:r>
                        <a:rPr lang="es-US" sz="2000" b="0" dirty="0">
                          <a:solidFill>
                            <a:schemeClr val="tx1"/>
                          </a:solidFill>
                        </a:rPr>
                        <a:t> táctico.</a:t>
                      </a:r>
                    </a:p>
                    <a:p>
                      <a:endParaRPr lang="es-US" sz="2000" b="0" dirty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es-US" sz="2000" b="0" dirty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es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79533" marT="31813" marB="238599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5211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5294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63E7003-88D4-4AE7-EE17-16A940E33EE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0242E15-47F7-3742-63C3-9F12A4BC1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dirty="0"/>
              <a:t>Sesiones Primer Semestre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37B45CD7-2987-1DD2-87FD-31EFE6ED29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829613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6453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FD75D51-C42E-24C5-448D-07031D566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s-ES_tradnl">
                <a:solidFill>
                  <a:schemeClr val="bg1"/>
                </a:solidFill>
              </a:rPr>
              <a:t>Nota Participación en clases 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E4F2562E-3F62-9591-5DB3-22E2BD639B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5569319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9077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D9628E15-2E30-1BB4-E06F-5FCAA8520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Experiencias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del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Profesor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DDFDE90-36AC-41AE-1420-D1466D075652}"/>
              </a:ext>
            </a:extLst>
          </p:cNvPr>
          <p:cNvSpPr/>
          <p:nvPr/>
        </p:nvSpPr>
        <p:spPr>
          <a:xfrm>
            <a:off x="942723" y="2116732"/>
            <a:ext cx="4518696" cy="3683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ESNAVAL 2006-2009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BE Esmeralda (2010)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Comandante de </a:t>
            </a:r>
            <a:r>
              <a:rPr lang="en-US" sz="1400" dirty="0" err="1"/>
              <a:t>Pelotón</a:t>
            </a:r>
            <a:r>
              <a:rPr lang="en-US" sz="1400" dirty="0"/>
              <a:t> IM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Comandante de </a:t>
            </a:r>
            <a:r>
              <a:rPr lang="en-US" sz="1400" dirty="0" err="1"/>
              <a:t>Pelotón</a:t>
            </a:r>
            <a:r>
              <a:rPr lang="en-US" sz="1400" dirty="0"/>
              <a:t> VCR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Misión de Paz UNFICYP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Segundo Comandante </a:t>
            </a:r>
            <a:r>
              <a:rPr lang="en-US" sz="1400" dirty="0" err="1"/>
              <a:t>Compañía</a:t>
            </a:r>
            <a:r>
              <a:rPr lang="en-US" sz="1400" dirty="0"/>
              <a:t> N°211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Instructor para la </a:t>
            </a:r>
            <a:r>
              <a:rPr lang="en-US" sz="1400" dirty="0" err="1"/>
              <a:t>Infantería</a:t>
            </a:r>
            <a:r>
              <a:rPr lang="en-US" sz="1400" dirty="0"/>
              <a:t> de Marina de Guatemala  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Misión de Paz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 err="1"/>
              <a:t>Oficial</a:t>
            </a:r>
            <a:r>
              <a:rPr lang="en-US" sz="1400" dirty="0"/>
              <a:t> de </a:t>
            </a:r>
            <a:r>
              <a:rPr lang="en-US" sz="1400" dirty="0" err="1"/>
              <a:t>Operaciones</a:t>
            </a:r>
            <a:r>
              <a:rPr lang="en-US" sz="1400" dirty="0"/>
              <a:t> a </a:t>
            </a:r>
            <a:r>
              <a:rPr lang="en-US" sz="1400" dirty="0" err="1"/>
              <a:t>nivel</a:t>
            </a:r>
            <a:r>
              <a:rPr lang="en-US" sz="1400" dirty="0"/>
              <a:t> </a:t>
            </a:r>
            <a:r>
              <a:rPr lang="en-US" sz="1400" dirty="0" err="1"/>
              <a:t>Batallón</a:t>
            </a:r>
            <a:r>
              <a:rPr lang="en-US" sz="1400" dirty="0"/>
              <a:t> (S-3)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Comandante de </a:t>
            </a:r>
            <a:r>
              <a:rPr lang="en-US" sz="1400" dirty="0" err="1"/>
              <a:t>Compañía</a:t>
            </a:r>
            <a:r>
              <a:rPr lang="en-US" sz="1400" dirty="0"/>
              <a:t> IM N°211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Departamento de </a:t>
            </a:r>
            <a:r>
              <a:rPr lang="en-US" sz="1400" dirty="0" err="1"/>
              <a:t>Doctrina</a:t>
            </a:r>
            <a:r>
              <a:rPr lang="en-US" sz="1400" dirty="0"/>
              <a:t> y Desarrollo de la CGCIM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Jefe de </a:t>
            </a:r>
            <a:r>
              <a:rPr lang="en-US" sz="1400" dirty="0" err="1"/>
              <a:t>Estudios</a:t>
            </a:r>
            <a:r>
              <a:rPr lang="en-US" sz="1400" dirty="0"/>
              <a:t> IM 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Jefe de </a:t>
            </a:r>
            <a:r>
              <a:rPr lang="en-US" sz="1400" dirty="0" err="1"/>
              <a:t>Actividades</a:t>
            </a:r>
            <a:r>
              <a:rPr lang="en-US" sz="1400" dirty="0"/>
              <a:t> </a:t>
            </a:r>
            <a:r>
              <a:rPr lang="en-US" sz="1400" dirty="0" err="1"/>
              <a:t>Academicas</a:t>
            </a:r>
            <a:r>
              <a:rPr lang="en-US" sz="1400" dirty="0"/>
              <a:t> ESNAVAL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0454CF8-6CD7-EBB3-1536-71641A472B54}"/>
              </a:ext>
            </a:extLst>
          </p:cNvPr>
          <p:cNvSpPr/>
          <p:nvPr/>
        </p:nvSpPr>
        <p:spPr>
          <a:xfrm>
            <a:off x="6404141" y="1065312"/>
            <a:ext cx="4518695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s-MX" sz="1400" dirty="0"/>
              <a:t>Cursos:</a:t>
            </a:r>
          </a:p>
          <a:p>
            <a:pPr algn="just">
              <a:spcAft>
                <a:spcPts val="600"/>
              </a:spcAft>
            </a:pPr>
            <a:endParaRPr lang="es-MX" sz="1400" dirty="0"/>
          </a:p>
          <a:p>
            <a:pPr algn="just">
              <a:spcAft>
                <a:spcPts val="600"/>
              </a:spcAft>
            </a:pPr>
            <a:r>
              <a:rPr lang="es-MX" sz="1400" dirty="0"/>
              <a:t>Cursos: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Caballería Blindada (MBT Leopard)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Ingeniero en Sistemas Anfibios, APOLINAV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Fire Support Coordination (USMC)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CIMIC Operator (Canada) 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Programa Lead Systems (New Zealand Defense Force)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Graduado con honores del Marine Corps University, Expeditionary Warfare School (2022-2023) </a:t>
            </a:r>
          </a:p>
          <a:p>
            <a:pPr algn="just">
              <a:spcAft>
                <a:spcPts val="600"/>
              </a:spcAft>
            </a:pPr>
            <a:endParaRPr lang="es-MX" sz="1400" dirty="0"/>
          </a:p>
          <a:p>
            <a:pPr algn="just">
              <a:spcAft>
                <a:spcPts val="600"/>
              </a:spcAft>
            </a:pPr>
            <a:r>
              <a:rPr lang="es-MX" sz="1400" dirty="0"/>
              <a:t>Otros: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Curso de Planificación Estratégica (UAI)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Curso de Gestión de Crisis (UAI)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Diplomado en Humanidades (USS)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Diplomado en Liderazgo (U. Andes)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Diplomado en Coaching Profesional (PUC)</a:t>
            </a:r>
          </a:p>
          <a:p>
            <a:pPr algn="just">
              <a:spcAft>
                <a:spcPts val="600"/>
              </a:spcAft>
            </a:pPr>
            <a:r>
              <a:rPr lang="es-MX" sz="1400" dirty="0"/>
              <a:t>Curso Neuroliderazgo (UAI)</a:t>
            </a:r>
          </a:p>
          <a:p>
            <a:pPr algn="just">
              <a:spcAft>
                <a:spcPts val="600"/>
              </a:spcAft>
            </a:pPr>
            <a:endParaRPr lang="es-MX" sz="1400" dirty="0"/>
          </a:p>
          <a:p>
            <a:pPr algn="just">
              <a:spcAft>
                <a:spcPts val="600"/>
              </a:spcAft>
            </a:pPr>
            <a:endParaRPr lang="es-MX" sz="1400" dirty="0"/>
          </a:p>
        </p:txBody>
      </p:sp>
    </p:spTree>
    <p:extLst>
      <p:ext uri="{BB962C8B-B14F-4D97-AF65-F5344CB8AC3E}">
        <p14:creationId xmlns:p14="http://schemas.microsoft.com/office/powerpoint/2010/main" val="3342629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21CE587-B5F0-4122-8E04-61E76BC5F28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166703F-9411-C581-48A3-347425EB1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ES_tradnl"/>
              <a:t>Reglas </a:t>
            </a:r>
            <a:endParaRPr lang="es-ES_tradnl" dirty="0"/>
          </a:p>
        </p:txBody>
      </p:sp>
      <p:graphicFrame>
        <p:nvGraphicFramePr>
          <p:cNvPr id="13" name="Marcador de contenido 2">
            <a:extLst>
              <a:ext uri="{FF2B5EF4-FFF2-40B4-BE49-F238E27FC236}">
                <a16:creationId xmlns:a16="http://schemas.microsoft.com/office/drawing/2014/main" id="{3AF79C44-FC6F-A70B-E5E6-0866848433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394174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4932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9549EA-CF60-3E3E-9AF1-506352E53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91DC6ABD-215C-4EA8-A483-CEF5B99AB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7B445CC-E3EB-20C8-C4B3-93751D39A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288" y="536825"/>
            <a:ext cx="5202101" cy="5673772"/>
          </a:xfrm>
        </p:spPr>
        <p:txBody>
          <a:bodyPr vert="horz" lIns="91440" tIns="45720" rIns="91440" bIns="45720" rtlCol="0" anchor="b">
            <a:normAutofit/>
          </a:bodyPr>
          <a:lstStyle/>
          <a:p>
            <a:pPr lvl="0"/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Actividad</a:t>
            </a: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¿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Cuál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era la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lógica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doctrinaria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la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Defensa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Costa y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por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qué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resultó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insuficiente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para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el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escenario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austral?</a:t>
            </a: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¿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Qué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hechos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concretos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obligaron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 la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transición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desde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la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Defensa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Costa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hacia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un Cuerpo de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Infantería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Marina con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mentalidad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ofensiva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?</a:t>
            </a: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¿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Qué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resistencias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internas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o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institucionales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aparecen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frente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este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cambio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doctrinario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y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por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qué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son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comprensibles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desde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una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perspectiva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organizacional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?</a:t>
            </a: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¿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Qué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dificultades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materiales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y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humanas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enfrentó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la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Infantería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Marina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en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sus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primeros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despliegues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en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el</a:t>
            </a: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sur?</a:t>
            </a: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grpSp>
        <p:nvGrpSpPr>
          <p:cNvPr id="1033" name="Group 1032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1034" name="Straight Connector 1033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5" name="Rectangle 1034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6598" y="269324"/>
            <a:ext cx="6116779" cy="620877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A CINCUENTA AÑOS DE LA CRISIS DEL ISLOTE SNIPE">
            <a:extLst>
              <a:ext uri="{FF2B5EF4-FFF2-40B4-BE49-F238E27FC236}">
                <a16:creationId xmlns:a16="http://schemas.microsoft.com/office/drawing/2014/main" id="{E5ADC2B6-AFCA-3E2B-3F10-F428206EF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0572" y="1196166"/>
            <a:ext cx="5608830" cy="435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156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id="{AAAE94E3-A7DB-4868-B1E3-E49703488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19EE907-94B5-AB76-26A8-655FDB9F8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48" y="37185"/>
            <a:ext cx="5279408" cy="1128068"/>
          </a:xfrm>
        </p:spPr>
        <p:txBody>
          <a:bodyPr anchor="ctr">
            <a:normAutofit/>
          </a:bodyPr>
          <a:lstStyle/>
          <a:p>
            <a:r>
              <a:rPr lang="es-ES_tradnl" sz="4000" dirty="0"/>
              <a:t>Sesión 2</a:t>
            </a:r>
          </a:p>
        </p:txBody>
      </p:sp>
      <p:grpSp>
        <p:nvGrpSpPr>
          <p:cNvPr id="4107" name="Group 4106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4108" name="Rectangle 4107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9" name="Rectangle 4108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111" name="Rectangle 4110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B84024-1A35-DE63-D68E-078E60A5D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852" y="2021516"/>
            <a:ext cx="6258967" cy="3979585"/>
          </a:xfrm>
        </p:spPr>
        <p:txBody>
          <a:bodyPr anchor="ctr">
            <a:noAutofit/>
          </a:bodyPr>
          <a:lstStyle/>
          <a:p>
            <a:pPr lvl="0"/>
            <a:r>
              <a:rPr lang="es-US" sz="1400" dirty="0"/>
              <a:t>Explique por qué la ocupación temprana y sostenida de las islas fue un elemento central de la disuasión chilena.</a:t>
            </a:r>
          </a:p>
          <a:p>
            <a:pPr lvl="0"/>
            <a:r>
              <a:rPr lang="es-US" sz="1400" dirty="0"/>
              <a:t>¿Qué ejemplos de ingenio táctico menciona el texto y qué nos dicen sobre la relación entre medios disponibles y efectividad militar?</a:t>
            </a:r>
          </a:p>
          <a:p>
            <a:pPr lvl="0"/>
            <a:r>
              <a:rPr lang="es-US" sz="1400" dirty="0"/>
              <a:t>Según el libro, ¿por qué la defensa austral debe entenderse como un proceso continuo y no como una crisis puntual?</a:t>
            </a:r>
          </a:p>
          <a:p>
            <a:pPr lvl="0"/>
            <a:r>
              <a:rPr lang="es-US" sz="1400" dirty="0"/>
              <a:t>¿Qué lecciones de liderazgo se desprenden del desempeño de la Infantería de Marina en condiciones de aislamiento, incertidumbre y escasez?</a:t>
            </a:r>
          </a:p>
          <a:p>
            <a:pPr lvl="0"/>
            <a:r>
              <a:rPr lang="es-US" sz="1400" dirty="0"/>
              <a:t>Considerando las lecciones de 1958–1978, ¿qué capacidades debería priorizar hoy la Infantería de Marina para enfrentar una nueva crisis en el área austral, aun cuando exista superioridad tecnológica del adversario?</a:t>
            </a:r>
          </a:p>
          <a:p>
            <a:pPr lvl="0"/>
            <a:r>
              <a:rPr lang="es-US" sz="1400" dirty="0"/>
              <a:t>¿Qué riesgos operacionales y estratégicos surgirían si Chile perdiera la capacidad de ocupación, sostenimiento y maniobra en las islas australes, y cómo debería prepararse la Infantería de Marina para evitar ese escenario?</a:t>
            </a:r>
          </a:p>
          <a:p>
            <a:pPr lvl="0"/>
            <a:r>
              <a:rPr lang="es-US" sz="1400" dirty="0"/>
              <a:t>Desde una perspectiva de una posible campaña futura ¿Cuál sería su concepto general? Use un mapa de la zona para explicarlo</a:t>
            </a:r>
          </a:p>
          <a:p>
            <a:pPr lvl="0"/>
            <a:r>
              <a:rPr lang="es-US" sz="1400" dirty="0"/>
              <a:t>Dada nuestra condición geográfica y marítima, ¿que tan relevante son los medios anfibios y expedicionarios navales?</a:t>
            </a:r>
          </a:p>
          <a:p>
            <a:endParaRPr lang="es-ES_tradnl" sz="1400" dirty="0"/>
          </a:p>
        </p:txBody>
      </p:sp>
      <p:sp>
        <p:nvSpPr>
          <p:cNvPr id="4113" name="Rectangle 4112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5" name="Rectangle 4114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 descr="Cuando la guerra entre Argentina y Chile por el Beagle parecía inevitable:  la tormenta marina y el cardenal que salvaron la paz - Infobae">
            <a:extLst>
              <a:ext uri="{FF2B5EF4-FFF2-40B4-BE49-F238E27FC236}">
                <a16:creationId xmlns:a16="http://schemas.microsoft.com/office/drawing/2014/main" id="{00D7A5A5-F9E2-ECE6-436D-7D750735F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83423" y="604492"/>
            <a:ext cx="4397433" cy="2473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7" name="Rectangle 4116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Crisis del Beagle, 1978 el años que vivimos en peligro – Red Cultural">
            <a:extLst>
              <a:ext uri="{FF2B5EF4-FFF2-40B4-BE49-F238E27FC236}">
                <a16:creationId xmlns:a16="http://schemas.microsoft.com/office/drawing/2014/main" id="{DDC96E34-896F-C2C4-BCCD-FDA930EAD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49953" y="3707894"/>
            <a:ext cx="4062509" cy="251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608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DE4E50-F208-2753-42C6-355A2036D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0DE1BD-69EC-1BA7-B94F-8C0EFA773C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2" y="5116529"/>
            <a:ext cx="10592174" cy="1000655"/>
          </a:xfrm>
        </p:spPr>
        <p:txBody>
          <a:bodyPr anchor="t">
            <a:normAutofit/>
          </a:bodyPr>
          <a:lstStyle/>
          <a:p>
            <a:pPr algn="l"/>
            <a:r>
              <a:rPr lang="es-ES_tradnl" sz="4000">
                <a:solidFill>
                  <a:schemeClr val="tx2"/>
                </a:solidFill>
              </a:rPr>
              <a:t>Tactica Anfibia </a:t>
            </a:r>
          </a:p>
        </p:txBody>
      </p:sp>
      <p:pic>
        <p:nvPicPr>
          <p:cNvPr id="5122" name="Picture 2" descr="La Infantería de Marina de la Armada de Chile conmemora su 204° aniversario">
            <a:extLst>
              <a:ext uri="{FF2B5EF4-FFF2-40B4-BE49-F238E27FC236}">
                <a16:creationId xmlns:a16="http://schemas.microsoft.com/office/drawing/2014/main" id="{E9A33635-65FF-4188-B2D1-0B7CC8774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16" b="20457"/>
          <a:stretch>
            <a:fillRect/>
          </a:stretch>
        </p:blipFill>
        <p:spPr bwMode="auto">
          <a:xfrm>
            <a:off x="-1" y="10"/>
            <a:ext cx="12192001" cy="420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C0C00AC-ECB3-ED49-91D6-4D1557EA5B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672" y="4580785"/>
            <a:ext cx="9416898" cy="484374"/>
          </a:xfrm>
        </p:spPr>
        <p:txBody>
          <a:bodyPr anchor="b">
            <a:noAutofit/>
          </a:bodyPr>
          <a:lstStyle/>
          <a:p>
            <a:pPr algn="l"/>
            <a:r>
              <a:rPr lang="es-ES_tradnl" sz="1200" b="1" dirty="0">
                <a:solidFill>
                  <a:schemeClr val="tx2"/>
                </a:solidFill>
              </a:rPr>
              <a:t>CN IM (EM.CO) Juan </a:t>
            </a:r>
            <a:r>
              <a:rPr lang="es-ES_tradnl" sz="1200" b="1" dirty="0" err="1">
                <a:solidFill>
                  <a:schemeClr val="tx2"/>
                </a:solidFill>
              </a:rPr>
              <a:t>Sielfeld</a:t>
            </a:r>
            <a:r>
              <a:rPr lang="es-ES_tradnl" sz="1200" b="1" dirty="0">
                <a:solidFill>
                  <a:schemeClr val="tx2"/>
                </a:solidFill>
              </a:rPr>
              <a:t> </a:t>
            </a:r>
          </a:p>
          <a:p>
            <a:pPr algn="l"/>
            <a:r>
              <a:rPr lang="es-ES_tradnl" sz="1200" b="1" dirty="0" err="1">
                <a:solidFill>
                  <a:schemeClr val="tx2"/>
                </a:solidFill>
              </a:rPr>
              <a:t>CC°</a:t>
            </a:r>
            <a:r>
              <a:rPr lang="es-ES_tradnl" sz="1200" b="1" dirty="0">
                <a:solidFill>
                  <a:schemeClr val="tx2"/>
                </a:solidFill>
              </a:rPr>
              <a:t> IM Friedrich von der Weth </a:t>
            </a:r>
          </a:p>
        </p:txBody>
      </p:sp>
    </p:spTree>
    <p:extLst>
      <p:ext uri="{BB962C8B-B14F-4D97-AF65-F5344CB8AC3E}">
        <p14:creationId xmlns:p14="http://schemas.microsoft.com/office/powerpoint/2010/main" val="40031952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23187</TotalTime>
  <Words>828</Words>
  <Application>Microsoft Macintosh PowerPoint</Application>
  <PresentationFormat>Panorámica</PresentationFormat>
  <Paragraphs>82</Paragraphs>
  <Slides>9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de Office</vt:lpstr>
      <vt:lpstr>Tactica Anfibia </vt:lpstr>
      <vt:lpstr>Resultados de Aprendizaje </vt:lpstr>
      <vt:lpstr>Sesiones Primer Semestre</vt:lpstr>
      <vt:lpstr>Nota Participación en clases </vt:lpstr>
      <vt:lpstr>Experiencias del Profesor</vt:lpstr>
      <vt:lpstr>Reglas </vt:lpstr>
      <vt:lpstr>Actividad  ¿Cuál era la lógica doctrinaria de la Defensa de Costa y por qué resultó insuficiente para el escenario austral?  ¿Qué hechos concretos obligaron a la transición desde la Defensa de Costa hacia un Cuerpo de Infantería de Marina con mentalidad ofensiva?  ¿Qué resistencias internas o institucionales aparecen frente a este cambio doctrinario y por qué son comprensibles desde una perspectiva organizacional?  ¿Qué dificultades materiales y humanas enfrentó la Infantería de Marina en sus primeros despliegues en el sur?    </vt:lpstr>
      <vt:lpstr>Sesión 2</vt:lpstr>
      <vt:lpstr>Tactica Anfibia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Guerra de Maniobra </dc:title>
  <dc:creator>federico vonderweth</dc:creator>
  <cp:lastModifiedBy>Friedrich von der Weth</cp:lastModifiedBy>
  <cp:revision>20</cp:revision>
  <dcterms:created xsi:type="dcterms:W3CDTF">2023-10-16T13:54:29Z</dcterms:created>
  <dcterms:modified xsi:type="dcterms:W3CDTF">2026-02-02T19:46:43Z</dcterms:modified>
</cp:coreProperties>
</file>