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10/29/2019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Ejercicio aplicado presupuesto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1414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360406"/>
            <a:ext cx="8825658" cy="850557"/>
          </a:xfrm>
        </p:spPr>
        <p:txBody>
          <a:bodyPr/>
          <a:lstStyle/>
          <a:p>
            <a:r>
              <a:rPr lang="es-CL" sz="2400" dirty="0" smtClean="0"/>
              <a:t>Ejercicio aplicado presupuesto</a:t>
            </a:r>
            <a:endParaRPr lang="es-CL" sz="24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54955" y="1433384"/>
            <a:ext cx="8825658" cy="4205416"/>
          </a:xfrm>
        </p:spPr>
        <p:txBody>
          <a:bodyPr>
            <a:normAutofit lnSpcReduction="10000"/>
          </a:bodyPr>
          <a:lstStyle/>
          <a:p>
            <a:r>
              <a:rPr lang="es-ES_tradnl" dirty="0">
                <a:solidFill>
                  <a:schemeClr val="tx1"/>
                </a:solidFill>
              </a:rPr>
              <a:t>Ejemplo:</a:t>
            </a:r>
            <a:br>
              <a:rPr lang="es-ES_tradnl" dirty="0">
                <a:solidFill>
                  <a:schemeClr val="tx1"/>
                </a:solidFill>
              </a:rPr>
            </a:br>
            <a:r>
              <a:rPr lang="es-ES_tradnl" dirty="0">
                <a:solidFill>
                  <a:schemeClr val="tx1"/>
                </a:solidFill>
              </a:rPr>
              <a:t>La compañía ABC esta preparando un presupuesto de caja para los meses de octubre, noviembre y diciembre. las ventas en agosto fueron de $100.000 y en septiembre $200.000. Se pronostican ventas de $400.000 para octubre, $300.000 para noviembre y $200.000 para diciembre</a:t>
            </a:r>
            <a:r>
              <a:rPr lang="es-ES_tradnl" dirty="0" smtClean="0">
                <a:solidFill>
                  <a:schemeClr val="tx1"/>
                </a:solidFill>
              </a:rPr>
              <a:t>.</a:t>
            </a:r>
          </a:p>
          <a:p>
            <a:r>
              <a:rPr lang="es-ES_tradnl" dirty="0">
                <a:solidFill>
                  <a:schemeClr val="tx1"/>
                </a:solidFill>
              </a:rPr>
              <a:t> El 20% de las ventas de la empresa se han hecho al contado, el 50% han generado cuentas por cobrar que son cobradas después de 30 días y el restante 30% ha generado cuentas por cobrar que se cobran después de dos meses. No se tiene estimación de cuentas incobrables.</a:t>
            </a:r>
            <a:endParaRPr lang="es-CL" dirty="0">
              <a:solidFill>
                <a:schemeClr val="tx1"/>
              </a:solidFill>
            </a:endParaRPr>
          </a:p>
          <a:p>
            <a:r>
              <a:rPr lang="es-ES_tradnl" dirty="0">
                <a:solidFill>
                  <a:schemeClr val="tx1"/>
                </a:solidFill>
              </a:rPr>
              <a:t>En diciembre la empresa espera recibir un dividendo de $30.000, proveniente de las acciones de una subsidiaria. A continuación se presentan los datos.</a:t>
            </a:r>
            <a:endParaRPr lang="es-CL" dirty="0">
              <a:solidFill>
                <a:schemeClr val="tx1"/>
              </a:solidFill>
            </a:endParaRPr>
          </a:p>
          <a:p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52968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360406"/>
            <a:ext cx="8825658" cy="850557"/>
          </a:xfrm>
        </p:spPr>
        <p:txBody>
          <a:bodyPr/>
          <a:lstStyle/>
          <a:p>
            <a:r>
              <a:rPr lang="es-CL" sz="2400" dirty="0" smtClean="0"/>
              <a:t>Ejercicio aplicado presupuesto</a:t>
            </a:r>
            <a:endParaRPr lang="es-CL" sz="24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54955" y="1433384"/>
            <a:ext cx="8825658" cy="4205416"/>
          </a:xfrm>
        </p:spPr>
        <p:txBody>
          <a:bodyPr/>
          <a:lstStyle/>
          <a:p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1722654"/>
              </p:ext>
            </p:extLst>
          </p:nvPr>
        </p:nvGraphicFramePr>
        <p:xfrm>
          <a:off x="1154955" y="1433387"/>
          <a:ext cx="8825658" cy="45995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82689"/>
                <a:gridCol w="1761423"/>
                <a:gridCol w="1631635"/>
                <a:gridCol w="1928295"/>
                <a:gridCol w="1372055"/>
                <a:gridCol w="1149561"/>
              </a:tblGrid>
              <a:tr h="263741">
                <a:tc gridSpan="6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Programa de entradas de efectivo proyectado de la Compañía ABC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638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Agosto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Septiembre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Octubre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Noviembre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Diciembre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5731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Ventas pronosticadas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$100.000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$ 200.000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$ 400.000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$ 300.000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$ 200.000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430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endParaRPr lang="es-CL" sz="120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5731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Ventas al contado (20%)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20.000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40.000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80.000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60.000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40.000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5731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Cuentas por cobrar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endParaRPr lang="es-CL" sz="120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3897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Un mes (50%)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50.000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$ 100.000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$ 200.000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$ 150.000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5731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Dos meses (30%)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30.000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60.000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$ 120.000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5731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Otras entradas efectivo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30.000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5731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Total entradas efectivo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$ 210.000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$ 320.000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 $ 340.000</a:t>
                      </a:r>
                      <a:endParaRPr lang="es-CL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926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360406"/>
            <a:ext cx="8825658" cy="850557"/>
          </a:xfrm>
        </p:spPr>
        <p:txBody>
          <a:bodyPr/>
          <a:lstStyle/>
          <a:p>
            <a:r>
              <a:rPr lang="es-CL" sz="2400" dirty="0" smtClean="0"/>
              <a:t>Ejercicio aplicado presupuesto</a:t>
            </a:r>
            <a:endParaRPr lang="es-CL" sz="24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54955" y="1433384"/>
            <a:ext cx="8825658" cy="4205416"/>
          </a:xfrm>
        </p:spPr>
        <p:txBody>
          <a:bodyPr>
            <a:normAutofit lnSpcReduction="10000"/>
          </a:bodyPr>
          <a:lstStyle/>
          <a:p>
            <a:r>
              <a:rPr lang="es-ES_tradnl" dirty="0">
                <a:solidFill>
                  <a:schemeClr val="tx1"/>
                </a:solidFill>
              </a:rPr>
              <a:t>Ahora se relacionan todas las erogaciones hechas y proyectadas por la compañía ABC durante los mismos meses.</a:t>
            </a:r>
            <a:endParaRPr lang="es-CL" dirty="0">
              <a:solidFill>
                <a:schemeClr val="tx1"/>
              </a:solidFill>
            </a:endParaRPr>
          </a:p>
          <a:p>
            <a:r>
              <a:rPr lang="es-ES_tradnl" dirty="0">
                <a:solidFill>
                  <a:schemeClr val="tx1"/>
                </a:solidFill>
              </a:rPr>
              <a:t>Las compras de la empresa representan el 70% de las ventas, el 10% de las compras se paga al contado, el 70% se paga en el mes siguiente al de compra y el 20% restante se paga dos meses después del mes de compra. En el mes de octubre se pagan $20.000 de dividendos.</a:t>
            </a:r>
            <a:endParaRPr lang="es-CL" dirty="0">
              <a:solidFill>
                <a:schemeClr val="tx1"/>
              </a:solidFill>
            </a:endParaRPr>
          </a:p>
          <a:p>
            <a:r>
              <a:rPr lang="es-ES_tradnl" dirty="0">
                <a:solidFill>
                  <a:schemeClr val="tx1"/>
                </a:solidFill>
              </a:rPr>
              <a:t>Se paga arrendamiento de $500 mensuales.</a:t>
            </a:r>
            <a:endParaRPr lang="es-CL" dirty="0">
              <a:solidFill>
                <a:schemeClr val="tx1"/>
              </a:solidFill>
            </a:endParaRPr>
          </a:p>
          <a:p>
            <a:r>
              <a:rPr lang="es-ES_tradnl" dirty="0">
                <a:solidFill>
                  <a:schemeClr val="tx1"/>
                </a:solidFill>
              </a:rPr>
              <a:t>Los sueldos y salarios de la empresa pueden calcularse agregando 10% de sus ventas mensuales a la cifra del costo fijo de $8.000. En diciembre se pagan impuestos por $25.000. Se compra una máquina nueva a un costo de $130.000 en el mes de noviembre</a:t>
            </a:r>
            <a:r>
              <a:rPr lang="es-ES_tradnl" dirty="0"/>
              <a:t>.</a:t>
            </a:r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3430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360406"/>
            <a:ext cx="8825658" cy="850557"/>
          </a:xfrm>
        </p:spPr>
        <p:txBody>
          <a:bodyPr/>
          <a:lstStyle/>
          <a:p>
            <a:r>
              <a:rPr lang="es-CL" sz="2400" dirty="0" smtClean="0"/>
              <a:t>Ejercicio aplicado presupuesto</a:t>
            </a:r>
            <a:endParaRPr lang="es-CL" sz="24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54955" y="1433384"/>
            <a:ext cx="8825658" cy="4205416"/>
          </a:xfrm>
        </p:spPr>
        <p:txBody>
          <a:bodyPr/>
          <a:lstStyle/>
          <a:p>
            <a:r>
              <a:rPr lang="es-ES_tradnl" dirty="0">
                <a:solidFill>
                  <a:schemeClr val="tx1"/>
                </a:solidFill>
              </a:rPr>
              <a:t>Se pagan intereses de $10.000 en diciembre. También en diciembre se abona a un fondo de amortización $20.000.</a:t>
            </a:r>
            <a:endParaRPr lang="es-CL" dirty="0">
              <a:solidFill>
                <a:schemeClr val="tx1"/>
              </a:solidFill>
            </a:endParaRPr>
          </a:p>
          <a:p>
            <a:r>
              <a:rPr lang="es-ES_tradnl" dirty="0">
                <a:solidFill>
                  <a:schemeClr val="tx1"/>
                </a:solidFill>
              </a:rPr>
              <a:t> No se espera una readquisición o retiro de acciones durante este periodo. El programa de desembolsos de efectivos es el que se presenta a continuación:</a:t>
            </a:r>
            <a:br>
              <a:rPr lang="es-ES_tradnl" dirty="0">
                <a:solidFill>
                  <a:schemeClr val="tx1"/>
                </a:solidFill>
              </a:rPr>
            </a:br>
            <a:r>
              <a:rPr lang="es-ES_tradnl" dirty="0">
                <a:solidFill>
                  <a:schemeClr val="tx1"/>
                </a:solidFill>
              </a:rPr>
              <a:t/>
            </a:r>
            <a:br>
              <a:rPr lang="es-ES_tradnl" dirty="0">
                <a:solidFill>
                  <a:schemeClr val="tx1"/>
                </a:solidFill>
              </a:rPr>
            </a:br>
            <a:r>
              <a:rPr lang="es-ES_tradnl" dirty="0">
                <a:solidFill>
                  <a:schemeClr val="tx1"/>
                </a:solidFill>
              </a:rPr>
              <a:t>UNA EMPRESA QUE ESPERA TENER UN EXCEDENTE DE CAJA PUEDE PROGRAMAR INVERSIONES, EN TANTO QUE UNA EMPRESA QUE ESPERE DÉFICITS DE CAJA, DEBE PLANEAR LA FORMA DE OBTENER FINANCIAMIENTO A CORTO PLAZO</a:t>
            </a:r>
            <a:r>
              <a:rPr lang="es-ES_tradnl" dirty="0"/>
              <a:t>. </a:t>
            </a:r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4615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360406"/>
            <a:ext cx="8825658" cy="850557"/>
          </a:xfrm>
        </p:spPr>
        <p:txBody>
          <a:bodyPr/>
          <a:lstStyle/>
          <a:p>
            <a:r>
              <a:rPr lang="es-CL" sz="2400" dirty="0" smtClean="0"/>
              <a:t>Ejercicio aplicado presupuesto</a:t>
            </a:r>
            <a:endParaRPr lang="es-CL" sz="24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54955" y="1433384"/>
            <a:ext cx="8825658" cy="4205416"/>
          </a:xfrm>
        </p:spPr>
        <p:txBody>
          <a:bodyPr/>
          <a:lstStyle/>
          <a:p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105540"/>
              </p:ext>
            </p:extLst>
          </p:nvPr>
        </p:nvGraphicFramePr>
        <p:xfrm>
          <a:off x="1154955" y="1433390"/>
          <a:ext cx="8825657" cy="47861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0435"/>
                <a:gridCol w="1245338"/>
                <a:gridCol w="1389725"/>
                <a:gridCol w="1263386"/>
                <a:gridCol w="1299483"/>
                <a:gridCol w="1227290"/>
              </a:tblGrid>
              <a:tr h="318060">
                <a:tc gridSpan="6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Programa de desembolsos de efectivo proyectado de la compañía ABC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488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Agosto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Septiembre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Octubre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Noviembre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Diciembre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48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Compras (70% ventas)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70.000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$ 140.000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$ 280.000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$ 210.000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$ 140.000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930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endParaRPr lang="es-CL" sz="120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4700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Compras al contado (10%)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 7.000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14.000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28.000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21.000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14.000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930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Pagos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endParaRPr lang="es-CL" sz="120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48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Un mes (70%)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  4.900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98.000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$ 196.000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$ 147.000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48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Dos meses (20%)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14.000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28.000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56.000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930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Dividendos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20.000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endParaRPr lang="es-CL" sz="120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48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Sueldos y salarios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48.000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38.000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28.000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48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Arrendamientos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 5.000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  5.000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  5.000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930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Impuestos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endParaRPr lang="es-CL" sz="120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25.000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48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Compra máquina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$ 130.000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930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intereses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endParaRPr lang="es-CL" sz="120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10.000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930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Fondo de amortización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endParaRPr lang="es-CL" sz="120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20.000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48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Readquisición acciones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       - 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2488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Total desembolsos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$ 213.000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$ 418.000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 $ 305.000</a:t>
                      </a:r>
                      <a:endParaRPr lang="es-CL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718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360406"/>
            <a:ext cx="8825658" cy="850557"/>
          </a:xfrm>
        </p:spPr>
        <p:txBody>
          <a:bodyPr/>
          <a:lstStyle/>
          <a:p>
            <a:r>
              <a:rPr lang="es-CL" sz="2400" dirty="0" smtClean="0"/>
              <a:t>Ejercicio aplicado presupuesto</a:t>
            </a:r>
            <a:endParaRPr lang="es-CL" sz="24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54955" y="1433384"/>
            <a:ext cx="8825658" cy="4205416"/>
          </a:xfrm>
        </p:spPr>
        <p:txBody>
          <a:bodyPr/>
          <a:lstStyle/>
          <a:p>
            <a:r>
              <a:rPr lang="es-ES_tradnl" dirty="0">
                <a:solidFill>
                  <a:schemeClr val="tx1"/>
                </a:solidFill>
              </a:rPr>
              <a:t>El flujo neto de efectivo, el saldo final de caja y financiamiento.</a:t>
            </a:r>
            <a:endParaRPr lang="es-CL" dirty="0">
              <a:solidFill>
                <a:schemeClr val="tx1"/>
              </a:solidFill>
            </a:endParaRPr>
          </a:p>
          <a:p>
            <a:r>
              <a:rPr lang="es-ES_tradnl" dirty="0">
                <a:solidFill>
                  <a:schemeClr val="tx1"/>
                </a:solidFill>
              </a:rPr>
              <a:t>El flujo neto de efectivo se obtiene deduciendo cada mes los desembolsos hechos por la empresa de las entradas obtenidas por la actividad económica.</a:t>
            </a:r>
            <a:endParaRPr lang="es-CL" dirty="0">
              <a:solidFill>
                <a:schemeClr val="tx1"/>
              </a:solidFill>
            </a:endParaRPr>
          </a:p>
          <a:p>
            <a:r>
              <a:rPr lang="es-ES_tradnl" dirty="0">
                <a:solidFill>
                  <a:schemeClr val="tx1"/>
                </a:solidFill>
              </a:rPr>
              <a:t>Agregando el saldo inicial de caja en el periodo al flujo neto de efectivo obtenemos el saldo final de caja para cada mes.</a:t>
            </a:r>
            <a:endParaRPr lang="es-CL" dirty="0">
              <a:solidFill>
                <a:schemeClr val="tx1"/>
              </a:solidFill>
            </a:endParaRPr>
          </a:p>
          <a:p>
            <a:r>
              <a:rPr lang="es-ES_tradnl" dirty="0">
                <a:solidFill>
                  <a:schemeClr val="tx1"/>
                </a:solidFill>
              </a:rPr>
              <a:t>Por último cualquier financiamiento adicional para mantener un saldo mínimo de caja debe agregársele al saldo final de caja, para conseguir un saldo final con financiamiento</a:t>
            </a:r>
            <a:endParaRPr lang="es-C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28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360406"/>
            <a:ext cx="8825658" cy="850557"/>
          </a:xfrm>
        </p:spPr>
        <p:txBody>
          <a:bodyPr/>
          <a:lstStyle/>
          <a:p>
            <a:r>
              <a:rPr lang="es-CL" sz="2400" dirty="0" smtClean="0"/>
              <a:t>Ejercicio aplicado presupuesto</a:t>
            </a:r>
            <a:endParaRPr lang="es-CL" sz="24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54955" y="1433384"/>
            <a:ext cx="8825658" cy="4205416"/>
          </a:xfrm>
        </p:spPr>
        <p:txBody>
          <a:bodyPr/>
          <a:lstStyle/>
          <a:p>
            <a:r>
              <a:rPr lang="es-ES_tradnl" dirty="0">
                <a:solidFill>
                  <a:schemeClr val="tx1"/>
                </a:solidFill>
              </a:rPr>
              <a:t>Entonces tenemos que para el mes de septiembre el saldo final de caja fue de $50.000 y se desea tener durante los siguientes meses un saldo mínimo de caja de $25.000. Basándose en los datos recogidos anteriormente podemos realizar el presupuesto de caja para la compañía ABC, así:</a:t>
            </a:r>
            <a:endParaRPr lang="es-CL" dirty="0">
              <a:solidFill>
                <a:schemeClr val="tx1"/>
              </a:solidFill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9150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360406"/>
            <a:ext cx="8825658" cy="850557"/>
          </a:xfrm>
        </p:spPr>
        <p:txBody>
          <a:bodyPr/>
          <a:lstStyle/>
          <a:p>
            <a:r>
              <a:rPr lang="es-CL" sz="2400" dirty="0" smtClean="0"/>
              <a:t>Ejercicio aplicado presupuesto</a:t>
            </a:r>
            <a:endParaRPr lang="es-CL" sz="24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54955" y="1433384"/>
            <a:ext cx="8825658" cy="4205416"/>
          </a:xfrm>
        </p:spPr>
        <p:txBody>
          <a:bodyPr/>
          <a:lstStyle/>
          <a:p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0248115"/>
              </p:ext>
            </p:extLst>
          </p:nvPr>
        </p:nvGraphicFramePr>
        <p:xfrm>
          <a:off x="1103314" y="1433387"/>
          <a:ext cx="8947148" cy="42054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36787"/>
                <a:gridCol w="2236787"/>
                <a:gridCol w="2236787"/>
                <a:gridCol w="2236787"/>
              </a:tblGrid>
              <a:tr h="614274">
                <a:tc gridSpan="4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Presupuesto de caja para la compañía ABC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252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Octubre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Noviembre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Diciembre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4252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Total entradas de efectivo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$ 210.000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$ 320.000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340.000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4252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(-) Total desembolsos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$ 213.000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$ 418.000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305.000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4252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Flujo neto de efectivo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 -3.000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-98.000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35.000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4252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(+) Saldo inicial en caja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50.000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47.000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-51.000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614274"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Saldo final en caja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47.000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-51.000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-16.000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4252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(+) financiamiento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       -  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76.000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  41.000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  <a:tr h="4252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Saldo final con financiamiento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47.000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>
                          <a:effectLst/>
                        </a:rPr>
                        <a:t> $  25.000</a:t>
                      </a:r>
                      <a:endParaRPr lang="es-CL" sz="120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_tradnl" sz="1000" dirty="0">
                          <a:effectLst/>
                        </a:rPr>
                        <a:t> $   25.000</a:t>
                      </a:r>
                      <a:endParaRPr lang="es-CL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354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360406"/>
            <a:ext cx="8825658" cy="850557"/>
          </a:xfrm>
        </p:spPr>
        <p:txBody>
          <a:bodyPr/>
          <a:lstStyle/>
          <a:p>
            <a:r>
              <a:rPr lang="es-CL" sz="2400" dirty="0" smtClean="0"/>
              <a:t>Ejercicio aplicado presupuesto</a:t>
            </a:r>
            <a:endParaRPr lang="es-CL" sz="24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54955" y="1433384"/>
            <a:ext cx="8825658" cy="4205416"/>
          </a:xfrm>
        </p:spPr>
        <p:txBody>
          <a:bodyPr/>
          <a:lstStyle/>
          <a:p>
            <a:r>
              <a:rPr lang="es-ES_tradnl" dirty="0"/>
              <a:t>Interpretación del Presupuesto de caja</a:t>
            </a:r>
            <a:endParaRPr lang="es-CL" dirty="0"/>
          </a:p>
          <a:p>
            <a:r>
              <a:rPr lang="es-ES_tradnl" dirty="0"/>
              <a:t>El presupuesto de caja suministra a la empresa cifras que indican el saldo final en caja, que puede analizarse para determinar si se espera un déficit o un excedente de efectivo durante cada período que abarca el pronóstico.</a:t>
            </a:r>
            <a:endParaRPr lang="es-CL" dirty="0"/>
          </a:p>
          <a:p>
            <a:r>
              <a:rPr lang="es-ES_tradnl" dirty="0"/>
              <a:t>El encargado del análisis y de los recursos financieros debe tomar las medidas necesarias para solicitar financiamiento máximo, si es necesario, indicando en el presupuesto de caja a causa de la incertidumbre en los valores finales de caja, que se basan en los pronósticos de ventas.</a:t>
            </a:r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9149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360406"/>
            <a:ext cx="8825658" cy="850557"/>
          </a:xfrm>
        </p:spPr>
        <p:txBody>
          <a:bodyPr/>
          <a:lstStyle/>
          <a:p>
            <a:r>
              <a:rPr lang="es-CL" sz="2400" dirty="0" smtClean="0"/>
              <a:t>Ejercicio aplicado presupuesto</a:t>
            </a:r>
            <a:endParaRPr lang="es-CL" sz="24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54955" y="1433384"/>
            <a:ext cx="8825658" cy="4205416"/>
          </a:xfr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3295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360406"/>
            <a:ext cx="8825658" cy="850557"/>
          </a:xfrm>
        </p:spPr>
        <p:txBody>
          <a:bodyPr/>
          <a:lstStyle/>
          <a:p>
            <a:r>
              <a:rPr lang="es-CL" sz="2400" dirty="0" smtClean="0"/>
              <a:t>Ejercicio aplicado presupuesto</a:t>
            </a:r>
            <a:endParaRPr lang="es-CL" sz="24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54955" y="1433384"/>
            <a:ext cx="8825658" cy="4205416"/>
          </a:xfr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7705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</TotalTime>
  <Words>571</Words>
  <Application>Microsoft Office PowerPoint</Application>
  <PresentationFormat>Personalizado</PresentationFormat>
  <Paragraphs>206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Ion</vt:lpstr>
      <vt:lpstr>Ejercicio aplicado presupuesto</vt:lpstr>
      <vt:lpstr>Ejercicio aplicado presupuesto</vt:lpstr>
      <vt:lpstr>Ejercicio aplicado presupuesto</vt:lpstr>
      <vt:lpstr>Ejercicio aplicado presupuesto</vt:lpstr>
      <vt:lpstr>Ejercicio aplicado presupuesto</vt:lpstr>
      <vt:lpstr>Ejercicio aplicado presupuesto</vt:lpstr>
      <vt:lpstr>Ejercicio aplicado presupuesto</vt:lpstr>
      <vt:lpstr>Ejercicio aplicado presupuesto</vt:lpstr>
      <vt:lpstr>Ejercicio aplicado presupuesto</vt:lpstr>
      <vt:lpstr>Ejercicio aplicado presupuesto</vt:lpstr>
      <vt:lpstr>Ejercicio aplicado presupuesto</vt:lpstr>
      <vt:lpstr>Ejercicio aplicado presupuesto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Ejercicio aplicado presupuesto</dc:title>
  <dc:creator>Norman Rodriguez Ortega</dc:creator>
  <cp:lastModifiedBy>Personal</cp:lastModifiedBy>
  <cp:revision>7</cp:revision>
  <dcterms:created xsi:type="dcterms:W3CDTF">2018-10-22T15:25:17Z</dcterms:created>
  <dcterms:modified xsi:type="dcterms:W3CDTF">2019-10-29T10:27:31Z</dcterms:modified>
</cp:coreProperties>
</file>