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75" r:id="rId4"/>
    <p:sldId id="274" r:id="rId5"/>
    <p:sldId id="266" r:id="rId6"/>
    <p:sldId id="267" r:id="rId7"/>
    <p:sldId id="260" r:id="rId8"/>
    <p:sldId id="261" r:id="rId9"/>
    <p:sldId id="262" r:id="rId10"/>
    <p:sldId id="268" r:id="rId11"/>
    <p:sldId id="269" r:id="rId12"/>
    <p:sldId id="270" r:id="rId13"/>
    <p:sldId id="276" r:id="rId14"/>
    <p:sldId id="277" r:id="rId15"/>
    <p:sldId id="278" r:id="rId16"/>
    <p:sldId id="272" r:id="rId17"/>
    <p:sldId id="273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5728"/>
  </p:normalViewPr>
  <p:slideViewPr>
    <p:cSldViewPr snapToGrid="0" snapToObjects="1">
      <p:cViewPr varScale="1">
        <p:scale>
          <a:sx n="90" d="100"/>
          <a:sy n="90" d="100"/>
        </p:scale>
        <p:origin x="232" y="5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4" Type="http://schemas.openxmlformats.org/officeDocument/2006/relationships/image" Target="../media/image5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4" Type="http://schemas.openxmlformats.org/officeDocument/2006/relationships/image" Target="../media/image27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4" Type="http://schemas.openxmlformats.org/officeDocument/2006/relationships/image" Target="../media/image5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4" Type="http://schemas.openxmlformats.org/officeDocument/2006/relationships/image" Target="../media/image2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24D053-5C96-4519-A550-D32CBB5DE7CB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6B977272-D607-4F2E-A1C3-BDA905069125}">
      <dgm:prSet/>
      <dgm:spPr/>
      <dgm:t>
        <a:bodyPr/>
        <a:lstStyle/>
        <a:p>
          <a:pPr>
            <a:defRPr cap="all"/>
          </a:pPr>
          <a:r>
            <a:rPr lang="es-CL" dirty="0"/>
            <a:t>Conocer las carácterísticas del discurso argumentivo</a:t>
          </a:r>
          <a:endParaRPr lang="en-US" dirty="0"/>
        </a:p>
      </dgm:t>
    </dgm:pt>
    <dgm:pt modelId="{F0304900-F836-4870-AFE6-2EB75E751126}" type="parTrans" cxnId="{A0CCF2C5-2FD1-4756-96F1-3880C097DDD8}">
      <dgm:prSet/>
      <dgm:spPr/>
      <dgm:t>
        <a:bodyPr/>
        <a:lstStyle/>
        <a:p>
          <a:endParaRPr lang="en-US"/>
        </a:p>
      </dgm:t>
    </dgm:pt>
    <dgm:pt modelId="{8007012A-EA78-47E6-92DC-DC161E47EB73}" type="sibTrans" cxnId="{A0CCF2C5-2FD1-4756-96F1-3880C097DDD8}">
      <dgm:prSet/>
      <dgm:spPr/>
      <dgm:t>
        <a:bodyPr/>
        <a:lstStyle/>
        <a:p>
          <a:endParaRPr lang="en-US"/>
        </a:p>
      </dgm:t>
    </dgm:pt>
    <dgm:pt modelId="{E1BAAC1A-65A8-485B-A724-B7EFE90DED98}">
      <dgm:prSet/>
      <dgm:spPr/>
      <dgm:t>
        <a:bodyPr/>
        <a:lstStyle/>
        <a:p>
          <a:pPr>
            <a:defRPr cap="all"/>
          </a:pPr>
          <a:r>
            <a:rPr lang="es-CL" dirty="0"/>
            <a:t>Identificar la tesis en un texto argumentativo</a:t>
          </a:r>
          <a:endParaRPr lang="en-US" dirty="0"/>
        </a:p>
      </dgm:t>
    </dgm:pt>
    <dgm:pt modelId="{12F2AC3C-0AE9-4066-8B76-E37699F00A85}" type="parTrans" cxnId="{7BA32257-4C74-4E42-B831-C1821D4A0932}">
      <dgm:prSet/>
      <dgm:spPr/>
      <dgm:t>
        <a:bodyPr/>
        <a:lstStyle/>
        <a:p>
          <a:endParaRPr lang="en-US"/>
        </a:p>
      </dgm:t>
    </dgm:pt>
    <dgm:pt modelId="{4B61470E-6D88-4A48-87FB-7F91833EC9DE}" type="sibTrans" cxnId="{7BA32257-4C74-4E42-B831-C1821D4A0932}">
      <dgm:prSet/>
      <dgm:spPr/>
      <dgm:t>
        <a:bodyPr/>
        <a:lstStyle/>
        <a:p>
          <a:endParaRPr lang="en-US"/>
        </a:p>
      </dgm:t>
    </dgm:pt>
    <dgm:pt modelId="{48781372-0125-4FA1-87CA-6A383BBE1267}" type="pres">
      <dgm:prSet presAssocID="{B524D053-5C96-4519-A550-D32CBB5DE7CB}" presName="root" presStyleCnt="0">
        <dgm:presLayoutVars>
          <dgm:dir/>
          <dgm:resizeHandles val="exact"/>
        </dgm:presLayoutVars>
      </dgm:prSet>
      <dgm:spPr/>
    </dgm:pt>
    <dgm:pt modelId="{2D3CF60D-E8C3-4405-9A58-EB89F801ED1A}" type="pres">
      <dgm:prSet presAssocID="{6B977272-D607-4F2E-A1C3-BDA905069125}" presName="compNode" presStyleCnt="0"/>
      <dgm:spPr/>
    </dgm:pt>
    <dgm:pt modelId="{EF13DDBE-A9FA-4B2D-A7BD-17BC55245A7F}" type="pres">
      <dgm:prSet presAssocID="{6B977272-D607-4F2E-A1C3-BDA905069125}" presName="iconBgRect" presStyleLbl="bgShp" presStyleIdx="0" presStyleCnt="2"/>
      <dgm:spPr/>
    </dgm:pt>
    <dgm:pt modelId="{AFBF42AC-A111-47F4-915D-BFC3D40129B9}" type="pres">
      <dgm:prSet presAssocID="{6B977272-D607-4F2E-A1C3-BDA905069125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5C96C3B3-971D-4B87-8AD3-61CA890C98FE}" type="pres">
      <dgm:prSet presAssocID="{6B977272-D607-4F2E-A1C3-BDA905069125}" presName="spaceRect" presStyleCnt="0"/>
      <dgm:spPr/>
    </dgm:pt>
    <dgm:pt modelId="{7B6E1779-DE8D-4435-ADA0-2D7F710B5CC5}" type="pres">
      <dgm:prSet presAssocID="{6B977272-D607-4F2E-A1C3-BDA905069125}" presName="textRect" presStyleLbl="revTx" presStyleIdx="0" presStyleCnt="2">
        <dgm:presLayoutVars>
          <dgm:chMax val="1"/>
          <dgm:chPref val="1"/>
        </dgm:presLayoutVars>
      </dgm:prSet>
      <dgm:spPr/>
    </dgm:pt>
    <dgm:pt modelId="{EFEEF81B-F376-4511-8644-A90C647A0250}" type="pres">
      <dgm:prSet presAssocID="{8007012A-EA78-47E6-92DC-DC161E47EB73}" presName="sibTrans" presStyleCnt="0"/>
      <dgm:spPr/>
    </dgm:pt>
    <dgm:pt modelId="{E0C6A52A-2F29-4EAC-9FC9-FD4B7F0F3711}" type="pres">
      <dgm:prSet presAssocID="{E1BAAC1A-65A8-485B-A724-B7EFE90DED98}" presName="compNode" presStyleCnt="0"/>
      <dgm:spPr/>
    </dgm:pt>
    <dgm:pt modelId="{F356B32E-5A4A-472F-AC5C-E87774ACA5FE}" type="pres">
      <dgm:prSet presAssocID="{E1BAAC1A-65A8-485B-A724-B7EFE90DED98}" presName="iconBgRect" presStyleLbl="bgShp" presStyleIdx="1" presStyleCnt="2"/>
      <dgm:spPr/>
    </dgm:pt>
    <dgm:pt modelId="{1A34E9DD-5407-4B2C-8495-7C897164A04A}" type="pres">
      <dgm:prSet presAssocID="{E1BAAC1A-65A8-485B-A724-B7EFE90DED98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otes"/>
        </a:ext>
      </dgm:extLst>
    </dgm:pt>
    <dgm:pt modelId="{B6649F49-C0FB-40E9-9934-0C812282236D}" type="pres">
      <dgm:prSet presAssocID="{E1BAAC1A-65A8-485B-A724-B7EFE90DED98}" presName="spaceRect" presStyleCnt="0"/>
      <dgm:spPr/>
    </dgm:pt>
    <dgm:pt modelId="{BF5CE63A-A533-4580-AC4F-470CDCD5F9AD}" type="pres">
      <dgm:prSet presAssocID="{E1BAAC1A-65A8-485B-A724-B7EFE90DED98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B1F71E0E-6426-4663-A27A-02146F1447CA}" type="presOf" srcId="{E1BAAC1A-65A8-485B-A724-B7EFE90DED98}" destId="{BF5CE63A-A533-4580-AC4F-470CDCD5F9AD}" srcOrd="0" destOrd="0" presId="urn:microsoft.com/office/officeart/2018/5/layout/IconCircleLabelList"/>
    <dgm:cxn modelId="{86A6C117-B895-49AC-A9D4-97893D7F0666}" type="presOf" srcId="{B524D053-5C96-4519-A550-D32CBB5DE7CB}" destId="{48781372-0125-4FA1-87CA-6A383BBE1267}" srcOrd="0" destOrd="0" presId="urn:microsoft.com/office/officeart/2018/5/layout/IconCircleLabelList"/>
    <dgm:cxn modelId="{7BA32257-4C74-4E42-B831-C1821D4A0932}" srcId="{B524D053-5C96-4519-A550-D32CBB5DE7CB}" destId="{E1BAAC1A-65A8-485B-A724-B7EFE90DED98}" srcOrd="1" destOrd="0" parTransId="{12F2AC3C-0AE9-4066-8B76-E37699F00A85}" sibTransId="{4B61470E-6D88-4A48-87FB-7F91833EC9DE}"/>
    <dgm:cxn modelId="{DB2B3F73-6CA5-4EEE-BBD2-79B8787DDB2E}" type="presOf" srcId="{6B977272-D607-4F2E-A1C3-BDA905069125}" destId="{7B6E1779-DE8D-4435-ADA0-2D7F710B5CC5}" srcOrd="0" destOrd="0" presId="urn:microsoft.com/office/officeart/2018/5/layout/IconCircleLabelList"/>
    <dgm:cxn modelId="{A0CCF2C5-2FD1-4756-96F1-3880C097DDD8}" srcId="{B524D053-5C96-4519-A550-D32CBB5DE7CB}" destId="{6B977272-D607-4F2E-A1C3-BDA905069125}" srcOrd="0" destOrd="0" parTransId="{F0304900-F836-4870-AFE6-2EB75E751126}" sibTransId="{8007012A-EA78-47E6-92DC-DC161E47EB73}"/>
    <dgm:cxn modelId="{F90E62ED-51B7-46FE-B38E-68A3AE22472C}" type="presParOf" srcId="{48781372-0125-4FA1-87CA-6A383BBE1267}" destId="{2D3CF60D-E8C3-4405-9A58-EB89F801ED1A}" srcOrd="0" destOrd="0" presId="urn:microsoft.com/office/officeart/2018/5/layout/IconCircleLabelList"/>
    <dgm:cxn modelId="{EE32C22D-3722-46D1-9AD6-F4DD1BEF3F7A}" type="presParOf" srcId="{2D3CF60D-E8C3-4405-9A58-EB89F801ED1A}" destId="{EF13DDBE-A9FA-4B2D-A7BD-17BC55245A7F}" srcOrd="0" destOrd="0" presId="urn:microsoft.com/office/officeart/2018/5/layout/IconCircleLabelList"/>
    <dgm:cxn modelId="{AA9F6365-4FF2-4259-85D2-18612F2A5771}" type="presParOf" srcId="{2D3CF60D-E8C3-4405-9A58-EB89F801ED1A}" destId="{AFBF42AC-A111-47F4-915D-BFC3D40129B9}" srcOrd="1" destOrd="0" presId="urn:microsoft.com/office/officeart/2018/5/layout/IconCircleLabelList"/>
    <dgm:cxn modelId="{F5A6C801-D8E1-426C-99B9-DA1C58974491}" type="presParOf" srcId="{2D3CF60D-E8C3-4405-9A58-EB89F801ED1A}" destId="{5C96C3B3-971D-4B87-8AD3-61CA890C98FE}" srcOrd="2" destOrd="0" presId="urn:microsoft.com/office/officeart/2018/5/layout/IconCircleLabelList"/>
    <dgm:cxn modelId="{94E00C25-9C65-4F0D-AFEE-307FD8AD2DFC}" type="presParOf" srcId="{2D3CF60D-E8C3-4405-9A58-EB89F801ED1A}" destId="{7B6E1779-DE8D-4435-ADA0-2D7F710B5CC5}" srcOrd="3" destOrd="0" presId="urn:microsoft.com/office/officeart/2018/5/layout/IconCircleLabelList"/>
    <dgm:cxn modelId="{7389E33A-56A2-4C87-B7F2-4D7E95FB042D}" type="presParOf" srcId="{48781372-0125-4FA1-87CA-6A383BBE1267}" destId="{EFEEF81B-F376-4511-8644-A90C647A0250}" srcOrd="1" destOrd="0" presId="urn:microsoft.com/office/officeart/2018/5/layout/IconCircleLabelList"/>
    <dgm:cxn modelId="{18D7A2D6-A5FE-43D6-AA23-62E99F932E26}" type="presParOf" srcId="{48781372-0125-4FA1-87CA-6A383BBE1267}" destId="{E0C6A52A-2F29-4EAC-9FC9-FD4B7F0F3711}" srcOrd="2" destOrd="0" presId="urn:microsoft.com/office/officeart/2018/5/layout/IconCircleLabelList"/>
    <dgm:cxn modelId="{9FCD7C87-4C5C-4BAB-A1FE-E4B2D70D3314}" type="presParOf" srcId="{E0C6A52A-2F29-4EAC-9FC9-FD4B7F0F3711}" destId="{F356B32E-5A4A-472F-AC5C-E87774ACA5FE}" srcOrd="0" destOrd="0" presId="urn:microsoft.com/office/officeart/2018/5/layout/IconCircleLabelList"/>
    <dgm:cxn modelId="{6294C236-C242-409C-AD0A-FD3DEAD9179A}" type="presParOf" srcId="{E0C6A52A-2F29-4EAC-9FC9-FD4B7F0F3711}" destId="{1A34E9DD-5407-4B2C-8495-7C897164A04A}" srcOrd="1" destOrd="0" presId="urn:microsoft.com/office/officeart/2018/5/layout/IconCircleLabelList"/>
    <dgm:cxn modelId="{9A5F0171-5C6A-429D-AC6D-D51729A0B735}" type="presParOf" srcId="{E0C6A52A-2F29-4EAC-9FC9-FD4B7F0F3711}" destId="{B6649F49-C0FB-40E9-9934-0C812282236D}" srcOrd="2" destOrd="0" presId="urn:microsoft.com/office/officeart/2018/5/layout/IconCircleLabelList"/>
    <dgm:cxn modelId="{6B2333D3-3C9F-4671-8478-7C80AEC534AD}" type="presParOf" srcId="{E0C6A52A-2F29-4EAC-9FC9-FD4B7F0F3711}" destId="{BF5CE63A-A533-4580-AC4F-470CDCD5F9AD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FEAB9FA-2042-A742-91B5-802A82BDF4F8}" type="doc">
      <dgm:prSet loTypeId="urn:microsoft.com/office/officeart/2005/8/layout/vList5" loCatId="" qsTypeId="urn:microsoft.com/office/officeart/2005/8/quickstyle/simple5" qsCatId="simple" csTypeId="urn:microsoft.com/office/officeart/2005/8/colors/accent6_2" csCatId="accent6" phldr="1"/>
      <dgm:spPr/>
      <dgm:t>
        <a:bodyPr/>
        <a:lstStyle/>
        <a:p>
          <a:endParaRPr lang="es-ES"/>
        </a:p>
      </dgm:t>
    </dgm:pt>
    <dgm:pt modelId="{CF34BEEE-460E-C842-943F-34EDBDC0637F}">
      <dgm:prSet phldrT="[Texto]"/>
      <dgm:spPr/>
      <dgm:t>
        <a:bodyPr/>
        <a:lstStyle/>
        <a:p>
          <a:r>
            <a:rPr lang="es-ES" dirty="0"/>
            <a:t>Proceso de escritura</a:t>
          </a:r>
        </a:p>
      </dgm:t>
    </dgm:pt>
    <dgm:pt modelId="{DD925B5E-BD3E-974F-97B6-F85DFBB64D38}" type="parTrans" cxnId="{F01399BD-D4D6-6544-AE9E-96196FBBF59C}">
      <dgm:prSet/>
      <dgm:spPr/>
      <dgm:t>
        <a:bodyPr/>
        <a:lstStyle/>
        <a:p>
          <a:endParaRPr lang="es-ES"/>
        </a:p>
      </dgm:t>
    </dgm:pt>
    <dgm:pt modelId="{A844A318-2F6F-6E45-A594-B0673B75C21C}" type="sibTrans" cxnId="{F01399BD-D4D6-6544-AE9E-96196FBBF59C}">
      <dgm:prSet/>
      <dgm:spPr/>
      <dgm:t>
        <a:bodyPr/>
        <a:lstStyle/>
        <a:p>
          <a:endParaRPr lang="es-ES"/>
        </a:p>
      </dgm:t>
    </dgm:pt>
    <dgm:pt modelId="{4FD90904-75A4-5249-BF41-D6D99805BD55}">
      <dgm:prSet phldrT="[Texto]"/>
      <dgm:spPr/>
      <dgm:t>
        <a:bodyPr/>
        <a:lstStyle/>
        <a:p>
          <a:r>
            <a:rPr lang="es-ES" dirty="0"/>
            <a:t>Jueves 5 de octubre</a:t>
          </a:r>
        </a:p>
      </dgm:t>
    </dgm:pt>
    <dgm:pt modelId="{D0199FFA-63E3-4C4D-8DE6-8910BADB7A7F}" type="parTrans" cxnId="{64AB6526-05B2-F247-841B-FEFF97C9016F}">
      <dgm:prSet/>
      <dgm:spPr/>
      <dgm:t>
        <a:bodyPr/>
        <a:lstStyle/>
        <a:p>
          <a:endParaRPr lang="es-ES"/>
        </a:p>
      </dgm:t>
    </dgm:pt>
    <dgm:pt modelId="{0D26D4DF-0D49-B340-B1AC-68F71F04D90D}" type="sibTrans" cxnId="{64AB6526-05B2-F247-841B-FEFF97C9016F}">
      <dgm:prSet/>
      <dgm:spPr/>
      <dgm:t>
        <a:bodyPr/>
        <a:lstStyle/>
        <a:p>
          <a:endParaRPr lang="es-ES"/>
        </a:p>
      </dgm:t>
    </dgm:pt>
    <dgm:pt modelId="{26F53BF2-037B-2B40-8273-CD4730CB705B}">
      <dgm:prSet phldrT="[Texto]"/>
      <dgm:spPr/>
      <dgm:t>
        <a:bodyPr/>
        <a:lstStyle/>
        <a:p>
          <a:r>
            <a:rPr lang="es-ES" dirty="0"/>
            <a:t>Revisión escritura</a:t>
          </a:r>
        </a:p>
      </dgm:t>
    </dgm:pt>
    <dgm:pt modelId="{296F7B8D-7C5D-7A47-93BE-CFB89FBA1AAE}" type="parTrans" cxnId="{7A564993-67A1-8546-8031-92B262AC671B}">
      <dgm:prSet/>
      <dgm:spPr/>
      <dgm:t>
        <a:bodyPr/>
        <a:lstStyle/>
        <a:p>
          <a:endParaRPr lang="es-ES"/>
        </a:p>
      </dgm:t>
    </dgm:pt>
    <dgm:pt modelId="{8EE9A463-FD09-A74C-AE5D-D789678EEC73}" type="sibTrans" cxnId="{7A564993-67A1-8546-8031-92B262AC671B}">
      <dgm:prSet/>
      <dgm:spPr/>
      <dgm:t>
        <a:bodyPr/>
        <a:lstStyle/>
        <a:p>
          <a:endParaRPr lang="es-ES"/>
        </a:p>
      </dgm:t>
    </dgm:pt>
    <dgm:pt modelId="{F1E5185C-ACA3-084D-868B-634E5D3CFFCC}">
      <dgm:prSet phldrT="[Texto]"/>
      <dgm:spPr/>
      <dgm:t>
        <a:bodyPr/>
        <a:lstStyle/>
        <a:p>
          <a:r>
            <a:rPr lang="es-ES" dirty="0"/>
            <a:t>Preparación presentación oral</a:t>
          </a:r>
        </a:p>
      </dgm:t>
    </dgm:pt>
    <dgm:pt modelId="{52F637F6-2240-5140-AF48-CFB0ACC0A819}" type="parTrans" cxnId="{59FD348F-6F98-A14C-AB1C-B7B4444F93AF}">
      <dgm:prSet/>
      <dgm:spPr/>
      <dgm:t>
        <a:bodyPr/>
        <a:lstStyle/>
        <a:p>
          <a:endParaRPr lang="es-ES"/>
        </a:p>
      </dgm:t>
    </dgm:pt>
    <dgm:pt modelId="{CD9A3FBA-C4CF-0347-9EA3-7D6804173A96}" type="sibTrans" cxnId="{59FD348F-6F98-A14C-AB1C-B7B4444F93AF}">
      <dgm:prSet/>
      <dgm:spPr/>
      <dgm:t>
        <a:bodyPr/>
        <a:lstStyle/>
        <a:p>
          <a:endParaRPr lang="es-ES"/>
        </a:p>
      </dgm:t>
    </dgm:pt>
    <dgm:pt modelId="{D5A1FA21-364E-2D4F-8AC1-2C33E632682A}">
      <dgm:prSet phldrT="[Texto]"/>
      <dgm:spPr/>
      <dgm:t>
        <a:bodyPr/>
        <a:lstStyle/>
        <a:p>
          <a:r>
            <a:rPr lang="es-ES" dirty="0"/>
            <a:t>Lunes 2 de octubre</a:t>
          </a:r>
        </a:p>
      </dgm:t>
    </dgm:pt>
    <dgm:pt modelId="{771B6719-2CA0-7D40-9ACB-BEEA3B87C3FB}" type="sibTrans" cxnId="{72BFB77B-F8F2-DA4E-9B88-8F60668CA52E}">
      <dgm:prSet/>
      <dgm:spPr/>
      <dgm:t>
        <a:bodyPr/>
        <a:lstStyle/>
        <a:p>
          <a:endParaRPr lang="es-ES"/>
        </a:p>
      </dgm:t>
    </dgm:pt>
    <dgm:pt modelId="{7832F704-C21A-ED4B-BAEC-97F4ED3522CE}" type="parTrans" cxnId="{72BFB77B-F8F2-DA4E-9B88-8F60668CA52E}">
      <dgm:prSet/>
      <dgm:spPr/>
      <dgm:t>
        <a:bodyPr/>
        <a:lstStyle/>
        <a:p>
          <a:endParaRPr lang="es-ES"/>
        </a:p>
      </dgm:t>
    </dgm:pt>
    <dgm:pt modelId="{5E172B46-105E-C34A-B8B5-D5A0BD960547}">
      <dgm:prSet/>
      <dgm:spPr/>
      <dgm:t>
        <a:bodyPr/>
        <a:lstStyle/>
        <a:p>
          <a:r>
            <a:rPr lang="es-ES" dirty="0"/>
            <a:t>Viernes 6 de octubre</a:t>
          </a:r>
        </a:p>
      </dgm:t>
    </dgm:pt>
    <dgm:pt modelId="{A80154D8-3CA5-A64D-9C40-B3BEB8D0AD62}" type="parTrans" cxnId="{99B2519C-0233-CE48-ADEA-6A6427A07B2B}">
      <dgm:prSet/>
      <dgm:spPr/>
    </dgm:pt>
    <dgm:pt modelId="{2B8F6ED4-5018-CA4E-B158-2AF3FC8632CA}" type="sibTrans" cxnId="{99B2519C-0233-CE48-ADEA-6A6427A07B2B}">
      <dgm:prSet/>
      <dgm:spPr/>
    </dgm:pt>
    <dgm:pt modelId="{336D7DC1-6745-534F-8695-2806232C1223}">
      <dgm:prSet/>
      <dgm:spPr/>
      <dgm:t>
        <a:bodyPr/>
        <a:lstStyle/>
        <a:p>
          <a:r>
            <a:rPr lang="es-ES" dirty="0"/>
            <a:t>Presentación oral y entrega del escrito</a:t>
          </a:r>
        </a:p>
      </dgm:t>
    </dgm:pt>
    <dgm:pt modelId="{2B2EB8EE-2E22-424D-BAF5-60C5AF3E4E2B}" type="parTrans" cxnId="{72541B63-3E09-784E-8A91-2B2880A7534D}">
      <dgm:prSet/>
      <dgm:spPr/>
    </dgm:pt>
    <dgm:pt modelId="{9E7D03F5-AC8A-E448-8AD9-D2BE829E1601}" type="sibTrans" cxnId="{72541B63-3E09-784E-8A91-2B2880A7534D}">
      <dgm:prSet/>
      <dgm:spPr/>
    </dgm:pt>
    <dgm:pt modelId="{DD5A8102-5782-B043-9D38-76873981BF2D}" type="pres">
      <dgm:prSet presAssocID="{FFEAB9FA-2042-A742-91B5-802A82BDF4F8}" presName="Name0" presStyleCnt="0">
        <dgm:presLayoutVars>
          <dgm:dir/>
          <dgm:animLvl val="lvl"/>
          <dgm:resizeHandles val="exact"/>
        </dgm:presLayoutVars>
      </dgm:prSet>
      <dgm:spPr/>
    </dgm:pt>
    <dgm:pt modelId="{A54AC67A-D733-B243-889D-BC3BC3D3A883}" type="pres">
      <dgm:prSet presAssocID="{D5A1FA21-364E-2D4F-8AC1-2C33E632682A}" presName="linNode" presStyleCnt="0"/>
      <dgm:spPr/>
    </dgm:pt>
    <dgm:pt modelId="{AB3F5F36-632A-B94C-BA0C-A387DDF2EC2C}" type="pres">
      <dgm:prSet presAssocID="{D5A1FA21-364E-2D4F-8AC1-2C33E632682A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0B673104-58D2-1A46-B096-AE893FF6B803}" type="pres">
      <dgm:prSet presAssocID="{D5A1FA21-364E-2D4F-8AC1-2C33E632682A}" presName="descendantText" presStyleLbl="alignAccFollowNode1" presStyleIdx="0" presStyleCnt="3">
        <dgm:presLayoutVars>
          <dgm:bulletEnabled val="1"/>
        </dgm:presLayoutVars>
      </dgm:prSet>
      <dgm:spPr/>
    </dgm:pt>
    <dgm:pt modelId="{517B87EA-83AF-3443-B622-EE1AEFD21D8F}" type="pres">
      <dgm:prSet presAssocID="{771B6719-2CA0-7D40-9ACB-BEEA3B87C3FB}" presName="sp" presStyleCnt="0"/>
      <dgm:spPr/>
    </dgm:pt>
    <dgm:pt modelId="{0981A5BE-6C2D-D746-8630-C906ACF97FAD}" type="pres">
      <dgm:prSet presAssocID="{4FD90904-75A4-5249-BF41-D6D99805BD55}" presName="linNode" presStyleCnt="0"/>
      <dgm:spPr/>
    </dgm:pt>
    <dgm:pt modelId="{9F26ADB6-48B2-DE4D-965C-600574D16788}" type="pres">
      <dgm:prSet presAssocID="{4FD90904-75A4-5249-BF41-D6D99805BD55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786F0689-6042-7149-977D-686DB62FAD14}" type="pres">
      <dgm:prSet presAssocID="{4FD90904-75A4-5249-BF41-D6D99805BD55}" presName="descendantText" presStyleLbl="alignAccFollowNode1" presStyleIdx="1" presStyleCnt="3">
        <dgm:presLayoutVars>
          <dgm:bulletEnabled val="1"/>
        </dgm:presLayoutVars>
      </dgm:prSet>
      <dgm:spPr/>
    </dgm:pt>
    <dgm:pt modelId="{FAF9F7FF-8781-5248-A828-377F92AAD182}" type="pres">
      <dgm:prSet presAssocID="{0D26D4DF-0D49-B340-B1AC-68F71F04D90D}" presName="sp" presStyleCnt="0"/>
      <dgm:spPr/>
    </dgm:pt>
    <dgm:pt modelId="{E8632DC0-419B-5B40-964A-2D6865F4474E}" type="pres">
      <dgm:prSet presAssocID="{5E172B46-105E-C34A-B8B5-D5A0BD960547}" presName="linNode" presStyleCnt="0"/>
      <dgm:spPr/>
    </dgm:pt>
    <dgm:pt modelId="{A74313EE-DE16-0446-BACE-85323270671B}" type="pres">
      <dgm:prSet presAssocID="{5E172B46-105E-C34A-B8B5-D5A0BD960547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7C68C677-DFDA-D040-BC3B-BA54B35A24EC}" type="pres">
      <dgm:prSet presAssocID="{5E172B46-105E-C34A-B8B5-D5A0BD960547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7AC87416-D195-3C44-BB1B-60A637088C54}" type="presOf" srcId="{FFEAB9FA-2042-A742-91B5-802A82BDF4F8}" destId="{DD5A8102-5782-B043-9D38-76873981BF2D}" srcOrd="0" destOrd="0" presId="urn:microsoft.com/office/officeart/2005/8/layout/vList5"/>
    <dgm:cxn modelId="{64AB6526-05B2-F247-841B-FEFF97C9016F}" srcId="{FFEAB9FA-2042-A742-91B5-802A82BDF4F8}" destId="{4FD90904-75A4-5249-BF41-D6D99805BD55}" srcOrd="1" destOrd="0" parTransId="{D0199FFA-63E3-4C4D-8DE6-8910BADB7A7F}" sibTransId="{0D26D4DF-0D49-B340-B1AC-68F71F04D90D}"/>
    <dgm:cxn modelId="{C98F3629-6F2E-3243-A583-91CB25714601}" type="presOf" srcId="{4FD90904-75A4-5249-BF41-D6D99805BD55}" destId="{9F26ADB6-48B2-DE4D-965C-600574D16788}" srcOrd="0" destOrd="0" presId="urn:microsoft.com/office/officeart/2005/8/layout/vList5"/>
    <dgm:cxn modelId="{52E9BF2B-4E6A-6F42-A1B5-9020920805A0}" type="presOf" srcId="{336D7DC1-6745-534F-8695-2806232C1223}" destId="{7C68C677-DFDA-D040-BC3B-BA54B35A24EC}" srcOrd="0" destOrd="0" presId="urn:microsoft.com/office/officeart/2005/8/layout/vList5"/>
    <dgm:cxn modelId="{7F59C145-F119-6B4A-8716-8CF30F738261}" type="presOf" srcId="{F1E5185C-ACA3-084D-868B-634E5D3CFFCC}" destId="{786F0689-6042-7149-977D-686DB62FAD14}" srcOrd="0" destOrd="1" presId="urn:microsoft.com/office/officeart/2005/8/layout/vList5"/>
    <dgm:cxn modelId="{72541B63-3E09-784E-8A91-2B2880A7534D}" srcId="{5E172B46-105E-C34A-B8B5-D5A0BD960547}" destId="{336D7DC1-6745-534F-8695-2806232C1223}" srcOrd="0" destOrd="0" parTransId="{2B2EB8EE-2E22-424D-BAF5-60C5AF3E4E2B}" sibTransId="{9E7D03F5-AC8A-E448-8AD9-D2BE829E1601}"/>
    <dgm:cxn modelId="{72BFB77B-F8F2-DA4E-9B88-8F60668CA52E}" srcId="{FFEAB9FA-2042-A742-91B5-802A82BDF4F8}" destId="{D5A1FA21-364E-2D4F-8AC1-2C33E632682A}" srcOrd="0" destOrd="0" parTransId="{7832F704-C21A-ED4B-BAEC-97F4ED3522CE}" sibTransId="{771B6719-2CA0-7D40-9ACB-BEEA3B87C3FB}"/>
    <dgm:cxn modelId="{59FD348F-6F98-A14C-AB1C-B7B4444F93AF}" srcId="{4FD90904-75A4-5249-BF41-D6D99805BD55}" destId="{F1E5185C-ACA3-084D-868B-634E5D3CFFCC}" srcOrd="1" destOrd="0" parTransId="{52F637F6-2240-5140-AF48-CFB0ACC0A819}" sibTransId="{CD9A3FBA-C4CF-0347-9EA3-7D6804173A96}"/>
    <dgm:cxn modelId="{7A564993-67A1-8546-8031-92B262AC671B}" srcId="{4FD90904-75A4-5249-BF41-D6D99805BD55}" destId="{26F53BF2-037B-2B40-8273-CD4730CB705B}" srcOrd="0" destOrd="0" parTransId="{296F7B8D-7C5D-7A47-93BE-CFB89FBA1AAE}" sibTransId="{8EE9A463-FD09-A74C-AE5D-D789678EEC73}"/>
    <dgm:cxn modelId="{99B2519C-0233-CE48-ADEA-6A6427A07B2B}" srcId="{FFEAB9FA-2042-A742-91B5-802A82BDF4F8}" destId="{5E172B46-105E-C34A-B8B5-D5A0BD960547}" srcOrd="2" destOrd="0" parTransId="{A80154D8-3CA5-A64D-9C40-B3BEB8D0AD62}" sibTransId="{2B8F6ED4-5018-CA4E-B158-2AF3FC8632CA}"/>
    <dgm:cxn modelId="{F01399BD-D4D6-6544-AE9E-96196FBBF59C}" srcId="{D5A1FA21-364E-2D4F-8AC1-2C33E632682A}" destId="{CF34BEEE-460E-C842-943F-34EDBDC0637F}" srcOrd="0" destOrd="0" parTransId="{DD925B5E-BD3E-974F-97B6-F85DFBB64D38}" sibTransId="{A844A318-2F6F-6E45-A594-B0673B75C21C}"/>
    <dgm:cxn modelId="{541404C0-1309-AF49-82DF-537774890363}" type="presOf" srcId="{5E172B46-105E-C34A-B8B5-D5A0BD960547}" destId="{A74313EE-DE16-0446-BACE-85323270671B}" srcOrd="0" destOrd="0" presId="urn:microsoft.com/office/officeart/2005/8/layout/vList5"/>
    <dgm:cxn modelId="{05A2ADD7-CCBE-1242-A4E3-572E188A34A4}" type="presOf" srcId="{D5A1FA21-364E-2D4F-8AC1-2C33E632682A}" destId="{AB3F5F36-632A-B94C-BA0C-A387DDF2EC2C}" srcOrd="0" destOrd="0" presId="urn:microsoft.com/office/officeart/2005/8/layout/vList5"/>
    <dgm:cxn modelId="{850706E2-2BFF-F649-9824-9CE33A1A7678}" type="presOf" srcId="{CF34BEEE-460E-C842-943F-34EDBDC0637F}" destId="{0B673104-58D2-1A46-B096-AE893FF6B803}" srcOrd="0" destOrd="0" presId="urn:microsoft.com/office/officeart/2005/8/layout/vList5"/>
    <dgm:cxn modelId="{D1C028F1-4916-9140-8477-ABBBC80BF4DE}" type="presOf" srcId="{26F53BF2-037B-2B40-8273-CD4730CB705B}" destId="{786F0689-6042-7149-977D-686DB62FAD14}" srcOrd="0" destOrd="0" presId="urn:microsoft.com/office/officeart/2005/8/layout/vList5"/>
    <dgm:cxn modelId="{B32F09A5-9A11-394C-94AB-1A75E8FD62D7}" type="presParOf" srcId="{DD5A8102-5782-B043-9D38-76873981BF2D}" destId="{A54AC67A-D733-B243-889D-BC3BC3D3A883}" srcOrd="0" destOrd="0" presId="urn:microsoft.com/office/officeart/2005/8/layout/vList5"/>
    <dgm:cxn modelId="{238F23C8-193C-AE4A-B6AD-0A7E28A4F89E}" type="presParOf" srcId="{A54AC67A-D733-B243-889D-BC3BC3D3A883}" destId="{AB3F5F36-632A-B94C-BA0C-A387DDF2EC2C}" srcOrd="0" destOrd="0" presId="urn:microsoft.com/office/officeart/2005/8/layout/vList5"/>
    <dgm:cxn modelId="{DB6F121A-EFAC-0E4F-B58E-0166D764BB64}" type="presParOf" srcId="{A54AC67A-D733-B243-889D-BC3BC3D3A883}" destId="{0B673104-58D2-1A46-B096-AE893FF6B803}" srcOrd="1" destOrd="0" presId="urn:microsoft.com/office/officeart/2005/8/layout/vList5"/>
    <dgm:cxn modelId="{18F8311B-7371-494D-971B-91854E2DE61C}" type="presParOf" srcId="{DD5A8102-5782-B043-9D38-76873981BF2D}" destId="{517B87EA-83AF-3443-B622-EE1AEFD21D8F}" srcOrd="1" destOrd="0" presId="urn:microsoft.com/office/officeart/2005/8/layout/vList5"/>
    <dgm:cxn modelId="{906957EC-C009-524C-B6FD-B441E93F0248}" type="presParOf" srcId="{DD5A8102-5782-B043-9D38-76873981BF2D}" destId="{0981A5BE-6C2D-D746-8630-C906ACF97FAD}" srcOrd="2" destOrd="0" presId="urn:microsoft.com/office/officeart/2005/8/layout/vList5"/>
    <dgm:cxn modelId="{7D20BB57-24CC-294D-B20C-6B3DA350826A}" type="presParOf" srcId="{0981A5BE-6C2D-D746-8630-C906ACF97FAD}" destId="{9F26ADB6-48B2-DE4D-965C-600574D16788}" srcOrd="0" destOrd="0" presId="urn:microsoft.com/office/officeart/2005/8/layout/vList5"/>
    <dgm:cxn modelId="{9733FB7B-0D84-7046-AC28-0BA3D385FCC8}" type="presParOf" srcId="{0981A5BE-6C2D-D746-8630-C906ACF97FAD}" destId="{786F0689-6042-7149-977D-686DB62FAD14}" srcOrd="1" destOrd="0" presId="urn:microsoft.com/office/officeart/2005/8/layout/vList5"/>
    <dgm:cxn modelId="{784F7934-2104-E34C-90E0-1E1FA1098BD9}" type="presParOf" srcId="{DD5A8102-5782-B043-9D38-76873981BF2D}" destId="{FAF9F7FF-8781-5248-A828-377F92AAD182}" srcOrd="3" destOrd="0" presId="urn:microsoft.com/office/officeart/2005/8/layout/vList5"/>
    <dgm:cxn modelId="{AF36A2D4-0378-674B-AAA3-E311921C6617}" type="presParOf" srcId="{DD5A8102-5782-B043-9D38-76873981BF2D}" destId="{E8632DC0-419B-5B40-964A-2D6865F4474E}" srcOrd="4" destOrd="0" presId="urn:microsoft.com/office/officeart/2005/8/layout/vList5"/>
    <dgm:cxn modelId="{07C1F64D-25BC-7343-930E-9DB80EA7DCDE}" type="presParOf" srcId="{E8632DC0-419B-5B40-964A-2D6865F4474E}" destId="{A74313EE-DE16-0446-BACE-85323270671B}" srcOrd="0" destOrd="0" presId="urn:microsoft.com/office/officeart/2005/8/layout/vList5"/>
    <dgm:cxn modelId="{0D3C4F92-36DA-0447-B169-C76495C0AAC5}" type="presParOf" srcId="{E8632DC0-419B-5B40-964A-2D6865F4474E}" destId="{7C68C677-DFDA-D040-BC3B-BA54B35A24E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3D56487-A03B-4980-9B81-254753EDC32A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9FE76B0-916A-4FB6-BAF5-6B1360A889E9}">
      <dgm:prSet/>
      <dgm:spPr/>
      <dgm:t>
        <a:bodyPr/>
        <a:lstStyle/>
        <a:p>
          <a:pPr>
            <a:lnSpc>
              <a:spcPct val="100000"/>
            </a:lnSpc>
          </a:pPr>
          <a:r>
            <a:rPr lang="es-CL"/>
            <a:t>Convencer</a:t>
          </a:r>
          <a:endParaRPr lang="en-US"/>
        </a:p>
      </dgm:t>
    </dgm:pt>
    <dgm:pt modelId="{EB8C3C9D-8E0B-47F8-80A4-51D2E3964C9E}" type="parTrans" cxnId="{EDC8835A-D1F4-4AD4-BE3A-3D0E75053CE3}">
      <dgm:prSet/>
      <dgm:spPr/>
      <dgm:t>
        <a:bodyPr/>
        <a:lstStyle/>
        <a:p>
          <a:endParaRPr lang="en-US"/>
        </a:p>
      </dgm:t>
    </dgm:pt>
    <dgm:pt modelId="{60DA2570-9A86-4DA8-BC10-C35E598B3E0D}" type="sibTrans" cxnId="{EDC8835A-D1F4-4AD4-BE3A-3D0E75053CE3}">
      <dgm:prSet/>
      <dgm:spPr/>
      <dgm:t>
        <a:bodyPr/>
        <a:lstStyle/>
        <a:p>
          <a:endParaRPr lang="en-US"/>
        </a:p>
      </dgm:t>
    </dgm:pt>
    <dgm:pt modelId="{BD830BD0-5761-4C0E-8AAC-84F1735FE0BE}">
      <dgm:prSet/>
      <dgm:spPr/>
      <dgm:t>
        <a:bodyPr/>
        <a:lstStyle/>
        <a:p>
          <a:pPr>
            <a:lnSpc>
              <a:spcPct val="100000"/>
            </a:lnSpc>
          </a:pPr>
          <a:r>
            <a:rPr lang="es-CL"/>
            <a:t>Persuadir</a:t>
          </a:r>
          <a:endParaRPr lang="en-US"/>
        </a:p>
      </dgm:t>
    </dgm:pt>
    <dgm:pt modelId="{B4C16A2C-9962-4634-837D-CA2575FBD110}" type="parTrans" cxnId="{F2318B43-ED1F-4CC5-BDBC-3F486A3FC251}">
      <dgm:prSet/>
      <dgm:spPr/>
      <dgm:t>
        <a:bodyPr/>
        <a:lstStyle/>
        <a:p>
          <a:endParaRPr lang="en-US"/>
        </a:p>
      </dgm:t>
    </dgm:pt>
    <dgm:pt modelId="{F5AD693F-DDF8-430C-9AB5-C036CBCFA42B}" type="sibTrans" cxnId="{F2318B43-ED1F-4CC5-BDBC-3F486A3FC251}">
      <dgm:prSet/>
      <dgm:spPr/>
      <dgm:t>
        <a:bodyPr/>
        <a:lstStyle/>
        <a:p>
          <a:endParaRPr lang="en-US"/>
        </a:p>
      </dgm:t>
    </dgm:pt>
    <dgm:pt modelId="{7DEC4849-D0ED-4F23-8257-3F4BE4ADC4A8}">
      <dgm:prSet/>
      <dgm:spPr/>
      <dgm:t>
        <a:bodyPr/>
        <a:lstStyle/>
        <a:p>
          <a:pPr>
            <a:lnSpc>
              <a:spcPct val="100000"/>
            </a:lnSpc>
          </a:pPr>
          <a:r>
            <a:rPr lang="es-CL" dirty="0"/>
            <a:t>Defender o atacar ideas </a:t>
          </a:r>
          <a:endParaRPr lang="en-US" dirty="0"/>
        </a:p>
      </dgm:t>
    </dgm:pt>
    <dgm:pt modelId="{F07F2B46-9280-4BA3-A848-F2A22A07366A}" type="parTrans" cxnId="{276CE488-8187-493C-9339-FFE297ED7954}">
      <dgm:prSet/>
      <dgm:spPr/>
      <dgm:t>
        <a:bodyPr/>
        <a:lstStyle/>
        <a:p>
          <a:endParaRPr lang="en-US"/>
        </a:p>
      </dgm:t>
    </dgm:pt>
    <dgm:pt modelId="{C6D333AF-DE3E-4C3B-99DF-BDA5DA717DAE}" type="sibTrans" cxnId="{276CE488-8187-493C-9339-FFE297ED7954}">
      <dgm:prSet/>
      <dgm:spPr/>
      <dgm:t>
        <a:bodyPr/>
        <a:lstStyle/>
        <a:p>
          <a:endParaRPr lang="en-US"/>
        </a:p>
      </dgm:t>
    </dgm:pt>
    <dgm:pt modelId="{9BFA24F4-619E-4FBC-ACBD-4B1B6A839DFA}">
      <dgm:prSet/>
      <dgm:spPr/>
      <dgm:t>
        <a:bodyPr/>
        <a:lstStyle/>
        <a:p>
          <a:pPr>
            <a:lnSpc>
              <a:spcPct val="100000"/>
            </a:lnSpc>
          </a:pPr>
          <a:r>
            <a:rPr lang="es-CL"/>
            <a:t>Escrito u oral</a:t>
          </a:r>
          <a:endParaRPr lang="en-US"/>
        </a:p>
      </dgm:t>
    </dgm:pt>
    <dgm:pt modelId="{D4795FA8-D9E6-4A44-952E-A7C2E4EE0375}" type="parTrans" cxnId="{74494270-4C0B-4000-980B-FA9DC690C1B6}">
      <dgm:prSet/>
      <dgm:spPr/>
      <dgm:t>
        <a:bodyPr/>
        <a:lstStyle/>
        <a:p>
          <a:endParaRPr lang="en-US"/>
        </a:p>
      </dgm:t>
    </dgm:pt>
    <dgm:pt modelId="{DCE7262D-72D6-48F1-ACD4-E4045E3D0842}" type="sibTrans" cxnId="{74494270-4C0B-4000-980B-FA9DC690C1B6}">
      <dgm:prSet/>
      <dgm:spPr/>
      <dgm:t>
        <a:bodyPr/>
        <a:lstStyle/>
        <a:p>
          <a:endParaRPr lang="en-US"/>
        </a:p>
      </dgm:t>
    </dgm:pt>
    <dgm:pt modelId="{87BAAF32-67EF-4E66-AAEA-4B52F815096C}" type="pres">
      <dgm:prSet presAssocID="{23D56487-A03B-4980-9B81-254753EDC32A}" presName="root" presStyleCnt="0">
        <dgm:presLayoutVars>
          <dgm:dir/>
          <dgm:resizeHandles val="exact"/>
        </dgm:presLayoutVars>
      </dgm:prSet>
      <dgm:spPr/>
    </dgm:pt>
    <dgm:pt modelId="{19451B31-EBB0-4245-87C5-DC514F7E6009}" type="pres">
      <dgm:prSet presAssocID="{7DEC4849-D0ED-4F23-8257-3F4BE4ADC4A8}" presName="compNode" presStyleCnt="0"/>
      <dgm:spPr/>
    </dgm:pt>
    <dgm:pt modelId="{853F3F02-75A4-4904-B304-5B3F272FB38C}" type="pres">
      <dgm:prSet presAssocID="{7DEC4849-D0ED-4F23-8257-3F4BE4ADC4A8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78640FFE-5182-41DC-BDBC-A1FB1F4F55E7}" type="pres">
      <dgm:prSet presAssocID="{7DEC4849-D0ED-4F23-8257-3F4BE4ADC4A8}" presName="spaceRect" presStyleCnt="0"/>
      <dgm:spPr/>
    </dgm:pt>
    <dgm:pt modelId="{906DA3E0-854F-4805-B439-7421B026EB4C}" type="pres">
      <dgm:prSet presAssocID="{7DEC4849-D0ED-4F23-8257-3F4BE4ADC4A8}" presName="textRect" presStyleLbl="revTx" presStyleIdx="0" presStyleCnt="4">
        <dgm:presLayoutVars>
          <dgm:chMax val="1"/>
          <dgm:chPref val="1"/>
        </dgm:presLayoutVars>
      </dgm:prSet>
      <dgm:spPr/>
    </dgm:pt>
    <dgm:pt modelId="{A2AB8DFD-2289-B747-A1F9-36E2D9E2A41F}" type="pres">
      <dgm:prSet presAssocID="{C6D333AF-DE3E-4C3B-99DF-BDA5DA717DAE}" presName="sibTrans" presStyleCnt="0"/>
      <dgm:spPr/>
    </dgm:pt>
    <dgm:pt modelId="{ECEDA60F-53E3-4CAF-AA08-4DDD6A9349A6}" type="pres">
      <dgm:prSet presAssocID="{B9FE76B0-916A-4FB6-BAF5-6B1360A889E9}" presName="compNode" presStyleCnt="0"/>
      <dgm:spPr/>
    </dgm:pt>
    <dgm:pt modelId="{0E0EC55C-4642-4204-AA73-71AEE7D61DF9}" type="pres">
      <dgm:prSet presAssocID="{B9FE76B0-916A-4FB6-BAF5-6B1360A889E9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4214C08F-2471-4772-A7AB-AEA09BF32484}" type="pres">
      <dgm:prSet presAssocID="{B9FE76B0-916A-4FB6-BAF5-6B1360A889E9}" presName="spaceRect" presStyleCnt="0"/>
      <dgm:spPr/>
    </dgm:pt>
    <dgm:pt modelId="{E96549CB-C63C-4F7F-96AF-84FF9018F8AE}" type="pres">
      <dgm:prSet presAssocID="{B9FE76B0-916A-4FB6-BAF5-6B1360A889E9}" presName="textRect" presStyleLbl="revTx" presStyleIdx="1" presStyleCnt="4">
        <dgm:presLayoutVars>
          <dgm:chMax val="1"/>
          <dgm:chPref val="1"/>
        </dgm:presLayoutVars>
      </dgm:prSet>
      <dgm:spPr/>
    </dgm:pt>
    <dgm:pt modelId="{80C692D7-4369-4397-A3FF-6BA79DA5A570}" type="pres">
      <dgm:prSet presAssocID="{60DA2570-9A86-4DA8-BC10-C35E598B3E0D}" presName="sibTrans" presStyleCnt="0"/>
      <dgm:spPr/>
    </dgm:pt>
    <dgm:pt modelId="{D4444AC4-3D9A-4838-9E4D-D1B3ACA55C75}" type="pres">
      <dgm:prSet presAssocID="{BD830BD0-5761-4C0E-8AAC-84F1735FE0BE}" presName="compNode" presStyleCnt="0"/>
      <dgm:spPr/>
    </dgm:pt>
    <dgm:pt modelId="{BA4CC491-3677-446D-A1A5-258FBCDC14CA}" type="pres">
      <dgm:prSet presAssocID="{BD830BD0-5761-4C0E-8AAC-84F1735FE0B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gaphone"/>
        </a:ext>
      </dgm:extLst>
    </dgm:pt>
    <dgm:pt modelId="{9E6CA952-9B7D-46DE-93CA-BFF0701B0B44}" type="pres">
      <dgm:prSet presAssocID="{BD830BD0-5761-4C0E-8AAC-84F1735FE0BE}" presName="spaceRect" presStyleCnt="0"/>
      <dgm:spPr/>
    </dgm:pt>
    <dgm:pt modelId="{AA831A39-42BC-41B9-A853-94116A75D06D}" type="pres">
      <dgm:prSet presAssocID="{BD830BD0-5761-4C0E-8AAC-84F1735FE0BE}" presName="textRect" presStyleLbl="revTx" presStyleIdx="2" presStyleCnt="4">
        <dgm:presLayoutVars>
          <dgm:chMax val="1"/>
          <dgm:chPref val="1"/>
        </dgm:presLayoutVars>
      </dgm:prSet>
      <dgm:spPr/>
    </dgm:pt>
    <dgm:pt modelId="{2957837E-135C-460F-9E46-F10478494991}" type="pres">
      <dgm:prSet presAssocID="{F5AD693F-DDF8-430C-9AB5-C036CBCFA42B}" presName="sibTrans" presStyleCnt="0"/>
      <dgm:spPr/>
    </dgm:pt>
    <dgm:pt modelId="{62133DDD-0DE7-435D-BDF7-A143A070CA17}" type="pres">
      <dgm:prSet presAssocID="{9BFA24F4-619E-4FBC-ACBD-4B1B6A839DFA}" presName="compNode" presStyleCnt="0"/>
      <dgm:spPr/>
    </dgm:pt>
    <dgm:pt modelId="{25BD6FFD-6DFE-45BC-95D3-AA03D03FA300}" type="pres">
      <dgm:prSet presAssocID="{9BFA24F4-619E-4FBC-ACBD-4B1B6A839DFA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9DCDFFF1-E515-42E0-BE53-B8FD2D31D329}" type="pres">
      <dgm:prSet presAssocID="{9BFA24F4-619E-4FBC-ACBD-4B1B6A839DFA}" presName="spaceRect" presStyleCnt="0"/>
      <dgm:spPr/>
    </dgm:pt>
    <dgm:pt modelId="{DC541106-3E4D-4D05-83D6-2070C91E66DC}" type="pres">
      <dgm:prSet presAssocID="{9BFA24F4-619E-4FBC-ACBD-4B1B6A839DFA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098E5215-4CA1-A14A-A267-495901BE2DAB}" type="presOf" srcId="{BD830BD0-5761-4C0E-8AAC-84F1735FE0BE}" destId="{AA831A39-42BC-41B9-A853-94116A75D06D}" srcOrd="0" destOrd="0" presId="urn:microsoft.com/office/officeart/2018/2/layout/IconLabelList"/>
    <dgm:cxn modelId="{632E9D18-0A5E-4140-9995-061C4C90E8EE}" type="presOf" srcId="{B9FE76B0-916A-4FB6-BAF5-6B1360A889E9}" destId="{E96549CB-C63C-4F7F-96AF-84FF9018F8AE}" srcOrd="0" destOrd="0" presId="urn:microsoft.com/office/officeart/2018/2/layout/IconLabelList"/>
    <dgm:cxn modelId="{F2318B43-ED1F-4CC5-BDBC-3F486A3FC251}" srcId="{23D56487-A03B-4980-9B81-254753EDC32A}" destId="{BD830BD0-5761-4C0E-8AAC-84F1735FE0BE}" srcOrd="2" destOrd="0" parTransId="{B4C16A2C-9962-4634-837D-CA2575FBD110}" sibTransId="{F5AD693F-DDF8-430C-9AB5-C036CBCFA42B}"/>
    <dgm:cxn modelId="{EDC8835A-D1F4-4AD4-BE3A-3D0E75053CE3}" srcId="{23D56487-A03B-4980-9B81-254753EDC32A}" destId="{B9FE76B0-916A-4FB6-BAF5-6B1360A889E9}" srcOrd="1" destOrd="0" parTransId="{EB8C3C9D-8E0B-47F8-80A4-51D2E3964C9E}" sibTransId="{60DA2570-9A86-4DA8-BC10-C35E598B3E0D}"/>
    <dgm:cxn modelId="{74494270-4C0B-4000-980B-FA9DC690C1B6}" srcId="{23D56487-A03B-4980-9B81-254753EDC32A}" destId="{9BFA24F4-619E-4FBC-ACBD-4B1B6A839DFA}" srcOrd="3" destOrd="0" parTransId="{D4795FA8-D9E6-4A44-952E-A7C2E4EE0375}" sibTransId="{DCE7262D-72D6-48F1-ACD4-E4045E3D0842}"/>
    <dgm:cxn modelId="{276CE488-8187-493C-9339-FFE297ED7954}" srcId="{23D56487-A03B-4980-9B81-254753EDC32A}" destId="{7DEC4849-D0ED-4F23-8257-3F4BE4ADC4A8}" srcOrd="0" destOrd="0" parTransId="{F07F2B46-9280-4BA3-A848-F2A22A07366A}" sibTransId="{C6D333AF-DE3E-4C3B-99DF-BDA5DA717DAE}"/>
    <dgm:cxn modelId="{2671ABA8-9D90-FC4C-B0CF-571E791A77D5}" type="presOf" srcId="{7DEC4849-D0ED-4F23-8257-3F4BE4ADC4A8}" destId="{906DA3E0-854F-4805-B439-7421B026EB4C}" srcOrd="0" destOrd="0" presId="urn:microsoft.com/office/officeart/2018/2/layout/IconLabelList"/>
    <dgm:cxn modelId="{2FCB2DBB-26BF-4F71-9C27-C187060230FC}" type="presOf" srcId="{23D56487-A03B-4980-9B81-254753EDC32A}" destId="{87BAAF32-67EF-4E66-AAEA-4B52F815096C}" srcOrd="0" destOrd="0" presId="urn:microsoft.com/office/officeart/2018/2/layout/IconLabelList"/>
    <dgm:cxn modelId="{6B2A2DE7-D4F9-584A-BAA3-C6BBACEBC497}" type="presOf" srcId="{9BFA24F4-619E-4FBC-ACBD-4B1B6A839DFA}" destId="{DC541106-3E4D-4D05-83D6-2070C91E66DC}" srcOrd="0" destOrd="0" presId="urn:microsoft.com/office/officeart/2018/2/layout/IconLabelList"/>
    <dgm:cxn modelId="{876F950E-B748-D349-9E37-F4C525280A1C}" type="presParOf" srcId="{87BAAF32-67EF-4E66-AAEA-4B52F815096C}" destId="{19451B31-EBB0-4245-87C5-DC514F7E6009}" srcOrd="0" destOrd="0" presId="urn:microsoft.com/office/officeart/2018/2/layout/IconLabelList"/>
    <dgm:cxn modelId="{50488C37-24A0-C949-93D5-09E1A330E490}" type="presParOf" srcId="{19451B31-EBB0-4245-87C5-DC514F7E6009}" destId="{853F3F02-75A4-4904-B304-5B3F272FB38C}" srcOrd="0" destOrd="0" presId="urn:microsoft.com/office/officeart/2018/2/layout/IconLabelList"/>
    <dgm:cxn modelId="{C8F851AF-646D-8748-B26F-E5F9C52DC861}" type="presParOf" srcId="{19451B31-EBB0-4245-87C5-DC514F7E6009}" destId="{78640FFE-5182-41DC-BDBC-A1FB1F4F55E7}" srcOrd="1" destOrd="0" presId="urn:microsoft.com/office/officeart/2018/2/layout/IconLabelList"/>
    <dgm:cxn modelId="{61071EBE-1CE7-AE42-B3DF-123C3A9517F1}" type="presParOf" srcId="{19451B31-EBB0-4245-87C5-DC514F7E6009}" destId="{906DA3E0-854F-4805-B439-7421B026EB4C}" srcOrd="2" destOrd="0" presId="urn:microsoft.com/office/officeart/2018/2/layout/IconLabelList"/>
    <dgm:cxn modelId="{3E0CE67D-6111-194A-80A2-DEBE061C6725}" type="presParOf" srcId="{87BAAF32-67EF-4E66-AAEA-4B52F815096C}" destId="{A2AB8DFD-2289-B747-A1F9-36E2D9E2A41F}" srcOrd="1" destOrd="0" presId="urn:microsoft.com/office/officeart/2018/2/layout/IconLabelList"/>
    <dgm:cxn modelId="{774A363E-82A7-F748-804A-488593809402}" type="presParOf" srcId="{87BAAF32-67EF-4E66-AAEA-4B52F815096C}" destId="{ECEDA60F-53E3-4CAF-AA08-4DDD6A9349A6}" srcOrd="2" destOrd="0" presId="urn:microsoft.com/office/officeart/2018/2/layout/IconLabelList"/>
    <dgm:cxn modelId="{FDB17ABA-040F-6647-8A5B-95251119FB07}" type="presParOf" srcId="{ECEDA60F-53E3-4CAF-AA08-4DDD6A9349A6}" destId="{0E0EC55C-4642-4204-AA73-71AEE7D61DF9}" srcOrd="0" destOrd="0" presId="urn:microsoft.com/office/officeart/2018/2/layout/IconLabelList"/>
    <dgm:cxn modelId="{4743D568-A1D5-4442-A05E-A181CB059E19}" type="presParOf" srcId="{ECEDA60F-53E3-4CAF-AA08-4DDD6A9349A6}" destId="{4214C08F-2471-4772-A7AB-AEA09BF32484}" srcOrd="1" destOrd="0" presId="urn:microsoft.com/office/officeart/2018/2/layout/IconLabelList"/>
    <dgm:cxn modelId="{8916F56D-FA00-D649-99CA-2D97E83B2BBC}" type="presParOf" srcId="{ECEDA60F-53E3-4CAF-AA08-4DDD6A9349A6}" destId="{E96549CB-C63C-4F7F-96AF-84FF9018F8AE}" srcOrd="2" destOrd="0" presId="urn:microsoft.com/office/officeart/2018/2/layout/IconLabelList"/>
    <dgm:cxn modelId="{8170087A-114A-DE47-8A9F-C4D8EFC3E0D3}" type="presParOf" srcId="{87BAAF32-67EF-4E66-AAEA-4B52F815096C}" destId="{80C692D7-4369-4397-A3FF-6BA79DA5A570}" srcOrd="3" destOrd="0" presId="urn:microsoft.com/office/officeart/2018/2/layout/IconLabelList"/>
    <dgm:cxn modelId="{1D8CE0F8-F44A-1A4D-A8D0-FF58714D45E7}" type="presParOf" srcId="{87BAAF32-67EF-4E66-AAEA-4B52F815096C}" destId="{D4444AC4-3D9A-4838-9E4D-D1B3ACA55C75}" srcOrd="4" destOrd="0" presId="urn:microsoft.com/office/officeart/2018/2/layout/IconLabelList"/>
    <dgm:cxn modelId="{647F851E-822B-6E4F-8728-5CA7F5D0DDCF}" type="presParOf" srcId="{D4444AC4-3D9A-4838-9E4D-D1B3ACA55C75}" destId="{BA4CC491-3677-446D-A1A5-258FBCDC14CA}" srcOrd="0" destOrd="0" presId="urn:microsoft.com/office/officeart/2018/2/layout/IconLabelList"/>
    <dgm:cxn modelId="{7447444D-16B5-9543-931A-5C76FC08ADA3}" type="presParOf" srcId="{D4444AC4-3D9A-4838-9E4D-D1B3ACA55C75}" destId="{9E6CA952-9B7D-46DE-93CA-BFF0701B0B44}" srcOrd="1" destOrd="0" presId="urn:microsoft.com/office/officeart/2018/2/layout/IconLabelList"/>
    <dgm:cxn modelId="{1D246E98-A5CA-B845-BD29-A1C11DAE1B93}" type="presParOf" srcId="{D4444AC4-3D9A-4838-9E4D-D1B3ACA55C75}" destId="{AA831A39-42BC-41B9-A853-94116A75D06D}" srcOrd="2" destOrd="0" presId="urn:microsoft.com/office/officeart/2018/2/layout/IconLabelList"/>
    <dgm:cxn modelId="{086BF272-07E4-9F42-8018-9EEDAC0BFBB4}" type="presParOf" srcId="{87BAAF32-67EF-4E66-AAEA-4B52F815096C}" destId="{2957837E-135C-460F-9E46-F10478494991}" srcOrd="5" destOrd="0" presId="urn:microsoft.com/office/officeart/2018/2/layout/IconLabelList"/>
    <dgm:cxn modelId="{440CC93C-94DB-DD48-87EE-27A03518B16F}" type="presParOf" srcId="{87BAAF32-67EF-4E66-AAEA-4B52F815096C}" destId="{62133DDD-0DE7-435D-BDF7-A143A070CA17}" srcOrd="6" destOrd="0" presId="urn:microsoft.com/office/officeart/2018/2/layout/IconLabelList"/>
    <dgm:cxn modelId="{9D76B0BD-1E7F-6E4E-99D8-CB2376BF151E}" type="presParOf" srcId="{62133DDD-0DE7-435D-BDF7-A143A070CA17}" destId="{25BD6FFD-6DFE-45BC-95D3-AA03D03FA300}" srcOrd="0" destOrd="0" presId="urn:microsoft.com/office/officeart/2018/2/layout/IconLabelList"/>
    <dgm:cxn modelId="{E0271721-66D1-7C42-9142-824218A61D5B}" type="presParOf" srcId="{62133DDD-0DE7-435D-BDF7-A143A070CA17}" destId="{9DCDFFF1-E515-42E0-BE53-B8FD2D31D329}" srcOrd="1" destOrd="0" presId="urn:microsoft.com/office/officeart/2018/2/layout/IconLabelList"/>
    <dgm:cxn modelId="{58FFCCEF-1A4F-D146-A31E-2CC144897792}" type="presParOf" srcId="{62133DDD-0DE7-435D-BDF7-A143A070CA17}" destId="{DC541106-3E4D-4D05-83D6-2070C91E66DC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DCA72B1-23FF-477B-AB2A-439731C17A96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B1FAFE64-A61A-495E-9806-25B59812A80A}">
      <dgm:prSet/>
      <dgm:spPr/>
      <dgm:t>
        <a:bodyPr/>
        <a:lstStyle/>
        <a:p>
          <a:r>
            <a:rPr lang="es-CL"/>
            <a:t>Objeto: tema controversial que admita distintos puntos de vista o enfoques</a:t>
          </a:r>
          <a:endParaRPr lang="en-US"/>
        </a:p>
      </dgm:t>
    </dgm:pt>
    <dgm:pt modelId="{684B4618-6604-46BD-9347-F376B1381173}" type="parTrans" cxnId="{0B3845C7-AE35-45BB-8526-1D5224FFA46D}">
      <dgm:prSet/>
      <dgm:spPr/>
      <dgm:t>
        <a:bodyPr/>
        <a:lstStyle/>
        <a:p>
          <a:endParaRPr lang="en-US"/>
        </a:p>
      </dgm:t>
    </dgm:pt>
    <dgm:pt modelId="{51CE5343-4203-46C6-B09D-EB9412167417}" type="sibTrans" cxnId="{0B3845C7-AE35-45BB-8526-1D5224FFA46D}">
      <dgm:prSet/>
      <dgm:spPr/>
      <dgm:t>
        <a:bodyPr/>
        <a:lstStyle/>
        <a:p>
          <a:endParaRPr lang="en-US"/>
        </a:p>
      </dgm:t>
    </dgm:pt>
    <dgm:pt modelId="{97D4E488-FC7F-46BA-8239-4485A34BA575}">
      <dgm:prSet/>
      <dgm:spPr/>
      <dgm:t>
        <a:bodyPr/>
        <a:lstStyle/>
        <a:p>
          <a:r>
            <a:rPr lang="es-CL"/>
            <a:t>Emisor: quien manifiesta una posición determinada frente al objeto</a:t>
          </a:r>
          <a:endParaRPr lang="en-US"/>
        </a:p>
      </dgm:t>
    </dgm:pt>
    <dgm:pt modelId="{0EF62148-D8DA-4F86-A956-40ED4F1701DD}" type="parTrans" cxnId="{B29B0605-E27F-4663-9BDC-ED1890F191B7}">
      <dgm:prSet/>
      <dgm:spPr/>
      <dgm:t>
        <a:bodyPr/>
        <a:lstStyle/>
        <a:p>
          <a:endParaRPr lang="en-US"/>
        </a:p>
      </dgm:t>
    </dgm:pt>
    <dgm:pt modelId="{88630913-A79D-419D-B71B-9251A943B9BE}" type="sibTrans" cxnId="{B29B0605-E27F-4663-9BDC-ED1890F191B7}">
      <dgm:prSet/>
      <dgm:spPr/>
      <dgm:t>
        <a:bodyPr/>
        <a:lstStyle/>
        <a:p>
          <a:endParaRPr lang="en-US"/>
        </a:p>
      </dgm:t>
    </dgm:pt>
    <dgm:pt modelId="{5863C1C6-23E6-408F-B968-C6F2EC9BDFA2}">
      <dgm:prSet/>
      <dgm:spPr/>
      <dgm:t>
        <a:bodyPr/>
        <a:lstStyle/>
        <a:p>
          <a:r>
            <a:rPr lang="es-CL"/>
            <a:t>Carácter dialógico: se produce una confrontación entre el emisor y un receptor</a:t>
          </a:r>
          <a:endParaRPr lang="en-US"/>
        </a:p>
      </dgm:t>
    </dgm:pt>
    <dgm:pt modelId="{02D4505C-190D-4A22-86B4-776978275798}" type="parTrans" cxnId="{3E16831F-6B32-44D2-BE9A-D031E9AE0016}">
      <dgm:prSet/>
      <dgm:spPr/>
      <dgm:t>
        <a:bodyPr/>
        <a:lstStyle/>
        <a:p>
          <a:endParaRPr lang="en-US"/>
        </a:p>
      </dgm:t>
    </dgm:pt>
    <dgm:pt modelId="{FB25E21A-3D49-4623-A1F9-DD5B898FFB54}" type="sibTrans" cxnId="{3E16831F-6B32-44D2-BE9A-D031E9AE0016}">
      <dgm:prSet/>
      <dgm:spPr/>
      <dgm:t>
        <a:bodyPr/>
        <a:lstStyle/>
        <a:p>
          <a:endParaRPr lang="en-US"/>
        </a:p>
      </dgm:t>
    </dgm:pt>
    <dgm:pt modelId="{7BD35028-E744-4E17-B68D-38CAAAEE05C1}">
      <dgm:prSet/>
      <dgm:spPr/>
      <dgm:t>
        <a:bodyPr/>
        <a:lstStyle/>
        <a:p>
          <a:r>
            <a:rPr lang="es-CL" dirty="0"/>
            <a:t>Finalidad: promover la adhesión mediante estrategias de convencimiento o persuasión</a:t>
          </a:r>
          <a:endParaRPr lang="en-US" dirty="0"/>
        </a:p>
      </dgm:t>
    </dgm:pt>
    <dgm:pt modelId="{E01FE4C4-372A-45D8-91EA-B44115D738EA}" type="parTrans" cxnId="{44B42A9A-1BB3-4FE4-B674-9E5E6193954B}">
      <dgm:prSet/>
      <dgm:spPr/>
      <dgm:t>
        <a:bodyPr/>
        <a:lstStyle/>
        <a:p>
          <a:endParaRPr lang="en-US"/>
        </a:p>
      </dgm:t>
    </dgm:pt>
    <dgm:pt modelId="{E5A72081-D081-4B38-868A-3D239EFDA8FE}" type="sibTrans" cxnId="{44B42A9A-1BB3-4FE4-B674-9E5E6193954B}">
      <dgm:prSet/>
      <dgm:spPr/>
      <dgm:t>
        <a:bodyPr/>
        <a:lstStyle/>
        <a:p>
          <a:endParaRPr lang="en-US"/>
        </a:p>
      </dgm:t>
    </dgm:pt>
    <dgm:pt modelId="{BEFCCE34-0496-45D2-8AB9-2ADC969609AC}" type="pres">
      <dgm:prSet presAssocID="{2DCA72B1-23FF-477B-AB2A-439731C17A96}" presName="root" presStyleCnt="0">
        <dgm:presLayoutVars>
          <dgm:dir/>
          <dgm:resizeHandles val="exact"/>
        </dgm:presLayoutVars>
      </dgm:prSet>
      <dgm:spPr/>
    </dgm:pt>
    <dgm:pt modelId="{3FA03AC5-3F9B-4F46-84BB-0CB4E96425B8}" type="pres">
      <dgm:prSet presAssocID="{2DCA72B1-23FF-477B-AB2A-439731C17A96}" presName="container" presStyleCnt="0">
        <dgm:presLayoutVars>
          <dgm:dir/>
          <dgm:resizeHandles val="exact"/>
        </dgm:presLayoutVars>
      </dgm:prSet>
      <dgm:spPr/>
    </dgm:pt>
    <dgm:pt modelId="{CADE3331-36A6-4005-909E-0C65785C8FC5}" type="pres">
      <dgm:prSet presAssocID="{B1FAFE64-A61A-495E-9806-25B59812A80A}" presName="compNode" presStyleCnt="0"/>
      <dgm:spPr/>
    </dgm:pt>
    <dgm:pt modelId="{2B28E779-F538-495A-B627-86918E64DC08}" type="pres">
      <dgm:prSet presAssocID="{B1FAFE64-A61A-495E-9806-25B59812A80A}" presName="iconBgRect" presStyleLbl="bgShp" presStyleIdx="0" presStyleCnt="4"/>
      <dgm:spPr/>
    </dgm:pt>
    <dgm:pt modelId="{4023CEBC-14ED-4FD3-AB3F-7C315C56815D}" type="pres">
      <dgm:prSet presAssocID="{B1FAFE64-A61A-495E-9806-25B59812A80A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lette"/>
        </a:ext>
      </dgm:extLst>
    </dgm:pt>
    <dgm:pt modelId="{B851E36A-D9EF-478B-9448-14BD89A32624}" type="pres">
      <dgm:prSet presAssocID="{B1FAFE64-A61A-495E-9806-25B59812A80A}" presName="spaceRect" presStyleCnt="0"/>
      <dgm:spPr/>
    </dgm:pt>
    <dgm:pt modelId="{9351303B-F102-4D15-8BCD-1A677B8FBD1F}" type="pres">
      <dgm:prSet presAssocID="{B1FAFE64-A61A-495E-9806-25B59812A80A}" presName="textRect" presStyleLbl="revTx" presStyleIdx="0" presStyleCnt="4">
        <dgm:presLayoutVars>
          <dgm:chMax val="1"/>
          <dgm:chPref val="1"/>
        </dgm:presLayoutVars>
      </dgm:prSet>
      <dgm:spPr/>
    </dgm:pt>
    <dgm:pt modelId="{F654785C-0A63-4CA2-8F6F-A327DEFC8924}" type="pres">
      <dgm:prSet presAssocID="{51CE5343-4203-46C6-B09D-EB9412167417}" presName="sibTrans" presStyleLbl="sibTrans2D1" presStyleIdx="0" presStyleCnt="0"/>
      <dgm:spPr/>
    </dgm:pt>
    <dgm:pt modelId="{F1C9EAED-1CDB-40AE-A2DE-5F6327F63D9A}" type="pres">
      <dgm:prSet presAssocID="{97D4E488-FC7F-46BA-8239-4485A34BA575}" presName="compNode" presStyleCnt="0"/>
      <dgm:spPr/>
    </dgm:pt>
    <dgm:pt modelId="{C32BE82F-1C90-4E29-916C-7CA918D0C53E}" type="pres">
      <dgm:prSet presAssocID="{97D4E488-FC7F-46BA-8239-4485A34BA575}" presName="iconBgRect" presStyleLbl="bgShp" presStyleIdx="1" presStyleCnt="4"/>
      <dgm:spPr/>
    </dgm:pt>
    <dgm:pt modelId="{67EECE8F-736C-4C3D-9FE7-B6FBC599CA9A}" type="pres">
      <dgm:prSet presAssocID="{97D4E488-FC7F-46BA-8239-4485A34BA575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keleton"/>
        </a:ext>
      </dgm:extLst>
    </dgm:pt>
    <dgm:pt modelId="{9197EEAC-3CCF-4508-BF68-46D836DBEC6E}" type="pres">
      <dgm:prSet presAssocID="{97D4E488-FC7F-46BA-8239-4485A34BA575}" presName="spaceRect" presStyleCnt="0"/>
      <dgm:spPr/>
    </dgm:pt>
    <dgm:pt modelId="{36951650-44B5-4B01-B6FF-7F589E5C4B57}" type="pres">
      <dgm:prSet presAssocID="{97D4E488-FC7F-46BA-8239-4485A34BA575}" presName="textRect" presStyleLbl="revTx" presStyleIdx="1" presStyleCnt="4">
        <dgm:presLayoutVars>
          <dgm:chMax val="1"/>
          <dgm:chPref val="1"/>
        </dgm:presLayoutVars>
      </dgm:prSet>
      <dgm:spPr/>
    </dgm:pt>
    <dgm:pt modelId="{B673522A-DBAA-497B-8177-7CDC5AFD9ABD}" type="pres">
      <dgm:prSet presAssocID="{88630913-A79D-419D-B71B-9251A943B9BE}" presName="sibTrans" presStyleLbl="sibTrans2D1" presStyleIdx="0" presStyleCnt="0"/>
      <dgm:spPr/>
    </dgm:pt>
    <dgm:pt modelId="{8F7BBACE-FA71-449A-8F55-0181C6EB867D}" type="pres">
      <dgm:prSet presAssocID="{5863C1C6-23E6-408F-B968-C6F2EC9BDFA2}" presName="compNode" presStyleCnt="0"/>
      <dgm:spPr/>
    </dgm:pt>
    <dgm:pt modelId="{CB8D26C7-FFE3-4AC2-829B-5E31AEBF5159}" type="pres">
      <dgm:prSet presAssocID="{5863C1C6-23E6-408F-B968-C6F2EC9BDFA2}" presName="iconBgRect" presStyleLbl="bgShp" presStyleIdx="2" presStyleCnt="4"/>
      <dgm:spPr/>
    </dgm:pt>
    <dgm:pt modelId="{BBD53F6F-37FD-48E4-85C4-190B8E7FAC29}" type="pres">
      <dgm:prSet presAssocID="{5863C1C6-23E6-408F-B968-C6F2EC9BDFA2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sconnected"/>
        </a:ext>
      </dgm:extLst>
    </dgm:pt>
    <dgm:pt modelId="{E4E99844-24E5-4F97-9457-B9BD1C32CC0F}" type="pres">
      <dgm:prSet presAssocID="{5863C1C6-23E6-408F-B968-C6F2EC9BDFA2}" presName="spaceRect" presStyleCnt="0"/>
      <dgm:spPr/>
    </dgm:pt>
    <dgm:pt modelId="{761DA7C2-D425-443F-BF4F-3F53351DE768}" type="pres">
      <dgm:prSet presAssocID="{5863C1C6-23E6-408F-B968-C6F2EC9BDFA2}" presName="textRect" presStyleLbl="revTx" presStyleIdx="2" presStyleCnt="4">
        <dgm:presLayoutVars>
          <dgm:chMax val="1"/>
          <dgm:chPref val="1"/>
        </dgm:presLayoutVars>
      </dgm:prSet>
      <dgm:spPr/>
    </dgm:pt>
    <dgm:pt modelId="{FFD2683C-5B16-489C-9006-8EB49C5F9F4B}" type="pres">
      <dgm:prSet presAssocID="{FB25E21A-3D49-4623-A1F9-DD5B898FFB54}" presName="sibTrans" presStyleLbl="sibTrans2D1" presStyleIdx="0" presStyleCnt="0"/>
      <dgm:spPr/>
    </dgm:pt>
    <dgm:pt modelId="{083DAC21-5832-4E69-A749-FBBB324B274A}" type="pres">
      <dgm:prSet presAssocID="{7BD35028-E744-4E17-B68D-38CAAAEE05C1}" presName="compNode" presStyleCnt="0"/>
      <dgm:spPr/>
    </dgm:pt>
    <dgm:pt modelId="{00A65827-780B-4E5E-B40C-6CA62095D112}" type="pres">
      <dgm:prSet presAssocID="{7BD35028-E744-4E17-B68D-38CAAAEE05C1}" presName="iconBgRect" presStyleLbl="bgShp" presStyleIdx="3" presStyleCnt="4"/>
      <dgm:spPr/>
    </dgm:pt>
    <dgm:pt modelId="{EBEEAC03-458E-42AF-BE1E-5A446669C685}" type="pres">
      <dgm:prSet presAssocID="{7BD35028-E744-4E17-B68D-38CAAAEE05C1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DAEE57AE-8E32-4C5C-9F32-7C7EA33FBC17}" type="pres">
      <dgm:prSet presAssocID="{7BD35028-E744-4E17-B68D-38CAAAEE05C1}" presName="spaceRect" presStyleCnt="0"/>
      <dgm:spPr/>
    </dgm:pt>
    <dgm:pt modelId="{5C5CFAEF-12E1-456E-AD0A-2D677E0D3CFD}" type="pres">
      <dgm:prSet presAssocID="{7BD35028-E744-4E17-B68D-38CAAAEE05C1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B29B0605-E27F-4663-9BDC-ED1890F191B7}" srcId="{2DCA72B1-23FF-477B-AB2A-439731C17A96}" destId="{97D4E488-FC7F-46BA-8239-4485A34BA575}" srcOrd="1" destOrd="0" parTransId="{0EF62148-D8DA-4F86-A956-40ED4F1701DD}" sibTransId="{88630913-A79D-419D-B71B-9251A943B9BE}"/>
    <dgm:cxn modelId="{3E16831F-6B32-44D2-BE9A-D031E9AE0016}" srcId="{2DCA72B1-23FF-477B-AB2A-439731C17A96}" destId="{5863C1C6-23E6-408F-B968-C6F2EC9BDFA2}" srcOrd="2" destOrd="0" parTransId="{02D4505C-190D-4A22-86B4-776978275798}" sibTransId="{FB25E21A-3D49-4623-A1F9-DD5B898FFB54}"/>
    <dgm:cxn modelId="{7F65FB25-58E0-49B2-B402-E9B382107BC8}" type="presOf" srcId="{FB25E21A-3D49-4623-A1F9-DD5B898FFB54}" destId="{FFD2683C-5B16-489C-9006-8EB49C5F9F4B}" srcOrd="0" destOrd="0" presId="urn:microsoft.com/office/officeart/2018/2/layout/IconCircleList"/>
    <dgm:cxn modelId="{66B8BC58-9208-467E-98B6-477BC4F1DCC1}" type="presOf" srcId="{97D4E488-FC7F-46BA-8239-4485A34BA575}" destId="{36951650-44B5-4B01-B6FF-7F589E5C4B57}" srcOrd="0" destOrd="0" presId="urn:microsoft.com/office/officeart/2018/2/layout/IconCircleList"/>
    <dgm:cxn modelId="{B3BCC077-8F94-4917-95DD-64CB577451A0}" type="presOf" srcId="{5863C1C6-23E6-408F-B968-C6F2EC9BDFA2}" destId="{761DA7C2-D425-443F-BF4F-3F53351DE768}" srcOrd="0" destOrd="0" presId="urn:microsoft.com/office/officeart/2018/2/layout/IconCircleList"/>
    <dgm:cxn modelId="{092C7A7B-639E-45D5-B08F-A8FC5E0DFFEE}" type="presOf" srcId="{2DCA72B1-23FF-477B-AB2A-439731C17A96}" destId="{BEFCCE34-0496-45D2-8AB9-2ADC969609AC}" srcOrd="0" destOrd="0" presId="urn:microsoft.com/office/officeart/2018/2/layout/IconCircleList"/>
    <dgm:cxn modelId="{AA825E8E-AACE-445A-BB77-D4DDB6436B92}" type="presOf" srcId="{B1FAFE64-A61A-495E-9806-25B59812A80A}" destId="{9351303B-F102-4D15-8BCD-1A677B8FBD1F}" srcOrd="0" destOrd="0" presId="urn:microsoft.com/office/officeart/2018/2/layout/IconCircleList"/>
    <dgm:cxn modelId="{FC04D199-2ECD-4CD3-8822-DA750A8DD17E}" type="presOf" srcId="{7BD35028-E744-4E17-B68D-38CAAAEE05C1}" destId="{5C5CFAEF-12E1-456E-AD0A-2D677E0D3CFD}" srcOrd="0" destOrd="0" presId="urn:microsoft.com/office/officeart/2018/2/layout/IconCircleList"/>
    <dgm:cxn modelId="{44B42A9A-1BB3-4FE4-B674-9E5E6193954B}" srcId="{2DCA72B1-23FF-477B-AB2A-439731C17A96}" destId="{7BD35028-E744-4E17-B68D-38CAAAEE05C1}" srcOrd="3" destOrd="0" parTransId="{E01FE4C4-372A-45D8-91EA-B44115D738EA}" sibTransId="{E5A72081-D081-4B38-868A-3D239EFDA8FE}"/>
    <dgm:cxn modelId="{AE5D93A6-77E8-41AC-A932-E094FA952EE6}" type="presOf" srcId="{88630913-A79D-419D-B71B-9251A943B9BE}" destId="{B673522A-DBAA-497B-8177-7CDC5AFD9ABD}" srcOrd="0" destOrd="0" presId="urn:microsoft.com/office/officeart/2018/2/layout/IconCircleList"/>
    <dgm:cxn modelId="{0B3845C7-AE35-45BB-8526-1D5224FFA46D}" srcId="{2DCA72B1-23FF-477B-AB2A-439731C17A96}" destId="{B1FAFE64-A61A-495E-9806-25B59812A80A}" srcOrd="0" destOrd="0" parTransId="{684B4618-6604-46BD-9347-F376B1381173}" sibTransId="{51CE5343-4203-46C6-B09D-EB9412167417}"/>
    <dgm:cxn modelId="{B4AA6CF1-7BFC-485D-A489-D0D34BAEBCA0}" type="presOf" srcId="{51CE5343-4203-46C6-B09D-EB9412167417}" destId="{F654785C-0A63-4CA2-8F6F-A327DEFC8924}" srcOrd="0" destOrd="0" presId="urn:microsoft.com/office/officeart/2018/2/layout/IconCircleList"/>
    <dgm:cxn modelId="{B9D50714-5CFA-4A6B-9EAF-BAAC506022BE}" type="presParOf" srcId="{BEFCCE34-0496-45D2-8AB9-2ADC969609AC}" destId="{3FA03AC5-3F9B-4F46-84BB-0CB4E96425B8}" srcOrd="0" destOrd="0" presId="urn:microsoft.com/office/officeart/2018/2/layout/IconCircleList"/>
    <dgm:cxn modelId="{0DC75492-0879-4E3B-9DE7-CB035A18328D}" type="presParOf" srcId="{3FA03AC5-3F9B-4F46-84BB-0CB4E96425B8}" destId="{CADE3331-36A6-4005-909E-0C65785C8FC5}" srcOrd="0" destOrd="0" presId="urn:microsoft.com/office/officeart/2018/2/layout/IconCircleList"/>
    <dgm:cxn modelId="{4D1ABC99-5AFA-499E-B67D-DA4F7E3E0FA3}" type="presParOf" srcId="{CADE3331-36A6-4005-909E-0C65785C8FC5}" destId="{2B28E779-F538-495A-B627-86918E64DC08}" srcOrd="0" destOrd="0" presId="urn:microsoft.com/office/officeart/2018/2/layout/IconCircleList"/>
    <dgm:cxn modelId="{8C335642-9785-465D-B856-8D77B6E8204E}" type="presParOf" srcId="{CADE3331-36A6-4005-909E-0C65785C8FC5}" destId="{4023CEBC-14ED-4FD3-AB3F-7C315C56815D}" srcOrd="1" destOrd="0" presId="urn:microsoft.com/office/officeart/2018/2/layout/IconCircleList"/>
    <dgm:cxn modelId="{9078424D-8395-4477-8AC6-9A397FDFFD7B}" type="presParOf" srcId="{CADE3331-36A6-4005-909E-0C65785C8FC5}" destId="{B851E36A-D9EF-478B-9448-14BD89A32624}" srcOrd="2" destOrd="0" presId="urn:microsoft.com/office/officeart/2018/2/layout/IconCircleList"/>
    <dgm:cxn modelId="{E169715F-EDB8-4CA6-9DB0-453149B2DF71}" type="presParOf" srcId="{CADE3331-36A6-4005-909E-0C65785C8FC5}" destId="{9351303B-F102-4D15-8BCD-1A677B8FBD1F}" srcOrd="3" destOrd="0" presId="urn:microsoft.com/office/officeart/2018/2/layout/IconCircleList"/>
    <dgm:cxn modelId="{A9A13B2E-FD8B-4031-A663-020851781A61}" type="presParOf" srcId="{3FA03AC5-3F9B-4F46-84BB-0CB4E96425B8}" destId="{F654785C-0A63-4CA2-8F6F-A327DEFC8924}" srcOrd="1" destOrd="0" presId="urn:microsoft.com/office/officeart/2018/2/layout/IconCircleList"/>
    <dgm:cxn modelId="{C22E88F3-AC26-4220-B9BE-F4CBC7AD1C74}" type="presParOf" srcId="{3FA03AC5-3F9B-4F46-84BB-0CB4E96425B8}" destId="{F1C9EAED-1CDB-40AE-A2DE-5F6327F63D9A}" srcOrd="2" destOrd="0" presId="urn:microsoft.com/office/officeart/2018/2/layout/IconCircleList"/>
    <dgm:cxn modelId="{EDA16303-2E1F-4B51-9101-50BBE1099BB0}" type="presParOf" srcId="{F1C9EAED-1CDB-40AE-A2DE-5F6327F63D9A}" destId="{C32BE82F-1C90-4E29-916C-7CA918D0C53E}" srcOrd="0" destOrd="0" presId="urn:microsoft.com/office/officeart/2018/2/layout/IconCircleList"/>
    <dgm:cxn modelId="{6A2B38E1-A5D3-4C4A-A74E-EF794B7CE498}" type="presParOf" srcId="{F1C9EAED-1CDB-40AE-A2DE-5F6327F63D9A}" destId="{67EECE8F-736C-4C3D-9FE7-B6FBC599CA9A}" srcOrd="1" destOrd="0" presId="urn:microsoft.com/office/officeart/2018/2/layout/IconCircleList"/>
    <dgm:cxn modelId="{BB076935-F8C0-4D70-9C28-3C88318028DF}" type="presParOf" srcId="{F1C9EAED-1CDB-40AE-A2DE-5F6327F63D9A}" destId="{9197EEAC-3CCF-4508-BF68-46D836DBEC6E}" srcOrd="2" destOrd="0" presId="urn:microsoft.com/office/officeart/2018/2/layout/IconCircleList"/>
    <dgm:cxn modelId="{000EAD52-3081-44A3-B71A-D3BA02A1D132}" type="presParOf" srcId="{F1C9EAED-1CDB-40AE-A2DE-5F6327F63D9A}" destId="{36951650-44B5-4B01-B6FF-7F589E5C4B57}" srcOrd="3" destOrd="0" presId="urn:microsoft.com/office/officeart/2018/2/layout/IconCircleList"/>
    <dgm:cxn modelId="{963A051C-C19C-43D2-A23A-3BB217ABD90C}" type="presParOf" srcId="{3FA03AC5-3F9B-4F46-84BB-0CB4E96425B8}" destId="{B673522A-DBAA-497B-8177-7CDC5AFD9ABD}" srcOrd="3" destOrd="0" presId="urn:microsoft.com/office/officeart/2018/2/layout/IconCircleList"/>
    <dgm:cxn modelId="{C838963E-16D8-450D-92FA-DD30D51C598A}" type="presParOf" srcId="{3FA03AC5-3F9B-4F46-84BB-0CB4E96425B8}" destId="{8F7BBACE-FA71-449A-8F55-0181C6EB867D}" srcOrd="4" destOrd="0" presId="urn:microsoft.com/office/officeart/2018/2/layout/IconCircleList"/>
    <dgm:cxn modelId="{277C1CAE-0A7C-4CCB-8D54-3ED682012D8B}" type="presParOf" srcId="{8F7BBACE-FA71-449A-8F55-0181C6EB867D}" destId="{CB8D26C7-FFE3-4AC2-829B-5E31AEBF5159}" srcOrd="0" destOrd="0" presId="urn:microsoft.com/office/officeart/2018/2/layout/IconCircleList"/>
    <dgm:cxn modelId="{9E8516F8-4B24-44BC-820A-B0BE43D218AD}" type="presParOf" srcId="{8F7BBACE-FA71-449A-8F55-0181C6EB867D}" destId="{BBD53F6F-37FD-48E4-85C4-190B8E7FAC29}" srcOrd="1" destOrd="0" presId="urn:microsoft.com/office/officeart/2018/2/layout/IconCircleList"/>
    <dgm:cxn modelId="{15127234-269D-48A7-80B4-778A76960567}" type="presParOf" srcId="{8F7BBACE-FA71-449A-8F55-0181C6EB867D}" destId="{E4E99844-24E5-4F97-9457-B9BD1C32CC0F}" srcOrd="2" destOrd="0" presId="urn:microsoft.com/office/officeart/2018/2/layout/IconCircleList"/>
    <dgm:cxn modelId="{F7278CCD-63D1-4898-8997-DF66B6A8C806}" type="presParOf" srcId="{8F7BBACE-FA71-449A-8F55-0181C6EB867D}" destId="{761DA7C2-D425-443F-BF4F-3F53351DE768}" srcOrd="3" destOrd="0" presId="urn:microsoft.com/office/officeart/2018/2/layout/IconCircleList"/>
    <dgm:cxn modelId="{2AD0D261-DD5D-4946-8F02-926F3D2AE5F5}" type="presParOf" srcId="{3FA03AC5-3F9B-4F46-84BB-0CB4E96425B8}" destId="{FFD2683C-5B16-489C-9006-8EB49C5F9F4B}" srcOrd="5" destOrd="0" presId="urn:microsoft.com/office/officeart/2018/2/layout/IconCircleList"/>
    <dgm:cxn modelId="{C6B53321-3454-43D7-AF24-B9B6741C0134}" type="presParOf" srcId="{3FA03AC5-3F9B-4F46-84BB-0CB4E96425B8}" destId="{083DAC21-5832-4E69-A749-FBBB324B274A}" srcOrd="6" destOrd="0" presId="urn:microsoft.com/office/officeart/2018/2/layout/IconCircleList"/>
    <dgm:cxn modelId="{02A722D9-9DC6-4AF9-9924-9C5878E6EE12}" type="presParOf" srcId="{083DAC21-5832-4E69-A749-FBBB324B274A}" destId="{00A65827-780B-4E5E-B40C-6CA62095D112}" srcOrd="0" destOrd="0" presId="urn:microsoft.com/office/officeart/2018/2/layout/IconCircleList"/>
    <dgm:cxn modelId="{E054611F-D988-49BF-BE18-E5AB282AF047}" type="presParOf" srcId="{083DAC21-5832-4E69-A749-FBBB324B274A}" destId="{EBEEAC03-458E-42AF-BE1E-5A446669C685}" srcOrd="1" destOrd="0" presId="urn:microsoft.com/office/officeart/2018/2/layout/IconCircleList"/>
    <dgm:cxn modelId="{1663EB90-F750-4AAF-96AF-5A9B1D18F646}" type="presParOf" srcId="{083DAC21-5832-4E69-A749-FBBB324B274A}" destId="{DAEE57AE-8E32-4C5C-9F32-7C7EA33FBC17}" srcOrd="2" destOrd="0" presId="urn:microsoft.com/office/officeart/2018/2/layout/IconCircleList"/>
    <dgm:cxn modelId="{261A9953-F2AE-4E5D-959E-F5ED1194D32A}" type="presParOf" srcId="{083DAC21-5832-4E69-A749-FBBB324B274A}" destId="{5C5CFAEF-12E1-456E-AD0A-2D677E0D3CFD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AF1899F-CEF0-42AF-9051-03C490F019E5}" type="doc">
      <dgm:prSet loTypeId="urn:microsoft.com/office/officeart/2005/8/layout/vList2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C2C9E0AF-CC07-4E4B-8E1E-AD8DEC5CD7CD}">
      <dgm:prSet/>
      <dgm:spPr/>
      <dgm:t>
        <a:bodyPr/>
        <a:lstStyle/>
        <a:p>
          <a:r>
            <a:rPr lang="es-CL"/>
            <a:t>El discurso argumentativo tiene </a:t>
          </a:r>
          <a:r>
            <a:rPr lang="es-CL" b="1"/>
            <a:t>carácter polémico:</a:t>
          </a:r>
          <a:r>
            <a:rPr lang="es-CL"/>
            <a:t> para que exista la argumentación debe haber un tema respecto del cual haya diversos puntos de vista, aunque se trate de una situación cotidiana. </a:t>
          </a:r>
          <a:endParaRPr lang="en-US"/>
        </a:p>
      </dgm:t>
    </dgm:pt>
    <dgm:pt modelId="{551D5B17-1BAB-45AB-A3F0-B01E56520EB4}" type="parTrans" cxnId="{8B86DEC5-5B6D-495E-BE97-D7FC9FF951C8}">
      <dgm:prSet/>
      <dgm:spPr/>
      <dgm:t>
        <a:bodyPr/>
        <a:lstStyle/>
        <a:p>
          <a:endParaRPr lang="en-US"/>
        </a:p>
      </dgm:t>
    </dgm:pt>
    <dgm:pt modelId="{909CE346-3BBE-401B-B0A0-8734D39A6AD1}" type="sibTrans" cxnId="{8B86DEC5-5B6D-495E-BE97-D7FC9FF951C8}">
      <dgm:prSet/>
      <dgm:spPr/>
      <dgm:t>
        <a:bodyPr/>
        <a:lstStyle/>
        <a:p>
          <a:endParaRPr lang="en-US"/>
        </a:p>
      </dgm:t>
    </dgm:pt>
    <dgm:pt modelId="{BF4D6E9B-EABD-48B4-91E9-67AE94A50ACB}">
      <dgm:prSet/>
      <dgm:spPr/>
      <dgm:t>
        <a:bodyPr/>
        <a:lstStyle/>
        <a:p>
          <a:r>
            <a:rPr lang="es-CL"/>
            <a:t>El discurso argumentativo tiene </a:t>
          </a:r>
          <a:r>
            <a:rPr lang="es-CL" b="1"/>
            <a:t>carácter dialógico:</a:t>
          </a:r>
          <a:r>
            <a:rPr lang="es-CL"/>
            <a:t> la argumentación se basa en el intercambio de argumentos para alterar la opinión del receptor a quien debe suponerse como parte de la situación argumentativa. Esto significa que en este diálogo se suponen las posibles objeciones de parte del receptor, aunque no las explicite.   </a:t>
          </a:r>
          <a:endParaRPr lang="en-US"/>
        </a:p>
      </dgm:t>
    </dgm:pt>
    <dgm:pt modelId="{FF2CE60E-7885-4AB8-82BD-5C153F8D2BB2}" type="parTrans" cxnId="{57CCC0E6-4DB8-41F0-9408-9CA6CE153B1D}">
      <dgm:prSet/>
      <dgm:spPr/>
      <dgm:t>
        <a:bodyPr/>
        <a:lstStyle/>
        <a:p>
          <a:endParaRPr lang="en-US"/>
        </a:p>
      </dgm:t>
    </dgm:pt>
    <dgm:pt modelId="{403B2147-4D96-469E-A179-F7DE60049781}" type="sibTrans" cxnId="{57CCC0E6-4DB8-41F0-9408-9CA6CE153B1D}">
      <dgm:prSet/>
      <dgm:spPr/>
      <dgm:t>
        <a:bodyPr/>
        <a:lstStyle/>
        <a:p>
          <a:endParaRPr lang="en-US"/>
        </a:p>
      </dgm:t>
    </dgm:pt>
    <dgm:pt modelId="{CEB6E7F9-43AD-B84D-B0BB-AC3E9D1C523C}" type="pres">
      <dgm:prSet presAssocID="{6AF1899F-CEF0-42AF-9051-03C490F019E5}" presName="linear" presStyleCnt="0">
        <dgm:presLayoutVars>
          <dgm:animLvl val="lvl"/>
          <dgm:resizeHandles val="exact"/>
        </dgm:presLayoutVars>
      </dgm:prSet>
      <dgm:spPr/>
    </dgm:pt>
    <dgm:pt modelId="{727A310D-2385-8A4A-85B1-3A822721A516}" type="pres">
      <dgm:prSet presAssocID="{C2C9E0AF-CC07-4E4B-8E1E-AD8DEC5CD7CD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4776B76B-80C0-C14F-A243-0AA81657EBE4}" type="pres">
      <dgm:prSet presAssocID="{909CE346-3BBE-401B-B0A0-8734D39A6AD1}" presName="spacer" presStyleCnt="0"/>
      <dgm:spPr/>
    </dgm:pt>
    <dgm:pt modelId="{598DD2B0-892C-6F4C-AEFA-A8120BCF119E}" type="pres">
      <dgm:prSet presAssocID="{BF4D6E9B-EABD-48B4-91E9-67AE94A50ACB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C4CFB007-A900-B64E-9EFE-39867D48CEAE}" type="presOf" srcId="{6AF1899F-CEF0-42AF-9051-03C490F019E5}" destId="{CEB6E7F9-43AD-B84D-B0BB-AC3E9D1C523C}" srcOrd="0" destOrd="0" presId="urn:microsoft.com/office/officeart/2005/8/layout/vList2"/>
    <dgm:cxn modelId="{78A56B11-FDAA-C84D-8822-88B267AEF3F3}" type="presOf" srcId="{BF4D6E9B-EABD-48B4-91E9-67AE94A50ACB}" destId="{598DD2B0-892C-6F4C-AEFA-A8120BCF119E}" srcOrd="0" destOrd="0" presId="urn:microsoft.com/office/officeart/2005/8/layout/vList2"/>
    <dgm:cxn modelId="{1B0A1A3C-2E65-804B-94A9-D7EA2D9E2076}" type="presOf" srcId="{C2C9E0AF-CC07-4E4B-8E1E-AD8DEC5CD7CD}" destId="{727A310D-2385-8A4A-85B1-3A822721A516}" srcOrd="0" destOrd="0" presId="urn:microsoft.com/office/officeart/2005/8/layout/vList2"/>
    <dgm:cxn modelId="{8B86DEC5-5B6D-495E-BE97-D7FC9FF951C8}" srcId="{6AF1899F-CEF0-42AF-9051-03C490F019E5}" destId="{C2C9E0AF-CC07-4E4B-8E1E-AD8DEC5CD7CD}" srcOrd="0" destOrd="0" parTransId="{551D5B17-1BAB-45AB-A3F0-B01E56520EB4}" sibTransId="{909CE346-3BBE-401B-B0A0-8734D39A6AD1}"/>
    <dgm:cxn modelId="{57CCC0E6-4DB8-41F0-9408-9CA6CE153B1D}" srcId="{6AF1899F-CEF0-42AF-9051-03C490F019E5}" destId="{BF4D6E9B-EABD-48B4-91E9-67AE94A50ACB}" srcOrd="1" destOrd="0" parTransId="{FF2CE60E-7885-4AB8-82BD-5C153F8D2BB2}" sibTransId="{403B2147-4D96-469E-A179-F7DE60049781}"/>
    <dgm:cxn modelId="{7CE76604-B109-DA44-8FBA-8B8B6CF99817}" type="presParOf" srcId="{CEB6E7F9-43AD-B84D-B0BB-AC3E9D1C523C}" destId="{727A310D-2385-8A4A-85B1-3A822721A516}" srcOrd="0" destOrd="0" presId="urn:microsoft.com/office/officeart/2005/8/layout/vList2"/>
    <dgm:cxn modelId="{AE08068F-71DE-2740-B7C0-7396D17EC39F}" type="presParOf" srcId="{CEB6E7F9-43AD-B84D-B0BB-AC3E9D1C523C}" destId="{4776B76B-80C0-C14F-A243-0AA81657EBE4}" srcOrd="1" destOrd="0" presId="urn:microsoft.com/office/officeart/2005/8/layout/vList2"/>
    <dgm:cxn modelId="{17CD5DBC-D13B-8145-BBAB-83ED1FD89F43}" type="presParOf" srcId="{CEB6E7F9-43AD-B84D-B0BB-AC3E9D1C523C}" destId="{598DD2B0-892C-6F4C-AEFA-A8120BCF119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F308232-4523-A943-B5F9-E1218A7CD148}" type="doc">
      <dgm:prSet loTypeId="urn:microsoft.com/office/officeart/2005/8/layout/pyramid2" loCatId="" qsTypeId="urn:microsoft.com/office/officeart/2005/8/quickstyle/simple1" qsCatId="simple" csTypeId="urn:microsoft.com/office/officeart/2005/8/colors/accent1_2" csCatId="accent1" phldr="1"/>
      <dgm:spPr/>
    </dgm:pt>
    <dgm:pt modelId="{D2566EE6-45DF-CD4F-9D1D-5E3AFD11A9BA}">
      <dgm:prSet phldrT="[Texto]"/>
      <dgm:spPr/>
      <dgm:t>
        <a:bodyPr/>
        <a:lstStyle/>
        <a:p>
          <a:r>
            <a:rPr lang="es-ES" dirty="0"/>
            <a:t>Tesis</a:t>
          </a:r>
        </a:p>
      </dgm:t>
    </dgm:pt>
    <dgm:pt modelId="{F45E7BC2-14FF-3142-AF33-F6C84AB02900}" type="parTrans" cxnId="{E8B9F1B8-3160-4349-B9F6-C29295C8E5EE}">
      <dgm:prSet/>
      <dgm:spPr/>
      <dgm:t>
        <a:bodyPr/>
        <a:lstStyle/>
        <a:p>
          <a:endParaRPr lang="es-ES"/>
        </a:p>
      </dgm:t>
    </dgm:pt>
    <dgm:pt modelId="{C834876B-753B-3142-883E-A1DCFD8D2118}" type="sibTrans" cxnId="{E8B9F1B8-3160-4349-B9F6-C29295C8E5EE}">
      <dgm:prSet/>
      <dgm:spPr/>
      <dgm:t>
        <a:bodyPr/>
        <a:lstStyle/>
        <a:p>
          <a:endParaRPr lang="es-ES"/>
        </a:p>
      </dgm:t>
    </dgm:pt>
    <dgm:pt modelId="{8E87236C-BE3A-194A-97E6-3F0A856A805E}">
      <dgm:prSet phldrT="[Texto]"/>
      <dgm:spPr/>
      <dgm:t>
        <a:bodyPr/>
        <a:lstStyle/>
        <a:p>
          <a:r>
            <a:rPr lang="es-ES" dirty="0"/>
            <a:t>Argumentos</a:t>
          </a:r>
        </a:p>
      </dgm:t>
    </dgm:pt>
    <dgm:pt modelId="{C290064D-05F7-D442-9C5D-4C941FDE4E0D}" type="parTrans" cxnId="{755FD290-1CA3-8343-8E72-0212C407785E}">
      <dgm:prSet/>
      <dgm:spPr/>
      <dgm:t>
        <a:bodyPr/>
        <a:lstStyle/>
        <a:p>
          <a:endParaRPr lang="es-ES"/>
        </a:p>
      </dgm:t>
    </dgm:pt>
    <dgm:pt modelId="{6959A65C-BC95-084A-8C7E-8C58D122D4EC}" type="sibTrans" cxnId="{755FD290-1CA3-8343-8E72-0212C407785E}">
      <dgm:prSet/>
      <dgm:spPr/>
      <dgm:t>
        <a:bodyPr/>
        <a:lstStyle/>
        <a:p>
          <a:endParaRPr lang="es-ES"/>
        </a:p>
      </dgm:t>
    </dgm:pt>
    <dgm:pt modelId="{299B331B-9E87-F64C-A940-EF7A1B1A40B4}">
      <dgm:prSet phldrT="[Texto]"/>
      <dgm:spPr/>
      <dgm:t>
        <a:bodyPr/>
        <a:lstStyle/>
        <a:p>
          <a:r>
            <a:rPr lang="es-ES" dirty="0"/>
            <a:t>Respaldos </a:t>
          </a:r>
        </a:p>
      </dgm:t>
    </dgm:pt>
    <dgm:pt modelId="{F01B1B6B-2506-7E4F-A9B0-983C79D9B377}" type="parTrans" cxnId="{B811768A-074E-7648-AFDD-8179F57B4E45}">
      <dgm:prSet/>
      <dgm:spPr/>
      <dgm:t>
        <a:bodyPr/>
        <a:lstStyle/>
        <a:p>
          <a:endParaRPr lang="es-ES"/>
        </a:p>
      </dgm:t>
    </dgm:pt>
    <dgm:pt modelId="{8E27D563-2103-434A-8329-F1DD6D6484CD}" type="sibTrans" cxnId="{B811768A-074E-7648-AFDD-8179F57B4E45}">
      <dgm:prSet/>
      <dgm:spPr/>
      <dgm:t>
        <a:bodyPr/>
        <a:lstStyle/>
        <a:p>
          <a:endParaRPr lang="es-ES"/>
        </a:p>
      </dgm:t>
    </dgm:pt>
    <dgm:pt modelId="{6BBB691E-BA46-B44B-94E5-93FFC67DA4F1}" type="pres">
      <dgm:prSet presAssocID="{BF308232-4523-A943-B5F9-E1218A7CD148}" presName="compositeShape" presStyleCnt="0">
        <dgm:presLayoutVars>
          <dgm:dir/>
          <dgm:resizeHandles/>
        </dgm:presLayoutVars>
      </dgm:prSet>
      <dgm:spPr/>
    </dgm:pt>
    <dgm:pt modelId="{C86B9083-CF50-0A40-80DC-29A47704CC27}" type="pres">
      <dgm:prSet presAssocID="{BF308232-4523-A943-B5F9-E1218A7CD148}" presName="pyramid" presStyleLbl="node1" presStyleIdx="0" presStyleCnt="1"/>
      <dgm:spPr/>
    </dgm:pt>
    <dgm:pt modelId="{EDF30616-B78C-4B48-8828-9A3D493C1673}" type="pres">
      <dgm:prSet presAssocID="{BF308232-4523-A943-B5F9-E1218A7CD148}" presName="theList" presStyleCnt="0"/>
      <dgm:spPr/>
    </dgm:pt>
    <dgm:pt modelId="{9D38A35C-0B4E-4545-B0A1-36D197FA1409}" type="pres">
      <dgm:prSet presAssocID="{D2566EE6-45DF-CD4F-9D1D-5E3AFD11A9BA}" presName="aNode" presStyleLbl="fgAcc1" presStyleIdx="0" presStyleCnt="3">
        <dgm:presLayoutVars>
          <dgm:bulletEnabled val="1"/>
        </dgm:presLayoutVars>
      </dgm:prSet>
      <dgm:spPr/>
    </dgm:pt>
    <dgm:pt modelId="{97A151C9-8FEF-ED4D-A6DD-43067A150B81}" type="pres">
      <dgm:prSet presAssocID="{D2566EE6-45DF-CD4F-9D1D-5E3AFD11A9BA}" presName="aSpace" presStyleCnt="0"/>
      <dgm:spPr/>
    </dgm:pt>
    <dgm:pt modelId="{EEE0F414-32D5-AF48-9C9F-E32ED257A368}" type="pres">
      <dgm:prSet presAssocID="{8E87236C-BE3A-194A-97E6-3F0A856A805E}" presName="aNode" presStyleLbl="fgAcc1" presStyleIdx="1" presStyleCnt="3">
        <dgm:presLayoutVars>
          <dgm:bulletEnabled val="1"/>
        </dgm:presLayoutVars>
      </dgm:prSet>
      <dgm:spPr/>
    </dgm:pt>
    <dgm:pt modelId="{EB106F6D-2FFD-BC43-AA91-8FC3176ABC63}" type="pres">
      <dgm:prSet presAssocID="{8E87236C-BE3A-194A-97E6-3F0A856A805E}" presName="aSpace" presStyleCnt="0"/>
      <dgm:spPr/>
    </dgm:pt>
    <dgm:pt modelId="{052C2BA3-0266-A64C-B5F8-3019B339590B}" type="pres">
      <dgm:prSet presAssocID="{299B331B-9E87-F64C-A940-EF7A1B1A40B4}" presName="aNode" presStyleLbl="fgAcc1" presStyleIdx="2" presStyleCnt="3">
        <dgm:presLayoutVars>
          <dgm:bulletEnabled val="1"/>
        </dgm:presLayoutVars>
      </dgm:prSet>
      <dgm:spPr/>
    </dgm:pt>
    <dgm:pt modelId="{9AE0EF2E-3498-6945-8F86-74FC21D41D11}" type="pres">
      <dgm:prSet presAssocID="{299B331B-9E87-F64C-A940-EF7A1B1A40B4}" presName="aSpace" presStyleCnt="0"/>
      <dgm:spPr/>
    </dgm:pt>
  </dgm:ptLst>
  <dgm:cxnLst>
    <dgm:cxn modelId="{493FE206-FEA6-2340-B447-8C1B5800656B}" type="presOf" srcId="{299B331B-9E87-F64C-A940-EF7A1B1A40B4}" destId="{052C2BA3-0266-A64C-B5F8-3019B339590B}" srcOrd="0" destOrd="0" presId="urn:microsoft.com/office/officeart/2005/8/layout/pyramid2"/>
    <dgm:cxn modelId="{B585652A-7B28-0546-9CF6-45EEE8BAEF61}" type="presOf" srcId="{BF308232-4523-A943-B5F9-E1218A7CD148}" destId="{6BBB691E-BA46-B44B-94E5-93FFC67DA4F1}" srcOrd="0" destOrd="0" presId="urn:microsoft.com/office/officeart/2005/8/layout/pyramid2"/>
    <dgm:cxn modelId="{1EBB2F4A-751C-1B48-B324-8C8537AD8A91}" type="presOf" srcId="{8E87236C-BE3A-194A-97E6-3F0A856A805E}" destId="{EEE0F414-32D5-AF48-9C9F-E32ED257A368}" srcOrd="0" destOrd="0" presId="urn:microsoft.com/office/officeart/2005/8/layout/pyramid2"/>
    <dgm:cxn modelId="{B811768A-074E-7648-AFDD-8179F57B4E45}" srcId="{BF308232-4523-A943-B5F9-E1218A7CD148}" destId="{299B331B-9E87-F64C-A940-EF7A1B1A40B4}" srcOrd="2" destOrd="0" parTransId="{F01B1B6B-2506-7E4F-A9B0-983C79D9B377}" sibTransId="{8E27D563-2103-434A-8329-F1DD6D6484CD}"/>
    <dgm:cxn modelId="{755FD290-1CA3-8343-8E72-0212C407785E}" srcId="{BF308232-4523-A943-B5F9-E1218A7CD148}" destId="{8E87236C-BE3A-194A-97E6-3F0A856A805E}" srcOrd="1" destOrd="0" parTransId="{C290064D-05F7-D442-9C5D-4C941FDE4E0D}" sibTransId="{6959A65C-BC95-084A-8C7E-8C58D122D4EC}"/>
    <dgm:cxn modelId="{E8B9F1B8-3160-4349-B9F6-C29295C8E5EE}" srcId="{BF308232-4523-A943-B5F9-E1218A7CD148}" destId="{D2566EE6-45DF-CD4F-9D1D-5E3AFD11A9BA}" srcOrd="0" destOrd="0" parTransId="{F45E7BC2-14FF-3142-AF33-F6C84AB02900}" sibTransId="{C834876B-753B-3142-883E-A1DCFD8D2118}"/>
    <dgm:cxn modelId="{E78F5BDF-35E0-8F46-A48A-52431B60A8D2}" type="presOf" srcId="{D2566EE6-45DF-CD4F-9D1D-5E3AFD11A9BA}" destId="{9D38A35C-0B4E-4545-B0A1-36D197FA1409}" srcOrd="0" destOrd="0" presId="urn:microsoft.com/office/officeart/2005/8/layout/pyramid2"/>
    <dgm:cxn modelId="{D82C8882-D959-EC46-8FBE-7A8AA5736BBF}" type="presParOf" srcId="{6BBB691E-BA46-B44B-94E5-93FFC67DA4F1}" destId="{C86B9083-CF50-0A40-80DC-29A47704CC27}" srcOrd="0" destOrd="0" presId="urn:microsoft.com/office/officeart/2005/8/layout/pyramid2"/>
    <dgm:cxn modelId="{1AB91ABB-D9C8-E741-9462-27BBE8853E01}" type="presParOf" srcId="{6BBB691E-BA46-B44B-94E5-93FFC67DA4F1}" destId="{EDF30616-B78C-4B48-8828-9A3D493C1673}" srcOrd="1" destOrd="0" presId="urn:microsoft.com/office/officeart/2005/8/layout/pyramid2"/>
    <dgm:cxn modelId="{059F9CDE-3D2E-E248-B71E-982876499BE9}" type="presParOf" srcId="{EDF30616-B78C-4B48-8828-9A3D493C1673}" destId="{9D38A35C-0B4E-4545-B0A1-36D197FA1409}" srcOrd="0" destOrd="0" presId="urn:microsoft.com/office/officeart/2005/8/layout/pyramid2"/>
    <dgm:cxn modelId="{CC1758DE-1E0E-EE43-B125-EC8332D5147E}" type="presParOf" srcId="{EDF30616-B78C-4B48-8828-9A3D493C1673}" destId="{97A151C9-8FEF-ED4D-A6DD-43067A150B81}" srcOrd="1" destOrd="0" presId="urn:microsoft.com/office/officeart/2005/8/layout/pyramid2"/>
    <dgm:cxn modelId="{B48D74A8-9785-CF4A-8B8A-DE5AD988B18D}" type="presParOf" srcId="{EDF30616-B78C-4B48-8828-9A3D493C1673}" destId="{EEE0F414-32D5-AF48-9C9F-E32ED257A368}" srcOrd="2" destOrd="0" presId="urn:microsoft.com/office/officeart/2005/8/layout/pyramid2"/>
    <dgm:cxn modelId="{483C2199-B8B0-BC46-8505-B4EEB9EE2DC8}" type="presParOf" srcId="{EDF30616-B78C-4B48-8828-9A3D493C1673}" destId="{EB106F6D-2FFD-BC43-AA91-8FC3176ABC63}" srcOrd="3" destOrd="0" presId="urn:microsoft.com/office/officeart/2005/8/layout/pyramid2"/>
    <dgm:cxn modelId="{0DF5E4C3-CDE9-1747-A97F-FE2919CB5DCA}" type="presParOf" srcId="{EDF30616-B78C-4B48-8828-9A3D493C1673}" destId="{052C2BA3-0266-A64C-B5F8-3019B339590B}" srcOrd="4" destOrd="0" presId="urn:microsoft.com/office/officeart/2005/8/layout/pyramid2"/>
    <dgm:cxn modelId="{3D060406-FE17-9844-B590-72FF84E396A6}" type="presParOf" srcId="{EDF30616-B78C-4B48-8828-9A3D493C1673}" destId="{9AE0EF2E-3498-6945-8F86-74FC21D41D11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9F0C69D-C75E-4AEC-A900-E384F75026C7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33825C9-15DD-4B16-916F-9A302D950103}">
      <dgm:prSet/>
      <dgm:spPr/>
      <dgm:t>
        <a:bodyPr/>
        <a:lstStyle/>
        <a:p>
          <a:pPr>
            <a:defRPr cap="all"/>
          </a:pPr>
          <a:r>
            <a:rPr lang="es-CL"/>
            <a:t>afirmación</a:t>
          </a:r>
          <a:endParaRPr lang="en-US"/>
        </a:p>
      </dgm:t>
    </dgm:pt>
    <dgm:pt modelId="{3895046C-DDB5-45AE-869C-B7A792DBDBD1}" type="parTrans" cxnId="{7786ECC1-3391-45A2-9003-7DD10973D17C}">
      <dgm:prSet/>
      <dgm:spPr/>
      <dgm:t>
        <a:bodyPr/>
        <a:lstStyle/>
        <a:p>
          <a:endParaRPr lang="en-US"/>
        </a:p>
      </dgm:t>
    </dgm:pt>
    <dgm:pt modelId="{05D08A4C-6935-4D41-A1E0-006A5FC998C6}" type="sibTrans" cxnId="{7786ECC1-3391-45A2-9003-7DD10973D17C}">
      <dgm:prSet/>
      <dgm:spPr/>
      <dgm:t>
        <a:bodyPr/>
        <a:lstStyle/>
        <a:p>
          <a:endParaRPr lang="en-US"/>
        </a:p>
      </dgm:t>
    </dgm:pt>
    <dgm:pt modelId="{ED14518A-BED1-4CFB-A973-AF5C40B64BC2}">
      <dgm:prSet/>
      <dgm:spPr/>
      <dgm:t>
        <a:bodyPr/>
        <a:lstStyle/>
        <a:p>
          <a:pPr>
            <a:defRPr cap="all"/>
          </a:pPr>
          <a:r>
            <a:rPr lang="es-CL"/>
            <a:t>Idea u opinión en torno a lo cual se reflexiona.</a:t>
          </a:r>
          <a:endParaRPr lang="en-US"/>
        </a:p>
      </dgm:t>
    </dgm:pt>
    <dgm:pt modelId="{C692A21B-EA3A-4CCF-AAF6-93B63057FF86}" type="sibTrans" cxnId="{6176908C-2239-4663-8B1E-810FF29EE0FB}">
      <dgm:prSet/>
      <dgm:spPr/>
      <dgm:t>
        <a:bodyPr/>
        <a:lstStyle/>
        <a:p>
          <a:endParaRPr lang="en-US"/>
        </a:p>
      </dgm:t>
    </dgm:pt>
    <dgm:pt modelId="{D2DCB9C1-DF5F-44A5-84DE-1F69E1A5425D}" type="parTrans" cxnId="{6176908C-2239-4663-8B1E-810FF29EE0FB}">
      <dgm:prSet/>
      <dgm:spPr/>
      <dgm:t>
        <a:bodyPr/>
        <a:lstStyle/>
        <a:p>
          <a:endParaRPr lang="en-US"/>
        </a:p>
      </dgm:t>
    </dgm:pt>
    <dgm:pt modelId="{CDBE7D81-C337-E04E-9AB8-B7A443961063}">
      <dgm:prSet/>
      <dgm:spPr/>
      <dgm:t>
        <a:bodyPr/>
        <a:lstStyle/>
        <a:p>
          <a:pPr>
            <a:defRPr cap="all"/>
          </a:pPr>
          <a:r>
            <a:rPr lang="es-ES"/>
            <a:t>discutible</a:t>
          </a:r>
        </a:p>
      </dgm:t>
    </dgm:pt>
    <dgm:pt modelId="{76651D41-2ABE-1A44-99D0-C74E8DD842C7}" type="parTrans" cxnId="{A972DF0A-B1BD-A04A-A81E-ACEA5E848680}">
      <dgm:prSet/>
      <dgm:spPr/>
      <dgm:t>
        <a:bodyPr/>
        <a:lstStyle/>
        <a:p>
          <a:endParaRPr lang="es-ES"/>
        </a:p>
      </dgm:t>
    </dgm:pt>
    <dgm:pt modelId="{06D441D8-04F9-DA40-ACD0-ACA079C54BC0}" type="sibTrans" cxnId="{A972DF0A-B1BD-A04A-A81E-ACEA5E848680}">
      <dgm:prSet/>
      <dgm:spPr/>
      <dgm:t>
        <a:bodyPr/>
        <a:lstStyle/>
        <a:p>
          <a:endParaRPr lang="es-ES"/>
        </a:p>
      </dgm:t>
    </dgm:pt>
    <dgm:pt modelId="{6DDD3058-BA43-9B45-988D-6AE0481EB0EE}" type="pres">
      <dgm:prSet presAssocID="{B9F0C69D-C75E-4AEC-A900-E384F75026C7}" presName="outerComposite" presStyleCnt="0">
        <dgm:presLayoutVars>
          <dgm:chMax val="5"/>
          <dgm:dir/>
          <dgm:resizeHandles val="exact"/>
        </dgm:presLayoutVars>
      </dgm:prSet>
      <dgm:spPr/>
    </dgm:pt>
    <dgm:pt modelId="{FB77C27A-C21E-9843-B208-B6EC104F0C81}" type="pres">
      <dgm:prSet presAssocID="{B9F0C69D-C75E-4AEC-A900-E384F75026C7}" presName="dummyMaxCanvas" presStyleCnt="0">
        <dgm:presLayoutVars/>
      </dgm:prSet>
      <dgm:spPr/>
    </dgm:pt>
    <dgm:pt modelId="{812074BD-610C-E048-AD5A-450846780C82}" type="pres">
      <dgm:prSet presAssocID="{B9F0C69D-C75E-4AEC-A900-E384F75026C7}" presName="ThreeNodes_1" presStyleLbl="node1" presStyleIdx="0" presStyleCnt="3">
        <dgm:presLayoutVars>
          <dgm:bulletEnabled val="1"/>
        </dgm:presLayoutVars>
      </dgm:prSet>
      <dgm:spPr/>
    </dgm:pt>
    <dgm:pt modelId="{FF6BE006-3169-864C-9D7D-D4174FB8006C}" type="pres">
      <dgm:prSet presAssocID="{B9F0C69D-C75E-4AEC-A900-E384F75026C7}" presName="ThreeNodes_2" presStyleLbl="node1" presStyleIdx="1" presStyleCnt="3">
        <dgm:presLayoutVars>
          <dgm:bulletEnabled val="1"/>
        </dgm:presLayoutVars>
      </dgm:prSet>
      <dgm:spPr/>
    </dgm:pt>
    <dgm:pt modelId="{1CEF986E-FF77-FC44-B42D-0F81AD7ABF75}" type="pres">
      <dgm:prSet presAssocID="{B9F0C69D-C75E-4AEC-A900-E384F75026C7}" presName="ThreeNodes_3" presStyleLbl="node1" presStyleIdx="2" presStyleCnt="3">
        <dgm:presLayoutVars>
          <dgm:bulletEnabled val="1"/>
        </dgm:presLayoutVars>
      </dgm:prSet>
      <dgm:spPr/>
    </dgm:pt>
    <dgm:pt modelId="{81B94B30-C7E4-1346-9249-DC06EDD3A3FA}" type="pres">
      <dgm:prSet presAssocID="{B9F0C69D-C75E-4AEC-A900-E384F75026C7}" presName="ThreeConn_1-2" presStyleLbl="fgAccFollowNode1" presStyleIdx="0" presStyleCnt="2">
        <dgm:presLayoutVars>
          <dgm:bulletEnabled val="1"/>
        </dgm:presLayoutVars>
      </dgm:prSet>
      <dgm:spPr/>
    </dgm:pt>
    <dgm:pt modelId="{B4230F00-13CC-A247-AF8E-CB3904DA475E}" type="pres">
      <dgm:prSet presAssocID="{B9F0C69D-C75E-4AEC-A900-E384F75026C7}" presName="ThreeConn_2-3" presStyleLbl="fgAccFollowNode1" presStyleIdx="1" presStyleCnt="2">
        <dgm:presLayoutVars>
          <dgm:bulletEnabled val="1"/>
        </dgm:presLayoutVars>
      </dgm:prSet>
      <dgm:spPr/>
    </dgm:pt>
    <dgm:pt modelId="{28E2DD88-DA7F-C443-AE3A-587510E90D6C}" type="pres">
      <dgm:prSet presAssocID="{B9F0C69D-C75E-4AEC-A900-E384F75026C7}" presName="ThreeNodes_1_text" presStyleLbl="node1" presStyleIdx="2" presStyleCnt="3">
        <dgm:presLayoutVars>
          <dgm:bulletEnabled val="1"/>
        </dgm:presLayoutVars>
      </dgm:prSet>
      <dgm:spPr/>
    </dgm:pt>
    <dgm:pt modelId="{906809D5-940E-F24D-BACC-6D37019F3FC7}" type="pres">
      <dgm:prSet presAssocID="{B9F0C69D-C75E-4AEC-A900-E384F75026C7}" presName="ThreeNodes_2_text" presStyleLbl="node1" presStyleIdx="2" presStyleCnt="3">
        <dgm:presLayoutVars>
          <dgm:bulletEnabled val="1"/>
        </dgm:presLayoutVars>
      </dgm:prSet>
      <dgm:spPr/>
    </dgm:pt>
    <dgm:pt modelId="{735201EE-A1D0-6E4D-AB3E-3AA7C27BE5D3}" type="pres">
      <dgm:prSet presAssocID="{B9F0C69D-C75E-4AEC-A900-E384F75026C7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A972DF0A-B1BD-A04A-A81E-ACEA5E848680}" srcId="{B9F0C69D-C75E-4AEC-A900-E384F75026C7}" destId="{CDBE7D81-C337-E04E-9AB8-B7A443961063}" srcOrd="2" destOrd="0" parTransId="{76651D41-2ABE-1A44-99D0-C74E8DD842C7}" sibTransId="{06D441D8-04F9-DA40-ACD0-ACA079C54BC0}"/>
    <dgm:cxn modelId="{13861216-44E7-064A-B853-358A94D44180}" type="presOf" srcId="{B9F0C69D-C75E-4AEC-A900-E384F75026C7}" destId="{6DDD3058-BA43-9B45-988D-6AE0481EB0EE}" srcOrd="0" destOrd="0" presId="urn:microsoft.com/office/officeart/2005/8/layout/vProcess5"/>
    <dgm:cxn modelId="{3DDDE523-1171-784A-B817-A012CC84C0DD}" type="presOf" srcId="{05D08A4C-6935-4D41-A1E0-006A5FC998C6}" destId="{B4230F00-13CC-A247-AF8E-CB3904DA475E}" srcOrd="0" destOrd="0" presId="urn:microsoft.com/office/officeart/2005/8/layout/vProcess5"/>
    <dgm:cxn modelId="{95F28147-7068-844F-A0B8-13604ABFF9F1}" type="presOf" srcId="{ED14518A-BED1-4CFB-A973-AF5C40B64BC2}" destId="{812074BD-610C-E048-AD5A-450846780C82}" srcOrd="0" destOrd="0" presId="urn:microsoft.com/office/officeart/2005/8/layout/vProcess5"/>
    <dgm:cxn modelId="{A55C1F83-1797-1B4A-9B89-AB1BA34DE80F}" type="presOf" srcId="{C692A21B-EA3A-4CCF-AAF6-93B63057FF86}" destId="{81B94B30-C7E4-1346-9249-DC06EDD3A3FA}" srcOrd="0" destOrd="0" presId="urn:microsoft.com/office/officeart/2005/8/layout/vProcess5"/>
    <dgm:cxn modelId="{E3BC3786-AFFA-9049-A9E6-6A2375AE47A3}" type="presOf" srcId="{233825C9-15DD-4B16-916F-9A302D950103}" destId="{FF6BE006-3169-864C-9D7D-D4174FB8006C}" srcOrd="0" destOrd="0" presId="urn:microsoft.com/office/officeart/2005/8/layout/vProcess5"/>
    <dgm:cxn modelId="{6176908C-2239-4663-8B1E-810FF29EE0FB}" srcId="{B9F0C69D-C75E-4AEC-A900-E384F75026C7}" destId="{ED14518A-BED1-4CFB-A973-AF5C40B64BC2}" srcOrd="0" destOrd="0" parTransId="{D2DCB9C1-DF5F-44A5-84DE-1F69E1A5425D}" sibTransId="{C692A21B-EA3A-4CCF-AAF6-93B63057FF86}"/>
    <dgm:cxn modelId="{7786ECC1-3391-45A2-9003-7DD10973D17C}" srcId="{B9F0C69D-C75E-4AEC-A900-E384F75026C7}" destId="{233825C9-15DD-4B16-916F-9A302D950103}" srcOrd="1" destOrd="0" parTransId="{3895046C-DDB5-45AE-869C-B7A792DBDBD1}" sibTransId="{05D08A4C-6935-4D41-A1E0-006A5FC998C6}"/>
    <dgm:cxn modelId="{38C12BC5-F828-674B-A863-E46716376E9E}" type="presOf" srcId="{CDBE7D81-C337-E04E-9AB8-B7A443961063}" destId="{1CEF986E-FF77-FC44-B42D-0F81AD7ABF75}" srcOrd="0" destOrd="0" presId="urn:microsoft.com/office/officeart/2005/8/layout/vProcess5"/>
    <dgm:cxn modelId="{54D629C9-4334-8F45-9178-6AE08C0F4F39}" type="presOf" srcId="{CDBE7D81-C337-E04E-9AB8-B7A443961063}" destId="{735201EE-A1D0-6E4D-AB3E-3AA7C27BE5D3}" srcOrd="1" destOrd="0" presId="urn:microsoft.com/office/officeart/2005/8/layout/vProcess5"/>
    <dgm:cxn modelId="{BA5F22CC-C702-EB4F-8962-B6F575884994}" type="presOf" srcId="{ED14518A-BED1-4CFB-A973-AF5C40B64BC2}" destId="{28E2DD88-DA7F-C443-AE3A-587510E90D6C}" srcOrd="1" destOrd="0" presId="urn:microsoft.com/office/officeart/2005/8/layout/vProcess5"/>
    <dgm:cxn modelId="{9E8ABFCD-9247-CE4C-A288-49DC87FDE67A}" type="presOf" srcId="{233825C9-15DD-4B16-916F-9A302D950103}" destId="{906809D5-940E-F24D-BACC-6D37019F3FC7}" srcOrd="1" destOrd="0" presId="urn:microsoft.com/office/officeart/2005/8/layout/vProcess5"/>
    <dgm:cxn modelId="{0FD62724-C5ED-AE4F-B423-62FD6D90AB4B}" type="presParOf" srcId="{6DDD3058-BA43-9B45-988D-6AE0481EB0EE}" destId="{FB77C27A-C21E-9843-B208-B6EC104F0C81}" srcOrd="0" destOrd="0" presId="urn:microsoft.com/office/officeart/2005/8/layout/vProcess5"/>
    <dgm:cxn modelId="{4256EC21-5011-574D-B7E9-7131F1EA8692}" type="presParOf" srcId="{6DDD3058-BA43-9B45-988D-6AE0481EB0EE}" destId="{812074BD-610C-E048-AD5A-450846780C82}" srcOrd="1" destOrd="0" presId="urn:microsoft.com/office/officeart/2005/8/layout/vProcess5"/>
    <dgm:cxn modelId="{5CCC1555-E6C6-8248-94F8-30A6BEAEBD5A}" type="presParOf" srcId="{6DDD3058-BA43-9B45-988D-6AE0481EB0EE}" destId="{FF6BE006-3169-864C-9D7D-D4174FB8006C}" srcOrd="2" destOrd="0" presId="urn:microsoft.com/office/officeart/2005/8/layout/vProcess5"/>
    <dgm:cxn modelId="{2880B636-63F1-D549-9711-C0E25FA43E62}" type="presParOf" srcId="{6DDD3058-BA43-9B45-988D-6AE0481EB0EE}" destId="{1CEF986E-FF77-FC44-B42D-0F81AD7ABF75}" srcOrd="3" destOrd="0" presId="urn:microsoft.com/office/officeart/2005/8/layout/vProcess5"/>
    <dgm:cxn modelId="{0849C33F-4006-4649-82E3-8BBEBBC63DB3}" type="presParOf" srcId="{6DDD3058-BA43-9B45-988D-6AE0481EB0EE}" destId="{81B94B30-C7E4-1346-9249-DC06EDD3A3FA}" srcOrd="4" destOrd="0" presId="urn:microsoft.com/office/officeart/2005/8/layout/vProcess5"/>
    <dgm:cxn modelId="{FE2C4AE7-BB97-8A46-856F-72F4E30AEE83}" type="presParOf" srcId="{6DDD3058-BA43-9B45-988D-6AE0481EB0EE}" destId="{B4230F00-13CC-A247-AF8E-CB3904DA475E}" srcOrd="5" destOrd="0" presId="urn:microsoft.com/office/officeart/2005/8/layout/vProcess5"/>
    <dgm:cxn modelId="{7CD4D9B3-26BF-CC4B-8E43-0E7C6DFB076E}" type="presParOf" srcId="{6DDD3058-BA43-9B45-988D-6AE0481EB0EE}" destId="{28E2DD88-DA7F-C443-AE3A-587510E90D6C}" srcOrd="6" destOrd="0" presId="urn:microsoft.com/office/officeart/2005/8/layout/vProcess5"/>
    <dgm:cxn modelId="{698F37F7-9463-D249-AF84-B6605005DF8A}" type="presParOf" srcId="{6DDD3058-BA43-9B45-988D-6AE0481EB0EE}" destId="{906809D5-940E-F24D-BACC-6D37019F3FC7}" srcOrd="7" destOrd="0" presId="urn:microsoft.com/office/officeart/2005/8/layout/vProcess5"/>
    <dgm:cxn modelId="{3DEE1CC2-34E2-E24D-9591-51A26126D234}" type="presParOf" srcId="{6DDD3058-BA43-9B45-988D-6AE0481EB0EE}" destId="{735201EE-A1D0-6E4D-AB3E-3AA7C27BE5D3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BEE96FC-7AEA-4B34-9CB2-FAAE5EF2834A}" type="doc">
      <dgm:prSet loTypeId="urn:microsoft.com/office/officeart/2005/8/layout/matrix3" loCatId="matrix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50060347-D568-4C65-8656-12C0C49EEECE}">
      <dgm:prSet/>
      <dgm:spPr/>
      <dgm:t>
        <a:bodyPr/>
        <a:lstStyle/>
        <a:p>
          <a:r>
            <a:rPr lang="es-CL" dirty="0"/>
            <a:t>Razones </a:t>
          </a:r>
          <a:endParaRPr lang="en-US" dirty="0"/>
        </a:p>
      </dgm:t>
    </dgm:pt>
    <dgm:pt modelId="{69D4F11B-F967-4820-B1C7-68F1F14C822D}" type="parTrans" cxnId="{008B9C95-937E-4A67-B85A-411FB82431AB}">
      <dgm:prSet/>
      <dgm:spPr/>
      <dgm:t>
        <a:bodyPr/>
        <a:lstStyle/>
        <a:p>
          <a:endParaRPr lang="en-US"/>
        </a:p>
      </dgm:t>
    </dgm:pt>
    <dgm:pt modelId="{706FCFBE-7002-4F0C-9E67-7E182A170493}" type="sibTrans" cxnId="{008B9C95-937E-4A67-B85A-411FB82431AB}">
      <dgm:prSet/>
      <dgm:spPr/>
      <dgm:t>
        <a:bodyPr/>
        <a:lstStyle/>
        <a:p>
          <a:endParaRPr lang="en-US"/>
        </a:p>
      </dgm:t>
    </dgm:pt>
    <dgm:pt modelId="{D03B44A0-AF35-40AB-B79C-F190176844B3}">
      <dgm:prSet/>
      <dgm:spPr/>
      <dgm:t>
        <a:bodyPr/>
        <a:lstStyle/>
        <a:p>
          <a:r>
            <a:rPr lang="es-CL"/>
            <a:t>Justifican</a:t>
          </a:r>
          <a:endParaRPr lang="en-US"/>
        </a:p>
      </dgm:t>
    </dgm:pt>
    <dgm:pt modelId="{6D2ACBD2-9255-48BA-8628-692393508ADA}" type="parTrans" cxnId="{1973C0C3-6AF2-4DF4-AF76-1F395B00BDF1}">
      <dgm:prSet/>
      <dgm:spPr/>
      <dgm:t>
        <a:bodyPr/>
        <a:lstStyle/>
        <a:p>
          <a:endParaRPr lang="en-US"/>
        </a:p>
      </dgm:t>
    </dgm:pt>
    <dgm:pt modelId="{6F09D58E-2DEA-4660-899C-9A432F25CE3C}" type="sibTrans" cxnId="{1973C0C3-6AF2-4DF4-AF76-1F395B00BDF1}">
      <dgm:prSet/>
      <dgm:spPr/>
      <dgm:t>
        <a:bodyPr/>
        <a:lstStyle/>
        <a:p>
          <a:endParaRPr lang="en-US"/>
        </a:p>
      </dgm:t>
    </dgm:pt>
    <dgm:pt modelId="{619831C0-DFCE-41ED-9E35-4385EBB241FB}">
      <dgm:prSet/>
      <dgm:spPr/>
      <dgm:t>
        <a:bodyPr/>
        <a:lstStyle/>
        <a:p>
          <a:r>
            <a:rPr lang="es-CL"/>
            <a:t>Sustentan</a:t>
          </a:r>
          <a:endParaRPr lang="en-US"/>
        </a:p>
      </dgm:t>
    </dgm:pt>
    <dgm:pt modelId="{4AA3A823-548A-43E4-987C-E12A4A1C9AFB}" type="parTrans" cxnId="{8880FAAD-F82B-4CCA-9376-CA0A77CE9F0B}">
      <dgm:prSet/>
      <dgm:spPr/>
      <dgm:t>
        <a:bodyPr/>
        <a:lstStyle/>
        <a:p>
          <a:endParaRPr lang="en-US"/>
        </a:p>
      </dgm:t>
    </dgm:pt>
    <dgm:pt modelId="{DF776443-26A8-4234-9C96-B3E443543ADA}" type="sibTrans" cxnId="{8880FAAD-F82B-4CCA-9376-CA0A77CE9F0B}">
      <dgm:prSet/>
      <dgm:spPr/>
      <dgm:t>
        <a:bodyPr/>
        <a:lstStyle/>
        <a:p>
          <a:endParaRPr lang="en-US"/>
        </a:p>
      </dgm:t>
    </dgm:pt>
    <dgm:pt modelId="{4ED1A77A-9B72-4722-B99E-45F5844A7008}">
      <dgm:prSet/>
      <dgm:spPr/>
      <dgm:t>
        <a:bodyPr/>
        <a:lstStyle/>
        <a:p>
          <a:r>
            <a:rPr lang="es-CL"/>
            <a:t>Ratifican </a:t>
          </a:r>
          <a:endParaRPr lang="en-US"/>
        </a:p>
      </dgm:t>
    </dgm:pt>
    <dgm:pt modelId="{A2CC94E7-C792-4DFD-9507-121C99358301}" type="parTrans" cxnId="{391F6159-8D10-4F78-A570-D989D86CFBE6}">
      <dgm:prSet/>
      <dgm:spPr/>
      <dgm:t>
        <a:bodyPr/>
        <a:lstStyle/>
        <a:p>
          <a:endParaRPr lang="en-US"/>
        </a:p>
      </dgm:t>
    </dgm:pt>
    <dgm:pt modelId="{D9BD55DF-8440-4365-9438-EEC93F8AA2B9}" type="sibTrans" cxnId="{391F6159-8D10-4F78-A570-D989D86CFBE6}">
      <dgm:prSet/>
      <dgm:spPr/>
      <dgm:t>
        <a:bodyPr/>
        <a:lstStyle/>
        <a:p>
          <a:endParaRPr lang="en-US"/>
        </a:p>
      </dgm:t>
    </dgm:pt>
    <dgm:pt modelId="{DF4CCA0D-3C92-3F48-96BE-CFD30C55C235}" type="pres">
      <dgm:prSet presAssocID="{0BEE96FC-7AEA-4B34-9CB2-FAAE5EF2834A}" presName="matrix" presStyleCnt="0">
        <dgm:presLayoutVars>
          <dgm:chMax val="1"/>
          <dgm:dir/>
          <dgm:resizeHandles val="exact"/>
        </dgm:presLayoutVars>
      </dgm:prSet>
      <dgm:spPr/>
    </dgm:pt>
    <dgm:pt modelId="{FB58DB5C-82B7-1D4D-9338-7D2CAA10FFF0}" type="pres">
      <dgm:prSet presAssocID="{0BEE96FC-7AEA-4B34-9CB2-FAAE5EF2834A}" presName="diamond" presStyleLbl="bgShp" presStyleIdx="0" presStyleCnt="1"/>
      <dgm:spPr/>
    </dgm:pt>
    <dgm:pt modelId="{E266481B-24B5-9F45-B7EB-34B9D46D51F8}" type="pres">
      <dgm:prSet presAssocID="{0BEE96FC-7AEA-4B34-9CB2-FAAE5EF2834A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267B308A-030A-CD4B-94CD-DA84C868CD23}" type="pres">
      <dgm:prSet presAssocID="{0BEE96FC-7AEA-4B34-9CB2-FAAE5EF2834A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285C837A-640E-B546-966B-7A8DF21DEEEE}" type="pres">
      <dgm:prSet presAssocID="{0BEE96FC-7AEA-4B34-9CB2-FAAE5EF2834A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9CE88026-4F67-7548-9926-32A665277700}" type="pres">
      <dgm:prSet presAssocID="{0BEE96FC-7AEA-4B34-9CB2-FAAE5EF2834A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E236AE06-B6C1-004D-8321-DA224BB07F32}" type="presOf" srcId="{619831C0-DFCE-41ED-9E35-4385EBB241FB}" destId="{285C837A-640E-B546-966B-7A8DF21DEEEE}" srcOrd="0" destOrd="0" presId="urn:microsoft.com/office/officeart/2005/8/layout/matrix3"/>
    <dgm:cxn modelId="{30B9D517-1620-2049-AB65-D53EA6777AE7}" type="presOf" srcId="{4ED1A77A-9B72-4722-B99E-45F5844A7008}" destId="{9CE88026-4F67-7548-9926-32A665277700}" srcOrd="0" destOrd="0" presId="urn:microsoft.com/office/officeart/2005/8/layout/matrix3"/>
    <dgm:cxn modelId="{A393C31F-7131-6A42-A30C-166AC70459A3}" type="presOf" srcId="{0BEE96FC-7AEA-4B34-9CB2-FAAE5EF2834A}" destId="{DF4CCA0D-3C92-3F48-96BE-CFD30C55C235}" srcOrd="0" destOrd="0" presId="urn:microsoft.com/office/officeart/2005/8/layout/matrix3"/>
    <dgm:cxn modelId="{391F6159-8D10-4F78-A570-D989D86CFBE6}" srcId="{0BEE96FC-7AEA-4B34-9CB2-FAAE5EF2834A}" destId="{4ED1A77A-9B72-4722-B99E-45F5844A7008}" srcOrd="3" destOrd="0" parTransId="{A2CC94E7-C792-4DFD-9507-121C99358301}" sibTransId="{D9BD55DF-8440-4365-9438-EEC93F8AA2B9}"/>
    <dgm:cxn modelId="{7AE87A75-263D-5542-9612-D66AAD884841}" type="presOf" srcId="{D03B44A0-AF35-40AB-B79C-F190176844B3}" destId="{267B308A-030A-CD4B-94CD-DA84C868CD23}" srcOrd="0" destOrd="0" presId="urn:microsoft.com/office/officeart/2005/8/layout/matrix3"/>
    <dgm:cxn modelId="{008B9C95-937E-4A67-B85A-411FB82431AB}" srcId="{0BEE96FC-7AEA-4B34-9CB2-FAAE5EF2834A}" destId="{50060347-D568-4C65-8656-12C0C49EEECE}" srcOrd="0" destOrd="0" parTransId="{69D4F11B-F967-4820-B1C7-68F1F14C822D}" sibTransId="{706FCFBE-7002-4F0C-9E67-7E182A170493}"/>
    <dgm:cxn modelId="{8880FAAD-F82B-4CCA-9376-CA0A77CE9F0B}" srcId="{0BEE96FC-7AEA-4B34-9CB2-FAAE5EF2834A}" destId="{619831C0-DFCE-41ED-9E35-4385EBB241FB}" srcOrd="2" destOrd="0" parTransId="{4AA3A823-548A-43E4-987C-E12A4A1C9AFB}" sibTransId="{DF776443-26A8-4234-9C96-B3E443543ADA}"/>
    <dgm:cxn modelId="{1973C0C3-6AF2-4DF4-AF76-1F395B00BDF1}" srcId="{0BEE96FC-7AEA-4B34-9CB2-FAAE5EF2834A}" destId="{D03B44A0-AF35-40AB-B79C-F190176844B3}" srcOrd="1" destOrd="0" parTransId="{6D2ACBD2-9255-48BA-8628-692393508ADA}" sibTransId="{6F09D58E-2DEA-4660-899C-9A432F25CE3C}"/>
    <dgm:cxn modelId="{DE598BCA-68FF-F541-816E-8DF5A266C649}" type="presOf" srcId="{50060347-D568-4C65-8656-12C0C49EEECE}" destId="{E266481B-24B5-9F45-B7EB-34B9D46D51F8}" srcOrd="0" destOrd="0" presId="urn:microsoft.com/office/officeart/2005/8/layout/matrix3"/>
    <dgm:cxn modelId="{8439F409-7246-354D-B45D-607025D6E5C7}" type="presParOf" srcId="{DF4CCA0D-3C92-3F48-96BE-CFD30C55C235}" destId="{FB58DB5C-82B7-1D4D-9338-7D2CAA10FFF0}" srcOrd="0" destOrd="0" presId="urn:microsoft.com/office/officeart/2005/8/layout/matrix3"/>
    <dgm:cxn modelId="{7ABC29FB-46E5-7840-B425-F5B62607BE1C}" type="presParOf" srcId="{DF4CCA0D-3C92-3F48-96BE-CFD30C55C235}" destId="{E266481B-24B5-9F45-B7EB-34B9D46D51F8}" srcOrd="1" destOrd="0" presId="urn:microsoft.com/office/officeart/2005/8/layout/matrix3"/>
    <dgm:cxn modelId="{DA779A87-A9AE-F54A-A4F1-1CBC0E62BC12}" type="presParOf" srcId="{DF4CCA0D-3C92-3F48-96BE-CFD30C55C235}" destId="{267B308A-030A-CD4B-94CD-DA84C868CD23}" srcOrd="2" destOrd="0" presId="urn:microsoft.com/office/officeart/2005/8/layout/matrix3"/>
    <dgm:cxn modelId="{54BB218A-FB45-8740-9A16-E1A8BEF95BDC}" type="presParOf" srcId="{DF4CCA0D-3C92-3F48-96BE-CFD30C55C235}" destId="{285C837A-640E-B546-966B-7A8DF21DEEEE}" srcOrd="3" destOrd="0" presId="urn:microsoft.com/office/officeart/2005/8/layout/matrix3"/>
    <dgm:cxn modelId="{BB5EAC4F-A571-DB48-BBD4-7208E4ADCDBC}" type="presParOf" srcId="{DF4CCA0D-3C92-3F48-96BE-CFD30C55C235}" destId="{9CE88026-4F67-7548-9926-32A665277700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980FE24-ACFA-4534-A8F4-C799E395F0E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27F7A5D7-F505-4893-A09C-3CEA1A82FB8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s-CL" sz="2800" dirty="0"/>
            <a:t>Lee el texto “La inmigración en Chile. Del problema a la oportunidad” (Alejandro San Francisco) </a:t>
          </a:r>
          <a:endParaRPr lang="en-US" sz="2800" dirty="0"/>
        </a:p>
      </dgm:t>
    </dgm:pt>
    <dgm:pt modelId="{DA5FE154-7B2D-439A-9718-9A97BAA48596}" type="parTrans" cxnId="{C0DBF3BA-8FA0-4A78-AD1B-D40B0C46FFAF}">
      <dgm:prSet/>
      <dgm:spPr/>
      <dgm:t>
        <a:bodyPr/>
        <a:lstStyle/>
        <a:p>
          <a:endParaRPr lang="en-US" sz="2000"/>
        </a:p>
      </dgm:t>
    </dgm:pt>
    <dgm:pt modelId="{DBBCCCE4-75BC-417E-BD7D-A596CCA9DD8E}" type="sibTrans" cxnId="{C0DBF3BA-8FA0-4A78-AD1B-D40B0C46FFAF}">
      <dgm:prSet/>
      <dgm:spPr/>
      <dgm:t>
        <a:bodyPr/>
        <a:lstStyle/>
        <a:p>
          <a:endParaRPr lang="en-US" sz="2000"/>
        </a:p>
      </dgm:t>
    </dgm:pt>
    <dgm:pt modelId="{BB571614-2208-4BE4-98A5-3657ED647E1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dirty="0" err="1"/>
            <a:t>Responde</a:t>
          </a:r>
          <a:r>
            <a:rPr lang="en-US" sz="2800" dirty="0"/>
            <a:t>: </a:t>
          </a:r>
        </a:p>
      </dgm:t>
    </dgm:pt>
    <dgm:pt modelId="{538693E2-2961-431E-8F4A-6A05B89A507C}" type="parTrans" cxnId="{6C091029-EDB8-4715-B943-14DD94800063}">
      <dgm:prSet/>
      <dgm:spPr/>
      <dgm:t>
        <a:bodyPr/>
        <a:lstStyle/>
        <a:p>
          <a:endParaRPr lang="en-US" sz="2000"/>
        </a:p>
      </dgm:t>
    </dgm:pt>
    <dgm:pt modelId="{5AF29256-D736-4FAB-87BE-087D535D2404}" type="sibTrans" cxnId="{6C091029-EDB8-4715-B943-14DD94800063}">
      <dgm:prSet/>
      <dgm:spPr/>
      <dgm:t>
        <a:bodyPr/>
        <a:lstStyle/>
        <a:p>
          <a:endParaRPr lang="en-US" sz="2000"/>
        </a:p>
      </dgm:t>
    </dgm:pt>
    <dgm:pt modelId="{504868C1-02DA-E043-BAA4-36DE4ED0405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s-CL" sz="2400" dirty="0"/>
            <a:t>1.¿Cuál es la tesis que defiende el autor del texto?</a:t>
          </a:r>
          <a:endParaRPr lang="es-ES" sz="2400" dirty="0"/>
        </a:p>
      </dgm:t>
    </dgm:pt>
    <dgm:pt modelId="{3147F075-E9B1-224B-8230-8DD0B95CDE49}" type="parTrans" cxnId="{CEAB274D-8AA2-E847-AE0C-462A9740D81A}">
      <dgm:prSet/>
      <dgm:spPr/>
      <dgm:t>
        <a:bodyPr/>
        <a:lstStyle/>
        <a:p>
          <a:endParaRPr lang="es-ES" sz="2000"/>
        </a:p>
      </dgm:t>
    </dgm:pt>
    <dgm:pt modelId="{B85A7D0A-E48D-5E4B-80A8-60F34138CD41}" type="sibTrans" cxnId="{CEAB274D-8AA2-E847-AE0C-462A9740D81A}">
      <dgm:prSet/>
      <dgm:spPr/>
      <dgm:t>
        <a:bodyPr/>
        <a:lstStyle/>
        <a:p>
          <a:endParaRPr lang="es-ES" sz="2000"/>
        </a:p>
      </dgm:t>
    </dgm:pt>
    <dgm:pt modelId="{8D76AFC8-ACC3-434C-ABAC-B51827DC951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s-ES" sz="2400" dirty="0"/>
            <a:t>2. Identifica los 5 argumentos presentes en el texto</a:t>
          </a:r>
        </a:p>
        <a:p>
          <a:pPr>
            <a:lnSpc>
              <a:spcPct val="100000"/>
            </a:lnSpc>
          </a:pPr>
          <a:r>
            <a:rPr lang="es-ES" sz="2400" dirty="0"/>
            <a:t>3. Cuál es el respaldo qué utiliza el autor</a:t>
          </a:r>
        </a:p>
        <a:p>
          <a:pPr>
            <a:lnSpc>
              <a:spcPct val="100000"/>
            </a:lnSpc>
          </a:pPr>
          <a:r>
            <a:rPr lang="es-ES" sz="2400" dirty="0"/>
            <a:t>4. Menciona 3 recursos retóricos presentes en el </a:t>
          </a:r>
        </a:p>
        <a:p>
          <a:pPr>
            <a:lnSpc>
              <a:spcPct val="100000"/>
            </a:lnSpc>
          </a:pPr>
          <a:r>
            <a:rPr lang="es-ES" sz="2400" dirty="0"/>
            <a:t>texto</a:t>
          </a:r>
        </a:p>
        <a:p>
          <a:pPr>
            <a:lnSpc>
              <a:spcPct val="100000"/>
            </a:lnSpc>
          </a:pPr>
          <a:endParaRPr lang="es-ES" sz="1800" dirty="0"/>
        </a:p>
      </dgm:t>
    </dgm:pt>
    <dgm:pt modelId="{535E31C2-836A-5247-A778-0E32A74DC70E}" type="parTrans" cxnId="{3D2524A4-36FD-A64B-82EF-0F18A8A8EB1A}">
      <dgm:prSet/>
      <dgm:spPr/>
      <dgm:t>
        <a:bodyPr/>
        <a:lstStyle/>
        <a:p>
          <a:endParaRPr lang="es-ES" sz="2000"/>
        </a:p>
      </dgm:t>
    </dgm:pt>
    <dgm:pt modelId="{FD9FB2B0-8A2C-3D46-ABDB-015A7B95066E}" type="sibTrans" cxnId="{3D2524A4-36FD-A64B-82EF-0F18A8A8EB1A}">
      <dgm:prSet/>
      <dgm:spPr/>
      <dgm:t>
        <a:bodyPr/>
        <a:lstStyle/>
        <a:p>
          <a:endParaRPr lang="es-ES" sz="2000"/>
        </a:p>
      </dgm:t>
    </dgm:pt>
    <dgm:pt modelId="{19ED5104-C47A-437A-B84B-9FD489A95A14}" type="pres">
      <dgm:prSet presAssocID="{A980FE24-ACFA-4534-A8F4-C799E395F0E6}" presName="root" presStyleCnt="0">
        <dgm:presLayoutVars>
          <dgm:dir/>
          <dgm:resizeHandles val="exact"/>
        </dgm:presLayoutVars>
      </dgm:prSet>
      <dgm:spPr/>
    </dgm:pt>
    <dgm:pt modelId="{7BF1D8D9-3128-4388-A4CD-9D965967AD76}" type="pres">
      <dgm:prSet presAssocID="{27F7A5D7-F505-4893-A09C-3CEA1A82FB88}" presName="compNode" presStyleCnt="0"/>
      <dgm:spPr/>
    </dgm:pt>
    <dgm:pt modelId="{8F94E1EA-2D3D-4F77-AC68-D6AE3A6D4775}" type="pres">
      <dgm:prSet presAssocID="{27F7A5D7-F505-4893-A09C-3CEA1A82FB88}" presName="bgRect" presStyleLbl="bgShp" presStyleIdx="0" presStyleCnt="2"/>
      <dgm:spPr/>
    </dgm:pt>
    <dgm:pt modelId="{C8FE4E7E-EC78-46F5-A196-ED04EAF674A2}" type="pres">
      <dgm:prSet presAssocID="{27F7A5D7-F505-4893-A09C-3CEA1A82FB88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arth Globe Americas"/>
        </a:ext>
      </dgm:extLst>
    </dgm:pt>
    <dgm:pt modelId="{3C045CF4-61FB-4621-9E56-9C57D27D986E}" type="pres">
      <dgm:prSet presAssocID="{27F7A5D7-F505-4893-A09C-3CEA1A82FB88}" presName="spaceRect" presStyleCnt="0"/>
      <dgm:spPr/>
    </dgm:pt>
    <dgm:pt modelId="{2BA2E4B6-91FF-4A6D-8953-0E5883A89891}" type="pres">
      <dgm:prSet presAssocID="{27F7A5D7-F505-4893-A09C-3CEA1A82FB88}" presName="parTx" presStyleLbl="revTx" presStyleIdx="0" presStyleCnt="3">
        <dgm:presLayoutVars>
          <dgm:chMax val="0"/>
          <dgm:chPref val="0"/>
        </dgm:presLayoutVars>
      </dgm:prSet>
      <dgm:spPr/>
    </dgm:pt>
    <dgm:pt modelId="{C06B6113-4CEC-41AC-B72A-7D9EF4E38386}" type="pres">
      <dgm:prSet presAssocID="{DBBCCCE4-75BC-417E-BD7D-A596CCA9DD8E}" presName="sibTrans" presStyleCnt="0"/>
      <dgm:spPr/>
    </dgm:pt>
    <dgm:pt modelId="{303B1B67-B3E1-463A-917B-2FEA1ABF63FC}" type="pres">
      <dgm:prSet presAssocID="{BB571614-2208-4BE4-98A5-3657ED647E13}" presName="compNode" presStyleCnt="0"/>
      <dgm:spPr/>
    </dgm:pt>
    <dgm:pt modelId="{AF8AB8E5-8325-4593-8316-9A4DCD1DEE8D}" type="pres">
      <dgm:prSet presAssocID="{BB571614-2208-4BE4-98A5-3657ED647E13}" presName="bgRect" presStyleLbl="bgShp" presStyleIdx="1" presStyleCnt="2" custScaleY="158812"/>
      <dgm:spPr/>
    </dgm:pt>
    <dgm:pt modelId="{F7E9AA4E-2743-4973-924A-D78AC874E542}" type="pres">
      <dgm:prSet presAssocID="{BB571614-2208-4BE4-98A5-3657ED647E13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68076386-CC2D-4C16-BAD4-D64B7066124B}" type="pres">
      <dgm:prSet presAssocID="{BB571614-2208-4BE4-98A5-3657ED647E13}" presName="spaceRect" presStyleCnt="0"/>
      <dgm:spPr/>
    </dgm:pt>
    <dgm:pt modelId="{72543A71-F6ED-4D04-89E7-A95D5B4A3A2A}" type="pres">
      <dgm:prSet presAssocID="{BB571614-2208-4BE4-98A5-3657ED647E13}" presName="parTx" presStyleLbl="revTx" presStyleIdx="1" presStyleCnt="3">
        <dgm:presLayoutVars>
          <dgm:chMax val="0"/>
          <dgm:chPref val="0"/>
        </dgm:presLayoutVars>
      </dgm:prSet>
      <dgm:spPr/>
    </dgm:pt>
    <dgm:pt modelId="{D70568A5-2D7C-434D-BC73-BA17ACA20E87}" type="pres">
      <dgm:prSet presAssocID="{BB571614-2208-4BE4-98A5-3657ED647E13}" presName="desTx" presStyleLbl="revTx" presStyleIdx="2" presStyleCnt="3" custScaleX="243549" custLinFactNeighborX="3053" custLinFactNeighborY="7721">
        <dgm:presLayoutVars/>
      </dgm:prSet>
      <dgm:spPr/>
    </dgm:pt>
  </dgm:ptLst>
  <dgm:cxnLst>
    <dgm:cxn modelId="{6C091029-EDB8-4715-B943-14DD94800063}" srcId="{A980FE24-ACFA-4534-A8F4-C799E395F0E6}" destId="{BB571614-2208-4BE4-98A5-3657ED647E13}" srcOrd="1" destOrd="0" parTransId="{538693E2-2961-431E-8F4A-6A05B89A507C}" sibTransId="{5AF29256-D736-4FAB-87BE-087D535D2404}"/>
    <dgm:cxn modelId="{CEAB274D-8AA2-E847-AE0C-462A9740D81A}" srcId="{BB571614-2208-4BE4-98A5-3657ED647E13}" destId="{504868C1-02DA-E043-BAA4-36DE4ED04057}" srcOrd="0" destOrd="0" parTransId="{3147F075-E9B1-224B-8230-8DD0B95CDE49}" sibTransId="{B85A7D0A-E48D-5E4B-80A8-60F34138CD41}"/>
    <dgm:cxn modelId="{3BE48764-4744-9B4D-B12E-59EA3C007033}" type="presOf" srcId="{8D76AFC8-ACC3-434C-ABAC-B51827DC9510}" destId="{D70568A5-2D7C-434D-BC73-BA17ACA20E87}" srcOrd="0" destOrd="1" presId="urn:microsoft.com/office/officeart/2018/2/layout/IconVerticalSolidList"/>
    <dgm:cxn modelId="{68F3DD77-3754-439E-B626-B1449FD048F5}" type="presOf" srcId="{BB571614-2208-4BE4-98A5-3657ED647E13}" destId="{72543A71-F6ED-4D04-89E7-A95D5B4A3A2A}" srcOrd="0" destOrd="0" presId="urn:microsoft.com/office/officeart/2018/2/layout/IconVerticalSolidList"/>
    <dgm:cxn modelId="{3D2524A4-36FD-A64B-82EF-0F18A8A8EB1A}" srcId="{BB571614-2208-4BE4-98A5-3657ED647E13}" destId="{8D76AFC8-ACC3-434C-ABAC-B51827DC9510}" srcOrd="1" destOrd="0" parTransId="{535E31C2-836A-5247-A778-0E32A74DC70E}" sibTransId="{FD9FB2B0-8A2C-3D46-ABDB-015A7B95066E}"/>
    <dgm:cxn modelId="{B8C13CB8-9200-4501-8773-58A002031556}" type="presOf" srcId="{27F7A5D7-F505-4893-A09C-3CEA1A82FB88}" destId="{2BA2E4B6-91FF-4A6D-8953-0E5883A89891}" srcOrd="0" destOrd="0" presId="urn:microsoft.com/office/officeart/2018/2/layout/IconVerticalSolidList"/>
    <dgm:cxn modelId="{C0DBF3BA-8FA0-4A78-AD1B-D40B0C46FFAF}" srcId="{A980FE24-ACFA-4534-A8F4-C799E395F0E6}" destId="{27F7A5D7-F505-4893-A09C-3CEA1A82FB88}" srcOrd="0" destOrd="0" parTransId="{DA5FE154-7B2D-439A-9718-9A97BAA48596}" sibTransId="{DBBCCCE4-75BC-417E-BD7D-A596CCA9DD8E}"/>
    <dgm:cxn modelId="{3EF3F8C3-EFD6-1847-93B1-E5E8E016EF47}" type="presOf" srcId="{504868C1-02DA-E043-BAA4-36DE4ED04057}" destId="{D70568A5-2D7C-434D-BC73-BA17ACA20E87}" srcOrd="0" destOrd="0" presId="urn:microsoft.com/office/officeart/2018/2/layout/IconVerticalSolidList"/>
    <dgm:cxn modelId="{53D80FF7-8797-4708-8098-18E0160A86C8}" type="presOf" srcId="{A980FE24-ACFA-4534-A8F4-C799E395F0E6}" destId="{19ED5104-C47A-437A-B84B-9FD489A95A14}" srcOrd="0" destOrd="0" presId="urn:microsoft.com/office/officeart/2018/2/layout/IconVerticalSolidList"/>
    <dgm:cxn modelId="{A1E829F2-9A95-4387-9432-A81B7655F820}" type="presParOf" srcId="{19ED5104-C47A-437A-B84B-9FD489A95A14}" destId="{7BF1D8D9-3128-4388-A4CD-9D965967AD76}" srcOrd="0" destOrd="0" presId="urn:microsoft.com/office/officeart/2018/2/layout/IconVerticalSolidList"/>
    <dgm:cxn modelId="{E5951E2F-8A58-48DE-A7D6-F6F437AA4F5F}" type="presParOf" srcId="{7BF1D8D9-3128-4388-A4CD-9D965967AD76}" destId="{8F94E1EA-2D3D-4F77-AC68-D6AE3A6D4775}" srcOrd="0" destOrd="0" presId="urn:microsoft.com/office/officeart/2018/2/layout/IconVerticalSolidList"/>
    <dgm:cxn modelId="{E46C1D8B-B3A0-4F7F-8AC9-BB8A65748795}" type="presParOf" srcId="{7BF1D8D9-3128-4388-A4CD-9D965967AD76}" destId="{C8FE4E7E-EC78-46F5-A196-ED04EAF674A2}" srcOrd="1" destOrd="0" presId="urn:microsoft.com/office/officeart/2018/2/layout/IconVerticalSolidList"/>
    <dgm:cxn modelId="{8DF5C7B3-3F6E-4502-B020-9EB0D368A673}" type="presParOf" srcId="{7BF1D8D9-3128-4388-A4CD-9D965967AD76}" destId="{3C045CF4-61FB-4621-9E56-9C57D27D986E}" srcOrd="2" destOrd="0" presId="urn:microsoft.com/office/officeart/2018/2/layout/IconVerticalSolidList"/>
    <dgm:cxn modelId="{063E66F2-C25F-4A3D-A093-0B039BD68A86}" type="presParOf" srcId="{7BF1D8D9-3128-4388-A4CD-9D965967AD76}" destId="{2BA2E4B6-91FF-4A6D-8953-0E5883A89891}" srcOrd="3" destOrd="0" presId="urn:microsoft.com/office/officeart/2018/2/layout/IconVerticalSolidList"/>
    <dgm:cxn modelId="{64251FD8-3E9E-451D-88B4-C5AE55D38F32}" type="presParOf" srcId="{19ED5104-C47A-437A-B84B-9FD489A95A14}" destId="{C06B6113-4CEC-41AC-B72A-7D9EF4E38386}" srcOrd="1" destOrd="0" presId="urn:microsoft.com/office/officeart/2018/2/layout/IconVerticalSolidList"/>
    <dgm:cxn modelId="{45D74834-6F05-497F-A4D1-703FCAA1560C}" type="presParOf" srcId="{19ED5104-C47A-437A-B84B-9FD489A95A14}" destId="{303B1B67-B3E1-463A-917B-2FEA1ABF63FC}" srcOrd="2" destOrd="0" presId="urn:microsoft.com/office/officeart/2018/2/layout/IconVerticalSolidList"/>
    <dgm:cxn modelId="{D8E50EF4-A656-4B35-8587-04F821727C25}" type="presParOf" srcId="{303B1B67-B3E1-463A-917B-2FEA1ABF63FC}" destId="{AF8AB8E5-8325-4593-8316-9A4DCD1DEE8D}" srcOrd="0" destOrd="0" presId="urn:microsoft.com/office/officeart/2018/2/layout/IconVerticalSolidList"/>
    <dgm:cxn modelId="{B45E9260-2045-478F-88D3-A9CC90159819}" type="presParOf" srcId="{303B1B67-B3E1-463A-917B-2FEA1ABF63FC}" destId="{F7E9AA4E-2743-4973-924A-D78AC874E542}" srcOrd="1" destOrd="0" presId="urn:microsoft.com/office/officeart/2018/2/layout/IconVerticalSolidList"/>
    <dgm:cxn modelId="{60355E00-8F5D-433D-8959-E517FD3F7A2F}" type="presParOf" srcId="{303B1B67-B3E1-463A-917B-2FEA1ABF63FC}" destId="{68076386-CC2D-4C16-BAD4-D64B7066124B}" srcOrd="2" destOrd="0" presId="urn:microsoft.com/office/officeart/2018/2/layout/IconVerticalSolidList"/>
    <dgm:cxn modelId="{A9CE050E-6855-41DA-A454-FAA159C86630}" type="presParOf" srcId="{303B1B67-B3E1-463A-917B-2FEA1ABF63FC}" destId="{72543A71-F6ED-4D04-89E7-A95D5B4A3A2A}" srcOrd="3" destOrd="0" presId="urn:microsoft.com/office/officeart/2018/2/layout/IconVerticalSolidList"/>
    <dgm:cxn modelId="{D2DE56C6-2DB0-3345-B2C4-658378E44E2D}" type="presParOf" srcId="{303B1B67-B3E1-463A-917B-2FEA1ABF63FC}" destId="{D70568A5-2D7C-434D-BC73-BA17ACA20E87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3DDBE-A9FA-4B2D-A7BD-17BC55245A7F}">
      <dsp:nvSpPr>
        <dsp:cNvPr id="0" name=""/>
        <dsp:cNvSpPr/>
      </dsp:nvSpPr>
      <dsp:spPr>
        <a:xfrm>
          <a:off x="592415" y="1279142"/>
          <a:ext cx="1749937" cy="174993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BF42AC-A111-47F4-915D-BFC3D40129B9}">
      <dsp:nvSpPr>
        <dsp:cNvPr id="0" name=""/>
        <dsp:cNvSpPr/>
      </dsp:nvSpPr>
      <dsp:spPr>
        <a:xfrm>
          <a:off x="965353" y="1652079"/>
          <a:ext cx="1004062" cy="100406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6E1779-DE8D-4435-ADA0-2D7F710B5CC5}">
      <dsp:nvSpPr>
        <dsp:cNvPr id="0" name=""/>
        <dsp:cNvSpPr/>
      </dsp:nvSpPr>
      <dsp:spPr>
        <a:xfrm>
          <a:off x="33009" y="3574142"/>
          <a:ext cx="286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s-CL" sz="1800" kern="1200" dirty="0"/>
            <a:t>Conocer las carácterísticas del discurso argumentivo</a:t>
          </a:r>
          <a:endParaRPr lang="en-US" sz="1800" kern="1200" dirty="0"/>
        </a:p>
      </dsp:txBody>
      <dsp:txXfrm>
        <a:off x="33009" y="3574142"/>
        <a:ext cx="2868750" cy="720000"/>
      </dsp:txXfrm>
    </dsp:sp>
    <dsp:sp modelId="{F356B32E-5A4A-472F-AC5C-E87774ACA5FE}">
      <dsp:nvSpPr>
        <dsp:cNvPr id="0" name=""/>
        <dsp:cNvSpPr/>
      </dsp:nvSpPr>
      <dsp:spPr>
        <a:xfrm>
          <a:off x="3963196" y="1279142"/>
          <a:ext cx="1749937" cy="174993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34E9DD-5407-4B2C-8495-7C897164A04A}">
      <dsp:nvSpPr>
        <dsp:cNvPr id="0" name=""/>
        <dsp:cNvSpPr/>
      </dsp:nvSpPr>
      <dsp:spPr>
        <a:xfrm>
          <a:off x="4336134" y="1652079"/>
          <a:ext cx="1004062" cy="100406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5CE63A-A533-4580-AC4F-470CDCD5F9AD}">
      <dsp:nvSpPr>
        <dsp:cNvPr id="0" name=""/>
        <dsp:cNvSpPr/>
      </dsp:nvSpPr>
      <dsp:spPr>
        <a:xfrm>
          <a:off x="3403790" y="3574142"/>
          <a:ext cx="286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s-CL" sz="1800" kern="1200" dirty="0"/>
            <a:t>Identificar la tesis en un texto argumentativo</a:t>
          </a:r>
          <a:endParaRPr lang="en-US" sz="1800" kern="1200" dirty="0"/>
        </a:p>
      </dsp:txBody>
      <dsp:txXfrm>
        <a:off x="3403790" y="3574142"/>
        <a:ext cx="286875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673104-58D2-1A46-B096-AE893FF6B803}">
      <dsp:nvSpPr>
        <dsp:cNvPr id="0" name=""/>
        <dsp:cNvSpPr/>
      </dsp:nvSpPr>
      <dsp:spPr>
        <a:xfrm rot="5400000">
          <a:off x="3627573" y="-1344286"/>
          <a:ext cx="926472" cy="3850174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in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200" kern="1200" dirty="0"/>
            <a:t>Proceso de escritura</a:t>
          </a:r>
        </a:p>
      </dsp:txBody>
      <dsp:txXfrm rot="-5400000">
        <a:off x="2165723" y="162791"/>
        <a:ext cx="3804947" cy="836018"/>
      </dsp:txXfrm>
    </dsp:sp>
    <dsp:sp modelId="{AB3F5F36-632A-B94C-BA0C-A387DDF2EC2C}">
      <dsp:nvSpPr>
        <dsp:cNvPr id="0" name=""/>
        <dsp:cNvSpPr/>
      </dsp:nvSpPr>
      <dsp:spPr>
        <a:xfrm>
          <a:off x="0" y="1754"/>
          <a:ext cx="2165722" cy="115809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algn="ctr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200" kern="1200" dirty="0"/>
            <a:t>Lunes 2 de octubre</a:t>
          </a:r>
        </a:p>
      </dsp:txBody>
      <dsp:txXfrm>
        <a:off x="56533" y="58287"/>
        <a:ext cx="2052656" cy="1045024"/>
      </dsp:txXfrm>
    </dsp:sp>
    <dsp:sp modelId="{786F0689-6042-7149-977D-686DB62FAD14}">
      <dsp:nvSpPr>
        <dsp:cNvPr id="0" name=""/>
        <dsp:cNvSpPr/>
      </dsp:nvSpPr>
      <dsp:spPr>
        <a:xfrm rot="5400000">
          <a:off x="3627573" y="-128291"/>
          <a:ext cx="926472" cy="3850174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in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200" kern="1200" dirty="0"/>
            <a:t>Revisión escritura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200" kern="1200" dirty="0"/>
            <a:t>Preparación presentación oral</a:t>
          </a:r>
        </a:p>
      </dsp:txBody>
      <dsp:txXfrm rot="-5400000">
        <a:off x="2165723" y="1378786"/>
        <a:ext cx="3804947" cy="836018"/>
      </dsp:txXfrm>
    </dsp:sp>
    <dsp:sp modelId="{9F26ADB6-48B2-DE4D-965C-600574D16788}">
      <dsp:nvSpPr>
        <dsp:cNvPr id="0" name=""/>
        <dsp:cNvSpPr/>
      </dsp:nvSpPr>
      <dsp:spPr>
        <a:xfrm>
          <a:off x="0" y="1217750"/>
          <a:ext cx="2165722" cy="115809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algn="ctr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200" kern="1200" dirty="0"/>
            <a:t>Jueves 5 de octubre</a:t>
          </a:r>
        </a:p>
      </dsp:txBody>
      <dsp:txXfrm>
        <a:off x="56533" y="1274283"/>
        <a:ext cx="2052656" cy="1045024"/>
      </dsp:txXfrm>
    </dsp:sp>
    <dsp:sp modelId="{7C68C677-DFDA-D040-BC3B-BA54B35A24EC}">
      <dsp:nvSpPr>
        <dsp:cNvPr id="0" name=""/>
        <dsp:cNvSpPr/>
      </dsp:nvSpPr>
      <dsp:spPr>
        <a:xfrm rot="5400000">
          <a:off x="3627573" y="1087703"/>
          <a:ext cx="926472" cy="3850174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in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200" kern="1200" dirty="0"/>
            <a:t>Presentación oral y entrega del escrito</a:t>
          </a:r>
        </a:p>
      </dsp:txBody>
      <dsp:txXfrm rot="-5400000">
        <a:off x="2165723" y="2594781"/>
        <a:ext cx="3804947" cy="836018"/>
      </dsp:txXfrm>
    </dsp:sp>
    <dsp:sp modelId="{A74313EE-DE16-0446-BACE-85323270671B}">
      <dsp:nvSpPr>
        <dsp:cNvPr id="0" name=""/>
        <dsp:cNvSpPr/>
      </dsp:nvSpPr>
      <dsp:spPr>
        <a:xfrm>
          <a:off x="0" y="2433745"/>
          <a:ext cx="2165722" cy="115809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algn="ctr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200" kern="1200" dirty="0"/>
            <a:t>Viernes 6 de octubre</a:t>
          </a:r>
        </a:p>
      </dsp:txBody>
      <dsp:txXfrm>
        <a:off x="56533" y="2490278"/>
        <a:ext cx="2052656" cy="10450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3F3F02-75A4-4904-B304-5B3F272FB38C}">
      <dsp:nvSpPr>
        <dsp:cNvPr id="0" name=""/>
        <dsp:cNvSpPr/>
      </dsp:nvSpPr>
      <dsp:spPr>
        <a:xfrm>
          <a:off x="991607" y="827721"/>
          <a:ext cx="927830" cy="9278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6DA3E0-854F-4805-B439-7421B026EB4C}">
      <dsp:nvSpPr>
        <dsp:cNvPr id="0" name=""/>
        <dsp:cNvSpPr/>
      </dsp:nvSpPr>
      <dsp:spPr>
        <a:xfrm>
          <a:off x="424599" y="2046378"/>
          <a:ext cx="2061845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Defender o atacar ideas </a:t>
          </a:r>
          <a:endParaRPr lang="en-US" sz="2400" kern="1200" dirty="0"/>
        </a:p>
      </dsp:txBody>
      <dsp:txXfrm>
        <a:off x="424599" y="2046378"/>
        <a:ext cx="2061845" cy="720000"/>
      </dsp:txXfrm>
    </dsp:sp>
    <dsp:sp modelId="{0E0EC55C-4642-4204-AA73-71AEE7D61DF9}">
      <dsp:nvSpPr>
        <dsp:cNvPr id="0" name=""/>
        <dsp:cNvSpPr/>
      </dsp:nvSpPr>
      <dsp:spPr>
        <a:xfrm>
          <a:off x="3414275" y="827721"/>
          <a:ext cx="927830" cy="9278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6549CB-C63C-4F7F-96AF-84FF9018F8AE}">
      <dsp:nvSpPr>
        <dsp:cNvPr id="0" name=""/>
        <dsp:cNvSpPr/>
      </dsp:nvSpPr>
      <dsp:spPr>
        <a:xfrm>
          <a:off x="2847268" y="2046378"/>
          <a:ext cx="2061845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/>
            <a:t>Convencer</a:t>
          </a:r>
          <a:endParaRPr lang="en-US" sz="2400" kern="1200"/>
        </a:p>
      </dsp:txBody>
      <dsp:txXfrm>
        <a:off x="2847268" y="2046378"/>
        <a:ext cx="2061845" cy="720000"/>
      </dsp:txXfrm>
    </dsp:sp>
    <dsp:sp modelId="{BA4CC491-3677-446D-A1A5-258FBCDC14CA}">
      <dsp:nvSpPr>
        <dsp:cNvPr id="0" name=""/>
        <dsp:cNvSpPr/>
      </dsp:nvSpPr>
      <dsp:spPr>
        <a:xfrm>
          <a:off x="5836943" y="827721"/>
          <a:ext cx="927830" cy="9278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831A39-42BC-41B9-A853-94116A75D06D}">
      <dsp:nvSpPr>
        <dsp:cNvPr id="0" name=""/>
        <dsp:cNvSpPr/>
      </dsp:nvSpPr>
      <dsp:spPr>
        <a:xfrm>
          <a:off x="5269936" y="2046378"/>
          <a:ext cx="2061845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/>
            <a:t>Persuadir</a:t>
          </a:r>
          <a:endParaRPr lang="en-US" sz="2400" kern="1200"/>
        </a:p>
      </dsp:txBody>
      <dsp:txXfrm>
        <a:off x="5269936" y="2046378"/>
        <a:ext cx="2061845" cy="720000"/>
      </dsp:txXfrm>
    </dsp:sp>
    <dsp:sp modelId="{25BD6FFD-6DFE-45BC-95D3-AA03D03FA300}">
      <dsp:nvSpPr>
        <dsp:cNvPr id="0" name=""/>
        <dsp:cNvSpPr/>
      </dsp:nvSpPr>
      <dsp:spPr>
        <a:xfrm>
          <a:off x="8259612" y="827721"/>
          <a:ext cx="927830" cy="92783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541106-3E4D-4D05-83D6-2070C91E66DC}">
      <dsp:nvSpPr>
        <dsp:cNvPr id="0" name=""/>
        <dsp:cNvSpPr/>
      </dsp:nvSpPr>
      <dsp:spPr>
        <a:xfrm>
          <a:off x="7692604" y="2046378"/>
          <a:ext cx="2061845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/>
            <a:t>Escrito u oral</a:t>
          </a:r>
          <a:endParaRPr lang="en-US" sz="2400" kern="1200"/>
        </a:p>
      </dsp:txBody>
      <dsp:txXfrm>
        <a:off x="7692604" y="2046378"/>
        <a:ext cx="2061845" cy="72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28E779-F538-495A-B627-86918E64DC08}">
      <dsp:nvSpPr>
        <dsp:cNvPr id="0" name=""/>
        <dsp:cNvSpPr/>
      </dsp:nvSpPr>
      <dsp:spPr>
        <a:xfrm>
          <a:off x="155279" y="185084"/>
          <a:ext cx="1306466" cy="130646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23CEBC-14ED-4FD3-AB3F-7C315C56815D}">
      <dsp:nvSpPr>
        <dsp:cNvPr id="0" name=""/>
        <dsp:cNvSpPr/>
      </dsp:nvSpPr>
      <dsp:spPr>
        <a:xfrm>
          <a:off x="429637" y="459442"/>
          <a:ext cx="757750" cy="75775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51303B-F102-4D15-8BCD-1A677B8FBD1F}">
      <dsp:nvSpPr>
        <dsp:cNvPr id="0" name=""/>
        <dsp:cNvSpPr/>
      </dsp:nvSpPr>
      <dsp:spPr>
        <a:xfrm>
          <a:off x="1741703" y="185084"/>
          <a:ext cx="3079529" cy="13064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kern="1200"/>
            <a:t>Objeto: tema controversial que admita distintos puntos de vista o enfoques</a:t>
          </a:r>
          <a:endParaRPr lang="en-US" sz="2000" kern="1200"/>
        </a:p>
      </dsp:txBody>
      <dsp:txXfrm>
        <a:off x="1741703" y="185084"/>
        <a:ext cx="3079529" cy="1306466"/>
      </dsp:txXfrm>
    </dsp:sp>
    <dsp:sp modelId="{C32BE82F-1C90-4E29-916C-7CA918D0C53E}">
      <dsp:nvSpPr>
        <dsp:cNvPr id="0" name=""/>
        <dsp:cNvSpPr/>
      </dsp:nvSpPr>
      <dsp:spPr>
        <a:xfrm>
          <a:off x="5357817" y="185084"/>
          <a:ext cx="1306466" cy="130646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EECE8F-736C-4C3D-9FE7-B6FBC599CA9A}">
      <dsp:nvSpPr>
        <dsp:cNvPr id="0" name=""/>
        <dsp:cNvSpPr/>
      </dsp:nvSpPr>
      <dsp:spPr>
        <a:xfrm>
          <a:off x="5632175" y="459442"/>
          <a:ext cx="757750" cy="75775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951650-44B5-4B01-B6FF-7F589E5C4B57}">
      <dsp:nvSpPr>
        <dsp:cNvPr id="0" name=""/>
        <dsp:cNvSpPr/>
      </dsp:nvSpPr>
      <dsp:spPr>
        <a:xfrm>
          <a:off x="6944241" y="185084"/>
          <a:ext cx="3079529" cy="13064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kern="1200"/>
            <a:t>Emisor: quien manifiesta una posición determinada frente al objeto</a:t>
          </a:r>
          <a:endParaRPr lang="en-US" sz="2000" kern="1200"/>
        </a:p>
      </dsp:txBody>
      <dsp:txXfrm>
        <a:off x="6944241" y="185084"/>
        <a:ext cx="3079529" cy="1306466"/>
      </dsp:txXfrm>
    </dsp:sp>
    <dsp:sp modelId="{CB8D26C7-FFE3-4AC2-829B-5E31AEBF5159}">
      <dsp:nvSpPr>
        <dsp:cNvPr id="0" name=""/>
        <dsp:cNvSpPr/>
      </dsp:nvSpPr>
      <dsp:spPr>
        <a:xfrm>
          <a:off x="155279" y="2102548"/>
          <a:ext cx="1306466" cy="130646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D53F6F-37FD-48E4-85C4-190B8E7FAC29}">
      <dsp:nvSpPr>
        <dsp:cNvPr id="0" name=""/>
        <dsp:cNvSpPr/>
      </dsp:nvSpPr>
      <dsp:spPr>
        <a:xfrm>
          <a:off x="429637" y="2376906"/>
          <a:ext cx="757750" cy="75775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1DA7C2-D425-443F-BF4F-3F53351DE768}">
      <dsp:nvSpPr>
        <dsp:cNvPr id="0" name=""/>
        <dsp:cNvSpPr/>
      </dsp:nvSpPr>
      <dsp:spPr>
        <a:xfrm>
          <a:off x="1741703" y="2102548"/>
          <a:ext cx="3079529" cy="13064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kern="1200"/>
            <a:t>Carácter dialógico: se produce una confrontación entre el emisor y un receptor</a:t>
          </a:r>
          <a:endParaRPr lang="en-US" sz="2000" kern="1200"/>
        </a:p>
      </dsp:txBody>
      <dsp:txXfrm>
        <a:off x="1741703" y="2102548"/>
        <a:ext cx="3079529" cy="1306466"/>
      </dsp:txXfrm>
    </dsp:sp>
    <dsp:sp modelId="{00A65827-780B-4E5E-B40C-6CA62095D112}">
      <dsp:nvSpPr>
        <dsp:cNvPr id="0" name=""/>
        <dsp:cNvSpPr/>
      </dsp:nvSpPr>
      <dsp:spPr>
        <a:xfrm>
          <a:off x="5357817" y="2102548"/>
          <a:ext cx="1306466" cy="130646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EEAC03-458E-42AF-BE1E-5A446669C685}">
      <dsp:nvSpPr>
        <dsp:cNvPr id="0" name=""/>
        <dsp:cNvSpPr/>
      </dsp:nvSpPr>
      <dsp:spPr>
        <a:xfrm>
          <a:off x="5632175" y="2376906"/>
          <a:ext cx="757750" cy="75775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5CFAEF-12E1-456E-AD0A-2D677E0D3CFD}">
      <dsp:nvSpPr>
        <dsp:cNvPr id="0" name=""/>
        <dsp:cNvSpPr/>
      </dsp:nvSpPr>
      <dsp:spPr>
        <a:xfrm>
          <a:off x="6944241" y="2102548"/>
          <a:ext cx="3079529" cy="13064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kern="1200" dirty="0"/>
            <a:t>Finalidad: promover la adhesión mediante estrategias de convencimiento o persuasión</a:t>
          </a:r>
          <a:endParaRPr lang="en-US" sz="2000" kern="1200" dirty="0"/>
        </a:p>
      </dsp:txBody>
      <dsp:txXfrm>
        <a:off x="6944241" y="2102548"/>
        <a:ext cx="3079529" cy="130646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7A310D-2385-8A4A-85B1-3A822721A516}">
      <dsp:nvSpPr>
        <dsp:cNvPr id="0" name=""/>
        <dsp:cNvSpPr/>
      </dsp:nvSpPr>
      <dsp:spPr>
        <a:xfrm>
          <a:off x="0" y="345570"/>
          <a:ext cx="9905999" cy="141661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100" kern="1200"/>
            <a:t>El discurso argumentativo tiene </a:t>
          </a:r>
          <a:r>
            <a:rPr lang="es-CL" sz="2100" b="1" kern="1200"/>
            <a:t>carácter polémico:</a:t>
          </a:r>
          <a:r>
            <a:rPr lang="es-CL" sz="2100" kern="1200"/>
            <a:t> para que exista la argumentación debe haber un tema respecto del cual haya diversos puntos de vista, aunque se trate de una situación cotidiana. </a:t>
          </a:r>
          <a:endParaRPr lang="en-US" sz="2100" kern="1200"/>
        </a:p>
      </dsp:txBody>
      <dsp:txXfrm>
        <a:off x="69153" y="414723"/>
        <a:ext cx="9767693" cy="1278308"/>
      </dsp:txXfrm>
    </dsp:sp>
    <dsp:sp modelId="{598DD2B0-892C-6F4C-AEFA-A8120BCF119E}">
      <dsp:nvSpPr>
        <dsp:cNvPr id="0" name=""/>
        <dsp:cNvSpPr/>
      </dsp:nvSpPr>
      <dsp:spPr>
        <a:xfrm>
          <a:off x="0" y="1822665"/>
          <a:ext cx="9905999" cy="141661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100" kern="1200"/>
            <a:t>El discurso argumentativo tiene </a:t>
          </a:r>
          <a:r>
            <a:rPr lang="es-CL" sz="2100" b="1" kern="1200"/>
            <a:t>carácter dialógico:</a:t>
          </a:r>
          <a:r>
            <a:rPr lang="es-CL" sz="2100" kern="1200"/>
            <a:t> la argumentación se basa en el intercambio de argumentos para alterar la opinión del receptor a quien debe suponerse como parte de la situación argumentativa. Esto significa que en este diálogo se suponen las posibles objeciones de parte del receptor, aunque no las explicite.   </a:t>
          </a:r>
          <a:endParaRPr lang="en-US" sz="2100" kern="1200"/>
        </a:p>
      </dsp:txBody>
      <dsp:txXfrm>
        <a:off x="69153" y="1891818"/>
        <a:ext cx="9767693" cy="127830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6B9083-CF50-0A40-80DC-29A47704CC27}">
      <dsp:nvSpPr>
        <dsp:cNvPr id="0" name=""/>
        <dsp:cNvSpPr/>
      </dsp:nvSpPr>
      <dsp:spPr>
        <a:xfrm>
          <a:off x="2916515" y="0"/>
          <a:ext cx="3541712" cy="3541712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38A35C-0B4E-4545-B0A1-36D197FA1409}">
      <dsp:nvSpPr>
        <dsp:cNvPr id="0" name=""/>
        <dsp:cNvSpPr/>
      </dsp:nvSpPr>
      <dsp:spPr>
        <a:xfrm>
          <a:off x="4687371" y="356073"/>
          <a:ext cx="2302112" cy="83838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/>
            <a:t>Tesis</a:t>
          </a:r>
        </a:p>
      </dsp:txBody>
      <dsp:txXfrm>
        <a:off x="4728298" y="397000"/>
        <a:ext cx="2220258" cy="756535"/>
      </dsp:txXfrm>
    </dsp:sp>
    <dsp:sp modelId="{EEE0F414-32D5-AF48-9C9F-E32ED257A368}">
      <dsp:nvSpPr>
        <dsp:cNvPr id="0" name=""/>
        <dsp:cNvSpPr/>
      </dsp:nvSpPr>
      <dsp:spPr>
        <a:xfrm>
          <a:off x="4687371" y="1299261"/>
          <a:ext cx="2302112" cy="83838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/>
            <a:t>Argumentos</a:t>
          </a:r>
        </a:p>
      </dsp:txBody>
      <dsp:txXfrm>
        <a:off x="4728298" y="1340188"/>
        <a:ext cx="2220258" cy="756535"/>
      </dsp:txXfrm>
    </dsp:sp>
    <dsp:sp modelId="{052C2BA3-0266-A64C-B5F8-3019B339590B}">
      <dsp:nvSpPr>
        <dsp:cNvPr id="0" name=""/>
        <dsp:cNvSpPr/>
      </dsp:nvSpPr>
      <dsp:spPr>
        <a:xfrm>
          <a:off x="4687371" y="2242450"/>
          <a:ext cx="2302112" cy="83838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/>
            <a:t>Respaldos </a:t>
          </a:r>
        </a:p>
      </dsp:txBody>
      <dsp:txXfrm>
        <a:off x="4728298" y="2283377"/>
        <a:ext cx="2220258" cy="75653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2074BD-610C-E048-AD5A-450846780C82}">
      <dsp:nvSpPr>
        <dsp:cNvPr id="0" name=""/>
        <dsp:cNvSpPr/>
      </dsp:nvSpPr>
      <dsp:spPr>
        <a:xfrm>
          <a:off x="0" y="0"/>
          <a:ext cx="8652192" cy="107823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s-CL" sz="2900" kern="1200"/>
            <a:t>Idea u opinión en torno a lo cual se reflexiona.</a:t>
          </a:r>
          <a:endParaRPr lang="en-US" sz="2900" kern="1200"/>
        </a:p>
      </dsp:txBody>
      <dsp:txXfrm>
        <a:off x="31580" y="31580"/>
        <a:ext cx="7488698" cy="1015070"/>
      </dsp:txXfrm>
    </dsp:sp>
    <dsp:sp modelId="{FF6BE006-3169-864C-9D7D-D4174FB8006C}">
      <dsp:nvSpPr>
        <dsp:cNvPr id="0" name=""/>
        <dsp:cNvSpPr/>
      </dsp:nvSpPr>
      <dsp:spPr>
        <a:xfrm>
          <a:off x="763428" y="1257935"/>
          <a:ext cx="8652192" cy="1078230"/>
        </a:xfrm>
        <a:prstGeom prst="roundRect">
          <a:avLst>
            <a:gd name="adj" fmla="val 10000"/>
          </a:avLst>
        </a:prstGeom>
        <a:solidFill>
          <a:schemeClr val="accent2">
            <a:hueOff val="3119331"/>
            <a:satOff val="17752"/>
            <a:lumOff val="549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s-CL" sz="2900" kern="1200"/>
            <a:t>afirmación</a:t>
          </a:r>
          <a:endParaRPr lang="en-US" sz="2900" kern="1200"/>
        </a:p>
      </dsp:txBody>
      <dsp:txXfrm>
        <a:off x="795008" y="1289515"/>
        <a:ext cx="7124754" cy="1015069"/>
      </dsp:txXfrm>
    </dsp:sp>
    <dsp:sp modelId="{1CEF986E-FF77-FC44-B42D-0F81AD7ABF75}">
      <dsp:nvSpPr>
        <dsp:cNvPr id="0" name=""/>
        <dsp:cNvSpPr/>
      </dsp:nvSpPr>
      <dsp:spPr>
        <a:xfrm>
          <a:off x="1526857" y="2515870"/>
          <a:ext cx="8652192" cy="1078230"/>
        </a:xfrm>
        <a:prstGeom prst="roundRect">
          <a:avLst>
            <a:gd name="adj" fmla="val 10000"/>
          </a:avLst>
        </a:prstGeom>
        <a:solidFill>
          <a:schemeClr val="accent2">
            <a:hueOff val="6238661"/>
            <a:satOff val="35504"/>
            <a:lumOff val="1098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s-ES" sz="2900" kern="1200"/>
            <a:t>discutible</a:t>
          </a:r>
        </a:p>
      </dsp:txBody>
      <dsp:txXfrm>
        <a:off x="1558437" y="2547450"/>
        <a:ext cx="7124754" cy="1015070"/>
      </dsp:txXfrm>
    </dsp:sp>
    <dsp:sp modelId="{81B94B30-C7E4-1346-9249-DC06EDD3A3FA}">
      <dsp:nvSpPr>
        <dsp:cNvPr id="0" name=""/>
        <dsp:cNvSpPr/>
      </dsp:nvSpPr>
      <dsp:spPr>
        <a:xfrm>
          <a:off x="7951343" y="817657"/>
          <a:ext cx="700849" cy="70084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300" kern="1200"/>
        </a:p>
      </dsp:txBody>
      <dsp:txXfrm>
        <a:off x="8109034" y="817657"/>
        <a:ext cx="385467" cy="527389"/>
      </dsp:txXfrm>
    </dsp:sp>
    <dsp:sp modelId="{B4230F00-13CC-A247-AF8E-CB3904DA475E}">
      <dsp:nvSpPr>
        <dsp:cNvPr id="0" name=""/>
        <dsp:cNvSpPr/>
      </dsp:nvSpPr>
      <dsp:spPr>
        <a:xfrm>
          <a:off x="8714771" y="2068404"/>
          <a:ext cx="700849" cy="70084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6210984"/>
            <a:satOff val="27072"/>
            <a:lumOff val="2943"/>
            <a:alphaOff val="0"/>
          </a:schemeClr>
        </a:solidFill>
        <a:ln w="12700" cap="flat" cmpd="sng" algn="in">
          <a:solidFill>
            <a:schemeClr val="accent2">
              <a:tint val="40000"/>
              <a:alpha val="90000"/>
              <a:hueOff val="6210984"/>
              <a:satOff val="27072"/>
              <a:lumOff val="29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300" kern="1200"/>
        </a:p>
      </dsp:txBody>
      <dsp:txXfrm>
        <a:off x="8872462" y="2068404"/>
        <a:ext cx="385467" cy="52738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58DB5C-82B7-1D4D-9338-7D2CAA10FFF0}">
      <dsp:nvSpPr>
        <dsp:cNvPr id="0" name=""/>
        <dsp:cNvSpPr/>
      </dsp:nvSpPr>
      <dsp:spPr>
        <a:xfrm>
          <a:off x="366132" y="0"/>
          <a:ext cx="5573284" cy="5573284"/>
        </a:xfrm>
        <a:prstGeom prst="diamond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66481B-24B5-9F45-B7EB-34B9D46D51F8}">
      <dsp:nvSpPr>
        <dsp:cNvPr id="0" name=""/>
        <dsp:cNvSpPr/>
      </dsp:nvSpPr>
      <dsp:spPr>
        <a:xfrm>
          <a:off x="895594" y="529461"/>
          <a:ext cx="2173580" cy="21735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400" kern="1200" dirty="0"/>
            <a:t>Razones </a:t>
          </a:r>
          <a:endParaRPr lang="en-US" sz="3400" kern="1200" dirty="0"/>
        </a:p>
      </dsp:txBody>
      <dsp:txXfrm>
        <a:off x="1001699" y="635566"/>
        <a:ext cx="1961370" cy="1961370"/>
      </dsp:txXfrm>
    </dsp:sp>
    <dsp:sp modelId="{267B308A-030A-CD4B-94CD-DA84C868CD23}">
      <dsp:nvSpPr>
        <dsp:cNvPr id="0" name=""/>
        <dsp:cNvSpPr/>
      </dsp:nvSpPr>
      <dsp:spPr>
        <a:xfrm>
          <a:off x="3236374" y="529461"/>
          <a:ext cx="2173580" cy="21735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400" kern="1200"/>
            <a:t>Justifican</a:t>
          </a:r>
          <a:endParaRPr lang="en-US" sz="3400" kern="1200"/>
        </a:p>
      </dsp:txBody>
      <dsp:txXfrm>
        <a:off x="3342479" y="635566"/>
        <a:ext cx="1961370" cy="1961370"/>
      </dsp:txXfrm>
    </dsp:sp>
    <dsp:sp modelId="{285C837A-640E-B546-966B-7A8DF21DEEEE}">
      <dsp:nvSpPr>
        <dsp:cNvPr id="0" name=""/>
        <dsp:cNvSpPr/>
      </dsp:nvSpPr>
      <dsp:spPr>
        <a:xfrm>
          <a:off x="895594" y="2870241"/>
          <a:ext cx="2173580" cy="21735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400" kern="1200"/>
            <a:t>Sustentan</a:t>
          </a:r>
          <a:endParaRPr lang="en-US" sz="3400" kern="1200"/>
        </a:p>
      </dsp:txBody>
      <dsp:txXfrm>
        <a:off x="1001699" y="2976346"/>
        <a:ext cx="1961370" cy="1961370"/>
      </dsp:txXfrm>
    </dsp:sp>
    <dsp:sp modelId="{9CE88026-4F67-7548-9926-32A665277700}">
      <dsp:nvSpPr>
        <dsp:cNvPr id="0" name=""/>
        <dsp:cNvSpPr/>
      </dsp:nvSpPr>
      <dsp:spPr>
        <a:xfrm>
          <a:off x="3236374" y="2870241"/>
          <a:ext cx="2173580" cy="217358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400" kern="1200"/>
            <a:t>Ratifican </a:t>
          </a:r>
          <a:endParaRPr lang="en-US" sz="3400" kern="1200"/>
        </a:p>
      </dsp:txBody>
      <dsp:txXfrm>
        <a:off x="3342479" y="2976346"/>
        <a:ext cx="1961370" cy="196137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94E1EA-2D3D-4F77-AC68-D6AE3A6D4775}">
      <dsp:nvSpPr>
        <dsp:cNvPr id="0" name=""/>
        <dsp:cNvSpPr/>
      </dsp:nvSpPr>
      <dsp:spPr>
        <a:xfrm>
          <a:off x="-1409892" y="423249"/>
          <a:ext cx="10656889" cy="166546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FE4E7E-EC78-46F5-A196-ED04EAF674A2}">
      <dsp:nvSpPr>
        <dsp:cNvPr id="0" name=""/>
        <dsp:cNvSpPr/>
      </dsp:nvSpPr>
      <dsp:spPr>
        <a:xfrm>
          <a:off x="-906090" y="797978"/>
          <a:ext cx="916004" cy="91600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A2E4B6-91FF-4A6D-8953-0E5883A89891}">
      <dsp:nvSpPr>
        <dsp:cNvPr id="0" name=""/>
        <dsp:cNvSpPr/>
      </dsp:nvSpPr>
      <dsp:spPr>
        <a:xfrm>
          <a:off x="513717" y="423249"/>
          <a:ext cx="8729516" cy="16654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6262" tIns="176262" rIns="176262" bIns="176262" numCol="1" spcCol="1270" anchor="ctr" anchorCtr="0">
          <a:noAutofit/>
        </a:bodyPr>
        <a:lstStyle/>
        <a:p>
          <a:pPr marL="0" lvl="0" indent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/>
            <a:t>Lee el texto “La inmigración en Chile. Del problema a la oportunidad” (Alejandro San Francisco) </a:t>
          </a:r>
          <a:endParaRPr lang="en-US" sz="2800" kern="1200" dirty="0"/>
        </a:p>
      </dsp:txBody>
      <dsp:txXfrm>
        <a:off x="513717" y="423249"/>
        <a:ext cx="8729516" cy="1665463"/>
      </dsp:txXfrm>
    </dsp:sp>
    <dsp:sp modelId="{AF8AB8E5-8325-4593-8316-9A4DCD1DEE8D}">
      <dsp:nvSpPr>
        <dsp:cNvPr id="0" name=""/>
        <dsp:cNvSpPr/>
      </dsp:nvSpPr>
      <dsp:spPr>
        <a:xfrm>
          <a:off x="-1409892" y="2505078"/>
          <a:ext cx="10656889" cy="264495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E9AA4E-2743-4973-924A-D78AC874E542}">
      <dsp:nvSpPr>
        <dsp:cNvPr id="0" name=""/>
        <dsp:cNvSpPr/>
      </dsp:nvSpPr>
      <dsp:spPr>
        <a:xfrm>
          <a:off x="-906090" y="3369554"/>
          <a:ext cx="916004" cy="91600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543A71-F6ED-4D04-89E7-A95D5B4A3A2A}">
      <dsp:nvSpPr>
        <dsp:cNvPr id="0" name=""/>
        <dsp:cNvSpPr/>
      </dsp:nvSpPr>
      <dsp:spPr>
        <a:xfrm>
          <a:off x="513717" y="2994824"/>
          <a:ext cx="4795600" cy="16654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6262" tIns="176262" rIns="176262" bIns="176262" numCol="1" spcCol="1270" anchor="ctr" anchorCtr="0">
          <a:noAutofit/>
        </a:bodyPr>
        <a:lstStyle/>
        <a:p>
          <a:pPr marL="0" lvl="0" indent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/>
            <a:t>Responde</a:t>
          </a:r>
          <a:r>
            <a:rPr lang="en-US" sz="2800" kern="1200" dirty="0"/>
            <a:t>: </a:t>
          </a:r>
        </a:p>
      </dsp:txBody>
      <dsp:txXfrm>
        <a:off x="513717" y="2994824"/>
        <a:ext cx="4795600" cy="1665463"/>
      </dsp:txXfrm>
    </dsp:sp>
    <dsp:sp modelId="{D70568A5-2D7C-434D-BC73-BA17ACA20E87}">
      <dsp:nvSpPr>
        <dsp:cNvPr id="0" name=""/>
        <dsp:cNvSpPr/>
      </dsp:nvSpPr>
      <dsp:spPr>
        <a:xfrm>
          <a:off x="2485768" y="3123415"/>
          <a:ext cx="9581012" cy="16654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6262" tIns="176262" rIns="176262" bIns="176262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1.¿Cuál es la tesis que defiende el autor del texto?</a:t>
          </a:r>
          <a:endParaRPr lang="es-ES" sz="2400" kern="1200" dirty="0"/>
        </a:p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2. Identifica los 5 argumentos presentes en el texto</a:t>
          </a:r>
        </a:p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3. Cuál es el respaldo qué utiliza el autor</a:t>
          </a:r>
        </a:p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4. Menciona 3 recursos retóricos presentes en el </a:t>
          </a:r>
        </a:p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texto</a:t>
          </a:r>
        </a:p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800" kern="1200" dirty="0"/>
        </a:p>
      </dsp:txBody>
      <dsp:txXfrm>
        <a:off x="2485768" y="3123415"/>
        <a:ext cx="9581012" cy="16654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9/28/23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9/28/23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9/28/23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‹Nº›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9/28/23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9/28/23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9/28/23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9/28/23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9/28/23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‹Nº›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9/28/23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9/28/23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9/28/23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9/28/23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hyperlink" Target="https://www.latercera.com/voces/la-inmigracion-chile-del-problema-la-oportunidad/" TargetMode="Externa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8">
            <a:extLst>
              <a:ext uri="{FF2B5EF4-FFF2-40B4-BE49-F238E27FC236}">
                <a16:creationId xmlns:a16="http://schemas.microsoft.com/office/drawing/2014/main" id="{89868916-58B2-48F0-B6C8-D995E89772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9199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4">
            <a:extLst>
              <a:ext uri="{FF2B5EF4-FFF2-40B4-BE49-F238E27FC236}">
                <a16:creationId xmlns:a16="http://schemas.microsoft.com/office/drawing/2014/main" id="{DA210C91-B3FE-D0B5-CABC-BF5E10BB97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757" r="51695" b="-2"/>
          <a:stretch/>
        </p:blipFill>
        <p:spPr>
          <a:xfrm>
            <a:off x="8362943" y="10"/>
            <a:ext cx="3829057" cy="6857990"/>
          </a:xfrm>
          <a:prstGeom prst="rect">
            <a:avLst/>
          </a:prstGeom>
        </p:spPr>
      </p:pic>
      <p:sp>
        <p:nvSpPr>
          <p:cNvPr id="17" name="Freeform 13">
            <a:extLst>
              <a:ext uri="{FF2B5EF4-FFF2-40B4-BE49-F238E27FC236}">
                <a16:creationId xmlns:a16="http://schemas.microsoft.com/office/drawing/2014/main" id="{BB82496C-9AD4-4916-BAB7-FF3CC04BF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 flipH="1">
            <a:off x="0" y="0"/>
            <a:ext cx="9807836" cy="6858000"/>
          </a:xfrm>
          <a:custGeom>
            <a:avLst/>
            <a:gdLst>
              <a:gd name="connsiteX0" fmla="*/ 9807836 w 9807836"/>
              <a:gd name="connsiteY0" fmla="*/ 0 h 6858000"/>
              <a:gd name="connsiteX1" fmla="*/ 0 w 9807836"/>
              <a:gd name="connsiteY1" fmla="*/ 0 h 6858000"/>
              <a:gd name="connsiteX2" fmla="*/ 26987 w 9807836"/>
              <a:gd name="connsiteY2" fmla="*/ 87312 h 6858000"/>
              <a:gd name="connsiteX3" fmla="*/ 52387 w 9807836"/>
              <a:gd name="connsiteY3" fmla="*/ 174625 h 6858000"/>
              <a:gd name="connsiteX4" fmla="*/ 77787 w 9807836"/>
              <a:gd name="connsiteY4" fmla="*/ 263525 h 6858000"/>
              <a:gd name="connsiteX5" fmla="*/ 100012 w 9807836"/>
              <a:gd name="connsiteY5" fmla="*/ 354012 h 6858000"/>
              <a:gd name="connsiteX6" fmla="*/ 127000 w 9807836"/>
              <a:gd name="connsiteY6" fmla="*/ 441325 h 6858000"/>
              <a:gd name="connsiteX7" fmla="*/ 155575 w 9807836"/>
              <a:gd name="connsiteY7" fmla="*/ 525462 h 6858000"/>
              <a:gd name="connsiteX8" fmla="*/ 192087 w 9807836"/>
              <a:gd name="connsiteY8" fmla="*/ 604837 h 6858000"/>
              <a:gd name="connsiteX9" fmla="*/ 234950 w 9807836"/>
              <a:gd name="connsiteY9" fmla="*/ 677862 h 6858000"/>
              <a:gd name="connsiteX10" fmla="*/ 282575 w 9807836"/>
              <a:gd name="connsiteY10" fmla="*/ 739775 h 6858000"/>
              <a:gd name="connsiteX11" fmla="*/ 334962 w 9807836"/>
              <a:gd name="connsiteY11" fmla="*/ 798512 h 6858000"/>
              <a:gd name="connsiteX12" fmla="*/ 395287 w 9807836"/>
              <a:gd name="connsiteY12" fmla="*/ 852487 h 6858000"/>
              <a:gd name="connsiteX13" fmla="*/ 458787 w 9807836"/>
              <a:gd name="connsiteY13" fmla="*/ 906462 h 6858000"/>
              <a:gd name="connsiteX14" fmla="*/ 525462 w 9807836"/>
              <a:gd name="connsiteY14" fmla="*/ 957262 h 6858000"/>
              <a:gd name="connsiteX15" fmla="*/ 592137 w 9807836"/>
              <a:gd name="connsiteY15" fmla="*/ 1008062 h 6858000"/>
              <a:gd name="connsiteX16" fmla="*/ 660400 w 9807836"/>
              <a:gd name="connsiteY16" fmla="*/ 1060450 h 6858000"/>
              <a:gd name="connsiteX17" fmla="*/ 725487 w 9807836"/>
              <a:gd name="connsiteY17" fmla="*/ 1111250 h 6858000"/>
              <a:gd name="connsiteX18" fmla="*/ 787400 w 9807836"/>
              <a:gd name="connsiteY18" fmla="*/ 1165225 h 6858000"/>
              <a:gd name="connsiteX19" fmla="*/ 844550 w 9807836"/>
              <a:gd name="connsiteY19" fmla="*/ 1223962 h 6858000"/>
              <a:gd name="connsiteX20" fmla="*/ 896937 w 9807836"/>
              <a:gd name="connsiteY20" fmla="*/ 1282700 h 6858000"/>
              <a:gd name="connsiteX21" fmla="*/ 939800 w 9807836"/>
              <a:gd name="connsiteY21" fmla="*/ 1346200 h 6858000"/>
              <a:gd name="connsiteX22" fmla="*/ 976312 w 9807836"/>
              <a:gd name="connsiteY22" fmla="*/ 1417637 h 6858000"/>
              <a:gd name="connsiteX23" fmla="*/ 998537 w 9807836"/>
              <a:gd name="connsiteY23" fmla="*/ 1487487 h 6858000"/>
              <a:gd name="connsiteX24" fmla="*/ 1012825 w 9807836"/>
              <a:gd name="connsiteY24" fmla="*/ 1565275 h 6858000"/>
              <a:gd name="connsiteX25" fmla="*/ 1019175 w 9807836"/>
              <a:gd name="connsiteY25" fmla="*/ 1641475 h 6858000"/>
              <a:gd name="connsiteX26" fmla="*/ 1017587 w 9807836"/>
              <a:gd name="connsiteY26" fmla="*/ 1722437 h 6858000"/>
              <a:gd name="connsiteX27" fmla="*/ 1011237 w 9807836"/>
              <a:gd name="connsiteY27" fmla="*/ 1803400 h 6858000"/>
              <a:gd name="connsiteX28" fmla="*/ 1003300 w 9807836"/>
              <a:gd name="connsiteY28" fmla="*/ 1887537 h 6858000"/>
              <a:gd name="connsiteX29" fmla="*/ 992187 w 9807836"/>
              <a:gd name="connsiteY29" fmla="*/ 1971675 h 6858000"/>
              <a:gd name="connsiteX30" fmla="*/ 979487 w 9807836"/>
              <a:gd name="connsiteY30" fmla="*/ 2055812 h 6858000"/>
              <a:gd name="connsiteX31" fmla="*/ 969962 w 9807836"/>
              <a:gd name="connsiteY31" fmla="*/ 2139950 h 6858000"/>
              <a:gd name="connsiteX32" fmla="*/ 963612 w 9807836"/>
              <a:gd name="connsiteY32" fmla="*/ 2224087 h 6858000"/>
              <a:gd name="connsiteX33" fmla="*/ 958850 w 9807836"/>
              <a:gd name="connsiteY33" fmla="*/ 2305050 h 6858000"/>
              <a:gd name="connsiteX34" fmla="*/ 963612 w 9807836"/>
              <a:gd name="connsiteY34" fmla="*/ 2384425 h 6858000"/>
              <a:gd name="connsiteX35" fmla="*/ 973137 w 9807836"/>
              <a:gd name="connsiteY35" fmla="*/ 2462212 h 6858000"/>
              <a:gd name="connsiteX36" fmla="*/ 993775 w 9807836"/>
              <a:gd name="connsiteY36" fmla="*/ 2543175 h 6858000"/>
              <a:gd name="connsiteX37" fmla="*/ 1025525 w 9807836"/>
              <a:gd name="connsiteY37" fmla="*/ 2622550 h 6858000"/>
              <a:gd name="connsiteX38" fmla="*/ 1063625 w 9807836"/>
              <a:gd name="connsiteY38" fmla="*/ 2701925 h 6858000"/>
              <a:gd name="connsiteX39" fmla="*/ 1106487 w 9807836"/>
              <a:gd name="connsiteY39" fmla="*/ 2781300 h 6858000"/>
              <a:gd name="connsiteX40" fmla="*/ 1150937 w 9807836"/>
              <a:gd name="connsiteY40" fmla="*/ 2859087 h 6858000"/>
              <a:gd name="connsiteX41" fmla="*/ 1198562 w 9807836"/>
              <a:gd name="connsiteY41" fmla="*/ 2938462 h 6858000"/>
              <a:gd name="connsiteX42" fmla="*/ 1241425 w 9807836"/>
              <a:gd name="connsiteY42" fmla="*/ 3017837 h 6858000"/>
              <a:gd name="connsiteX43" fmla="*/ 1284288 w 9807836"/>
              <a:gd name="connsiteY43" fmla="*/ 3098800 h 6858000"/>
              <a:gd name="connsiteX44" fmla="*/ 1320800 w 9807836"/>
              <a:gd name="connsiteY44" fmla="*/ 3179762 h 6858000"/>
              <a:gd name="connsiteX45" fmla="*/ 1349375 w 9807836"/>
              <a:gd name="connsiteY45" fmla="*/ 3260725 h 6858000"/>
              <a:gd name="connsiteX46" fmla="*/ 1365250 w 9807836"/>
              <a:gd name="connsiteY46" fmla="*/ 3343275 h 6858000"/>
              <a:gd name="connsiteX47" fmla="*/ 1374775 w 9807836"/>
              <a:gd name="connsiteY47" fmla="*/ 3429000 h 6858000"/>
              <a:gd name="connsiteX48" fmla="*/ 1365250 w 9807836"/>
              <a:gd name="connsiteY48" fmla="*/ 3514725 h 6858000"/>
              <a:gd name="connsiteX49" fmla="*/ 1349375 w 9807836"/>
              <a:gd name="connsiteY49" fmla="*/ 3597275 h 6858000"/>
              <a:gd name="connsiteX50" fmla="*/ 1320800 w 9807836"/>
              <a:gd name="connsiteY50" fmla="*/ 3678237 h 6858000"/>
              <a:gd name="connsiteX51" fmla="*/ 1284288 w 9807836"/>
              <a:gd name="connsiteY51" fmla="*/ 3759200 h 6858000"/>
              <a:gd name="connsiteX52" fmla="*/ 1241425 w 9807836"/>
              <a:gd name="connsiteY52" fmla="*/ 3840162 h 6858000"/>
              <a:gd name="connsiteX53" fmla="*/ 1198562 w 9807836"/>
              <a:gd name="connsiteY53" fmla="*/ 3919537 h 6858000"/>
              <a:gd name="connsiteX54" fmla="*/ 1150937 w 9807836"/>
              <a:gd name="connsiteY54" fmla="*/ 3998912 h 6858000"/>
              <a:gd name="connsiteX55" fmla="*/ 1106487 w 9807836"/>
              <a:gd name="connsiteY55" fmla="*/ 4076700 h 6858000"/>
              <a:gd name="connsiteX56" fmla="*/ 1063625 w 9807836"/>
              <a:gd name="connsiteY56" fmla="*/ 4156075 h 6858000"/>
              <a:gd name="connsiteX57" fmla="*/ 1025525 w 9807836"/>
              <a:gd name="connsiteY57" fmla="*/ 4235450 h 6858000"/>
              <a:gd name="connsiteX58" fmla="*/ 993775 w 9807836"/>
              <a:gd name="connsiteY58" fmla="*/ 4314825 h 6858000"/>
              <a:gd name="connsiteX59" fmla="*/ 973137 w 9807836"/>
              <a:gd name="connsiteY59" fmla="*/ 4395787 h 6858000"/>
              <a:gd name="connsiteX60" fmla="*/ 963612 w 9807836"/>
              <a:gd name="connsiteY60" fmla="*/ 4473575 h 6858000"/>
              <a:gd name="connsiteX61" fmla="*/ 958850 w 9807836"/>
              <a:gd name="connsiteY61" fmla="*/ 4552950 h 6858000"/>
              <a:gd name="connsiteX62" fmla="*/ 963612 w 9807836"/>
              <a:gd name="connsiteY62" fmla="*/ 4633912 h 6858000"/>
              <a:gd name="connsiteX63" fmla="*/ 969962 w 9807836"/>
              <a:gd name="connsiteY63" fmla="*/ 4718050 h 6858000"/>
              <a:gd name="connsiteX64" fmla="*/ 979487 w 9807836"/>
              <a:gd name="connsiteY64" fmla="*/ 4802187 h 6858000"/>
              <a:gd name="connsiteX65" fmla="*/ 992187 w 9807836"/>
              <a:gd name="connsiteY65" fmla="*/ 4886325 h 6858000"/>
              <a:gd name="connsiteX66" fmla="*/ 1003300 w 9807836"/>
              <a:gd name="connsiteY66" fmla="*/ 4970462 h 6858000"/>
              <a:gd name="connsiteX67" fmla="*/ 1011237 w 9807836"/>
              <a:gd name="connsiteY67" fmla="*/ 5054600 h 6858000"/>
              <a:gd name="connsiteX68" fmla="*/ 1017587 w 9807836"/>
              <a:gd name="connsiteY68" fmla="*/ 5135562 h 6858000"/>
              <a:gd name="connsiteX69" fmla="*/ 1019175 w 9807836"/>
              <a:gd name="connsiteY69" fmla="*/ 5216525 h 6858000"/>
              <a:gd name="connsiteX70" fmla="*/ 1012825 w 9807836"/>
              <a:gd name="connsiteY70" fmla="*/ 5292725 h 6858000"/>
              <a:gd name="connsiteX71" fmla="*/ 998537 w 9807836"/>
              <a:gd name="connsiteY71" fmla="*/ 5370512 h 6858000"/>
              <a:gd name="connsiteX72" fmla="*/ 976312 w 9807836"/>
              <a:gd name="connsiteY72" fmla="*/ 5440362 h 6858000"/>
              <a:gd name="connsiteX73" fmla="*/ 939800 w 9807836"/>
              <a:gd name="connsiteY73" fmla="*/ 5511800 h 6858000"/>
              <a:gd name="connsiteX74" fmla="*/ 896937 w 9807836"/>
              <a:gd name="connsiteY74" fmla="*/ 5575300 h 6858000"/>
              <a:gd name="connsiteX75" fmla="*/ 844550 w 9807836"/>
              <a:gd name="connsiteY75" fmla="*/ 5634037 h 6858000"/>
              <a:gd name="connsiteX76" fmla="*/ 787400 w 9807836"/>
              <a:gd name="connsiteY76" fmla="*/ 5692775 h 6858000"/>
              <a:gd name="connsiteX77" fmla="*/ 725487 w 9807836"/>
              <a:gd name="connsiteY77" fmla="*/ 5746750 h 6858000"/>
              <a:gd name="connsiteX78" fmla="*/ 660400 w 9807836"/>
              <a:gd name="connsiteY78" fmla="*/ 5797550 h 6858000"/>
              <a:gd name="connsiteX79" fmla="*/ 592137 w 9807836"/>
              <a:gd name="connsiteY79" fmla="*/ 5849937 h 6858000"/>
              <a:gd name="connsiteX80" fmla="*/ 525462 w 9807836"/>
              <a:gd name="connsiteY80" fmla="*/ 5900737 h 6858000"/>
              <a:gd name="connsiteX81" fmla="*/ 458787 w 9807836"/>
              <a:gd name="connsiteY81" fmla="*/ 5951537 h 6858000"/>
              <a:gd name="connsiteX82" fmla="*/ 395287 w 9807836"/>
              <a:gd name="connsiteY82" fmla="*/ 6005512 h 6858000"/>
              <a:gd name="connsiteX83" fmla="*/ 334962 w 9807836"/>
              <a:gd name="connsiteY83" fmla="*/ 6059487 h 6858000"/>
              <a:gd name="connsiteX84" fmla="*/ 282575 w 9807836"/>
              <a:gd name="connsiteY84" fmla="*/ 6118225 h 6858000"/>
              <a:gd name="connsiteX85" fmla="*/ 234950 w 9807836"/>
              <a:gd name="connsiteY85" fmla="*/ 6180137 h 6858000"/>
              <a:gd name="connsiteX86" fmla="*/ 192087 w 9807836"/>
              <a:gd name="connsiteY86" fmla="*/ 6253162 h 6858000"/>
              <a:gd name="connsiteX87" fmla="*/ 155575 w 9807836"/>
              <a:gd name="connsiteY87" fmla="*/ 6332537 h 6858000"/>
              <a:gd name="connsiteX88" fmla="*/ 127000 w 9807836"/>
              <a:gd name="connsiteY88" fmla="*/ 6416675 h 6858000"/>
              <a:gd name="connsiteX89" fmla="*/ 100012 w 9807836"/>
              <a:gd name="connsiteY89" fmla="*/ 6503987 h 6858000"/>
              <a:gd name="connsiteX90" fmla="*/ 77787 w 9807836"/>
              <a:gd name="connsiteY90" fmla="*/ 6594475 h 6858000"/>
              <a:gd name="connsiteX91" fmla="*/ 52387 w 9807836"/>
              <a:gd name="connsiteY91" fmla="*/ 6683375 h 6858000"/>
              <a:gd name="connsiteX92" fmla="*/ 26987 w 9807836"/>
              <a:gd name="connsiteY92" fmla="*/ 6770687 h 6858000"/>
              <a:gd name="connsiteX93" fmla="*/ 0 w 9807836"/>
              <a:gd name="connsiteY93" fmla="*/ 6858000 h 6858000"/>
              <a:gd name="connsiteX94" fmla="*/ 9807836 w 9807836"/>
              <a:gd name="connsiteY94" fmla="*/ 6858000 h 6858000"/>
              <a:gd name="connsiteX95" fmla="*/ 9807836 w 9807836"/>
              <a:gd name="connsiteY9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9807836" h="6858000">
                <a:moveTo>
                  <a:pt x="9807836" y="0"/>
                </a:moveTo>
                <a:lnTo>
                  <a:pt x="0" y="0"/>
                </a:lnTo>
                <a:lnTo>
                  <a:pt x="26987" y="87312"/>
                </a:lnTo>
                <a:lnTo>
                  <a:pt x="52387" y="174625"/>
                </a:lnTo>
                <a:lnTo>
                  <a:pt x="77787" y="263525"/>
                </a:lnTo>
                <a:lnTo>
                  <a:pt x="100012" y="354012"/>
                </a:lnTo>
                <a:lnTo>
                  <a:pt x="127000" y="441325"/>
                </a:lnTo>
                <a:lnTo>
                  <a:pt x="155575" y="525462"/>
                </a:lnTo>
                <a:lnTo>
                  <a:pt x="192087" y="604837"/>
                </a:lnTo>
                <a:lnTo>
                  <a:pt x="234950" y="677862"/>
                </a:lnTo>
                <a:lnTo>
                  <a:pt x="282575" y="739775"/>
                </a:lnTo>
                <a:lnTo>
                  <a:pt x="334962" y="798512"/>
                </a:lnTo>
                <a:lnTo>
                  <a:pt x="395287" y="852487"/>
                </a:lnTo>
                <a:lnTo>
                  <a:pt x="458787" y="906462"/>
                </a:lnTo>
                <a:lnTo>
                  <a:pt x="525462" y="957262"/>
                </a:lnTo>
                <a:lnTo>
                  <a:pt x="592137" y="1008062"/>
                </a:lnTo>
                <a:lnTo>
                  <a:pt x="660400" y="1060450"/>
                </a:lnTo>
                <a:lnTo>
                  <a:pt x="725487" y="1111250"/>
                </a:lnTo>
                <a:lnTo>
                  <a:pt x="787400" y="1165225"/>
                </a:lnTo>
                <a:lnTo>
                  <a:pt x="844550" y="1223962"/>
                </a:lnTo>
                <a:lnTo>
                  <a:pt x="896937" y="1282700"/>
                </a:lnTo>
                <a:lnTo>
                  <a:pt x="939800" y="1346200"/>
                </a:lnTo>
                <a:lnTo>
                  <a:pt x="976312" y="1417637"/>
                </a:lnTo>
                <a:lnTo>
                  <a:pt x="998537" y="1487487"/>
                </a:lnTo>
                <a:lnTo>
                  <a:pt x="1012825" y="1565275"/>
                </a:lnTo>
                <a:lnTo>
                  <a:pt x="1019175" y="1641475"/>
                </a:lnTo>
                <a:lnTo>
                  <a:pt x="1017587" y="1722437"/>
                </a:lnTo>
                <a:lnTo>
                  <a:pt x="1011237" y="1803400"/>
                </a:lnTo>
                <a:lnTo>
                  <a:pt x="1003300" y="1887537"/>
                </a:lnTo>
                <a:lnTo>
                  <a:pt x="992187" y="1971675"/>
                </a:lnTo>
                <a:lnTo>
                  <a:pt x="979487" y="2055812"/>
                </a:lnTo>
                <a:lnTo>
                  <a:pt x="969962" y="2139950"/>
                </a:lnTo>
                <a:lnTo>
                  <a:pt x="963612" y="2224087"/>
                </a:lnTo>
                <a:lnTo>
                  <a:pt x="958850" y="2305050"/>
                </a:lnTo>
                <a:lnTo>
                  <a:pt x="963612" y="2384425"/>
                </a:lnTo>
                <a:lnTo>
                  <a:pt x="973137" y="2462212"/>
                </a:lnTo>
                <a:lnTo>
                  <a:pt x="993775" y="2543175"/>
                </a:lnTo>
                <a:lnTo>
                  <a:pt x="1025525" y="2622550"/>
                </a:lnTo>
                <a:lnTo>
                  <a:pt x="1063625" y="2701925"/>
                </a:lnTo>
                <a:lnTo>
                  <a:pt x="1106487" y="2781300"/>
                </a:lnTo>
                <a:lnTo>
                  <a:pt x="1150937" y="2859087"/>
                </a:lnTo>
                <a:lnTo>
                  <a:pt x="1198562" y="2938462"/>
                </a:lnTo>
                <a:lnTo>
                  <a:pt x="1241425" y="3017837"/>
                </a:lnTo>
                <a:lnTo>
                  <a:pt x="1284288" y="3098800"/>
                </a:lnTo>
                <a:lnTo>
                  <a:pt x="1320800" y="3179762"/>
                </a:lnTo>
                <a:lnTo>
                  <a:pt x="1349375" y="3260725"/>
                </a:lnTo>
                <a:lnTo>
                  <a:pt x="1365250" y="3343275"/>
                </a:lnTo>
                <a:lnTo>
                  <a:pt x="1374775" y="3429000"/>
                </a:lnTo>
                <a:lnTo>
                  <a:pt x="1365250" y="3514725"/>
                </a:lnTo>
                <a:lnTo>
                  <a:pt x="1349375" y="3597275"/>
                </a:lnTo>
                <a:lnTo>
                  <a:pt x="1320800" y="3678237"/>
                </a:lnTo>
                <a:lnTo>
                  <a:pt x="1284288" y="3759200"/>
                </a:lnTo>
                <a:lnTo>
                  <a:pt x="1241425" y="3840162"/>
                </a:lnTo>
                <a:lnTo>
                  <a:pt x="1198562" y="3919537"/>
                </a:lnTo>
                <a:lnTo>
                  <a:pt x="1150937" y="3998912"/>
                </a:lnTo>
                <a:lnTo>
                  <a:pt x="1106487" y="4076700"/>
                </a:lnTo>
                <a:lnTo>
                  <a:pt x="1063625" y="4156075"/>
                </a:lnTo>
                <a:lnTo>
                  <a:pt x="1025525" y="4235450"/>
                </a:lnTo>
                <a:lnTo>
                  <a:pt x="993775" y="4314825"/>
                </a:lnTo>
                <a:lnTo>
                  <a:pt x="973137" y="4395787"/>
                </a:lnTo>
                <a:lnTo>
                  <a:pt x="963612" y="4473575"/>
                </a:lnTo>
                <a:lnTo>
                  <a:pt x="958850" y="4552950"/>
                </a:lnTo>
                <a:lnTo>
                  <a:pt x="963612" y="4633912"/>
                </a:lnTo>
                <a:lnTo>
                  <a:pt x="969962" y="4718050"/>
                </a:lnTo>
                <a:lnTo>
                  <a:pt x="979487" y="4802187"/>
                </a:lnTo>
                <a:lnTo>
                  <a:pt x="992187" y="4886325"/>
                </a:lnTo>
                <a:lnTo>
                  <a:pt x="1003300" y="4970462"/>
                </a:lnTo>
                <a:lnTo>
                  <a:pt x="1011237" y="5054600"/>
                </a:lnTo>
                <a:lnTo>
                  <a:pt x="1017587" y="5135562"/>
                </a:lnTo>
                <a:lnTo>
                  <a:pt x="1019175" y="5216525"/>
                </a:lnTo>
                <a:lnTo>
                  <a:pt x="1012825" y="5292725"/>
                </a:lnTo>
                <a:lnTo>
                  <a:pt x="998537" y="5370512"/>
                </a:lnTo>
                <a:lnTo>
                  <a:pt x="976312" y="5440362"/>
                </a:lnTo>
                <a:lnTo>
                  <a:pt x="939800" y="5511800"/>
                </a:lnTo>
                <a:lnTo>
                  <a:pt x="896937" y="5575300"/>
                </a:lnTo>
                <a:lnTo>
                  <a:pt x="844550" y="5634037"/>
                </a:lnTo>
                <a:lnTo>
                  <a:pt x="787400" y="5692775"/>
                </a:lnTo>
                <a:lnTo>
                  <a:pt x="725487" y="5746750"/>
                </a:lnTo>
                <a:lnTo>
                  <a:pt x="660400" y="5797550"/>
                </a:lnTo>
                <a:lnTo>
                  <a:pt x="592137" y="5849937"/>
                </a:lnTo>
                <a:lnTo>
                  <a:pt x="525462" y="5900737"/>
                </a:lnTo>
                <a:lnTo>
                  <a:pt x="458787" y="5951537"/>
                </a:lnTo>
                <a:lnTo>
                  <a:pt x="395287" y="6005512"/>
                </a:lnTo>
                <a:lnTo>
                  <a:pt x="334962" y="6059487"/>
                </a:lnTo>
                <a:lnTo>
                  <a:pt x="282575" y="6118225"/>
                </a:lnTo>
                <a:lnTo>
                  <a:pt x="234950" y="6180137"/>
                </a:lnTo>
                <a:lnTo>
                  <a:pt x="192087" y="6253162"/>
                </a:lnTo>
                <a:lnTo>
                  <a:pt x="155575" y="6332537"/>
                </a:lnTo>
                <a:lnTo>
                  <a:pt x="127000" y="6416675"/>
                </a:lnTo>
                <a:lnTo>
                  <a:pt x="100012" y="6503987"/>
                </a:lnTo>
                <a:lnTo>
                  <a:pt x="77787" y="6594475"/>
                </a:lnTo>
                <a:lnTo>
                  <a:pt x="52387" y="6683375"/>
                </a:lnTo>
                <a:lnTo>
                  <a:pt x="26987" y="6770687"/>
                </a:lnTo>
                <a:lnTo>
                  <a:pt x="0" y="6858000"/>
                </a:lnTo>
                <a:lnTo>
                  <a:pt x="9807836" y="6858000"/>
                </a:lnTo>
                <a:lnTo>
                  <a:pt x="980783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CF93713-888B-0A42-8A3D-877332373C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4403" y="1098388"/>
            <a:ext cx="7818540" cy="4394988"/>
          </a:xfrm>
        </p:spPr>
        <p:txBody>
          <a:bodyPr>
            <a:normAutofit/>
          </a:bodyPr>
          <a:lstStyle/>
          <a:p>
            <a:pPr algn="l"/>
            <a:r>
              <a:rPr lang="es-CL" sz="7800"/>
              <a:t>Lectura y escritura especializada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B19BE1A-5642-1147-A554-56FC7E05E5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4403" y="5563388"/>
            <a:ext cx="7818540" cy="742279"/>
          </a:xfrm>
        </p:spPr>
        <p:txBody>
          <a:bodyPr>
            <a:normAutofit/>
          </a:bodyPr>
          <a:lstStyle/>
          <a:p>
            <a:pPr algn="l"/>
            <a:r>
              <a:rPr lang="es-CL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Profesor miguel Núñez valencia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17C1286-B472-4907-9B47-E8C9FE2903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Freeform 16">
            <a:extLst>
              <a:ext uri="{FF2B5EF4-FFF2-40B4-BE49-F238E27FC236}">
                <a16:creationId xmlns:a16="http://schemas.microsoft.com/office/drawing/2014/main" id="{28B35564-38A4-457A-BD01-15D6F16594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433061" y="0"/>
            <a:ext cx="1646238" cy="6858000"/>
          </a:xfrm>
          <a:custGeom>
            <a:avLst/>
            <a:gdLst/>
            <a:ahLst/>
            <a:cxnLst/>
            <a:rect l="0" t="0" r="r" b="b"/>
            <a:pathLst>
              <a:path w="1037" h="4320">
                <a:moveTo>
                  <a:pt x="0" y="0"/>
                </a:moveTo>
                <a:lnTo>
                  <a:pt x="171" y="0"/>
                </a:lnTo>
                <a:lnTo>
                  <a:pt x="188" y="55"/>
                </a:lnTo>
                <a:lnTo>
                  <a:pt x="204" y="110"/>
                </a:lnTo>
                <a:lnTo>
                  <a:pt x="220" y="166"/>
                </a:lnTo>
                <a:lnTo>
                  <a:pt x="234" y="223"/>
                </a:lnTo>
                <a:lnTo>
                  <a:pt x="251" y="278"/>
                </a:lnTo>
                <a:lnTo>
                  <a:pt x="269" y="331"/>
                </a:lnTo>
                <a:lnTo>
                  <a:pt x="292" y="381"/>
                </a:lnTo>
                <a:lnTo>
                  <a:pt x="319" y="427"/>
                </a:lnTo>
                <a:lnTo>
                  <a:pt x="349" y="466"/>
                </a:lnTo>
                <a:lnTo>
                  <a:pt x="382" y="503"/>
                </a:lnTo>
                <a:lnTo>
                  <a:pt x="420" y="537"/>
                </a:lnTo>
                <a:lnTo>
                  <a:pt x="460" y="571"/>
                </a:lnTo>
                <a:lnTo>
                  <a:pt x="502" y="603"/>
                </a:lnTo>
                <a:lnTo>
                  <a:pt x="544" y="635"/>
                </a:lnTo>
                <a:lnTo>
                  <a:pt x="587" y="668"/>
                </a:lnTo>
                <a:lnTo>
                  <a:pt x="628" y="700"/>
                </a:lnTo>
                <a:lnTo>
                  <a:pt x="667" y="734"/>
                </a:lnTo>
                <a:lnTo>
                  <a:pt x="703" y="771"/>
                </a:lnTo>
                <a:lnTo>
                  <a:pt x="736" y="808"/>
                </a:lnTo>
                <a:lnTo>
                  <a:pt x="763" y="848"/>
                </a:lnTo>
                <a:lnTo>
                  <a:pt x="786" y="893"/>
                </a:lnTo>
                <a:lnTo>
                  <a:pt x="800" y="937"/>
                </a:lnTo>
                <a:lnTo>
                  <a:pt x="809" y="986"/>
                </a:lnTo>
                <a:lnTo>
                  <a:pt x="813" y="1034"/>
                </a:lnTo>
                <a:lnTo>
                  <a:pt x="812" y="1085"/>
                </a:lnTo>
                <a:lnTo>
                  <a:pt x="808" y="1136"/>
                </a:lnTo>
                <a:lnTo>
                  <a:pt x="803" y="1189"/>
                </a:lnTo>
                <a:lnTo>
                  <a:pt x="796" y="1242"/>
                </a:lnTo>
                <a:lnTo>
                  <a:pt x="788" y="1295"/>
                </a:lnTo>
                <a:lnTo>
                  <a:pt x="782" y="1348"/>
                </a:lnTo>
                <a:lnTo>
                  <a:pt x="778" y="1401"/>
                </a:lnTo>
                <a:lnTo>
                  <a:pt x="775" y="1452"/>
                </a:lnTo>
                <a:lnTo>
                  <a:pt x="778" y="1502"/>
                </a:lnTo>
                <a:lnTo>
                  <a:pt x="784" y="1551"/>
                </a:lnTo>
                <a:lnTo>
                  <a:pt x="797" y="1602"/>
                </a:lnTo>
                <a:lnTo>
                  <a:pt x="817" y="1652"/>
                </a:lnTo>
                <a:lnTo>
                  <a:pt x="841" y="1702"/>
                </a:lnTo>
                <a:lnTo>
                  <a:pt x="868" y="1752"/>
                </a:lnTo>
                <a:lnTo>
                  <a:pt x="896" y="1801"/>
                </a:lnTo>
                <a:lnTo>
                  <a:pt x="926" y="1851"/>
                </a:lnTo>
                <a:lnTo>
                  <a:pt x="953" y="1901"/>
                </a:lnTo>
                <a:lnTo>
                  <a:pt x="980" y="1952"/>
                </a:lnTo>
                <a:lnTo>
                  <a:pt x="1003" y="2003"/>
                </a:lnTo>
                <a:lnTo>
                  <a:pt x="1021" y="2054"/>
                </a:lnTo>
                <a:lnTo>
                  <a:pt x="1031" y="2106"/>
                </a:lnTo>
                <a:lnTo>
                  <a:pt x="1037" y="2160"/>
                </a:lnTo>
                <a:lnTo>
                  <a:pt x="1031" y="2214"/>
                </a:lnTo>
                <a:lnTo>
                  <a:pt x="1021" y="2266"/>
                </a:lnTo>
                <a:lnTo>
                  <a:pt x="1003" y="2317"/>
                </a:lnTo>
                <a:lnTo>
                  <a:pt x="980" y="2368"/>
                </a:lnTo>
                <a:lnTo>
                  <a:pt x="953" y="2419"/>
                </a:lnTo>
                <a:lnTo>
                  <a:pt x="926" y="2469"/>
                </a:lnTo>
                <a:lnTo>
                  <a:pt x="896" y="2519"/>
                </a:lnTo>
                <a:lnTo>
                  <a:pt x="868" y="2568"/>
                </a:lnTo>
                <a:lnTo>
                  <a:pt x="841" y="2618"/>
                </a:lnTo>
                <a:lnTo>
                  <a:pt x="817" y="2668"/>
                </a:lnTo>
                <a:lnTo>
                  <a:pt x="797" y="2718"/>
                </a:lnTo>
                <a:lnTo>
                  <a:pt x="784" y="2769"/>
                </a:lnTo>
                <a:lnTo>
                  <a:pt x="778" y="2818"/>
                </a:lnTo>
                <a:lnTo>
                  <a:pt x="775" y="2868"/>
                </a:lnTo>
                <a:lnTo>
                  <a:pt x="778" y="2919"/>
                </a:lnTo>
                <a:lnTo>
                  <a:pt x="782" y="2972"/>
                </a:lnTo>
                <a:lnTo>
                  <a:pt x="788" y="3025"/>
                </a:lnTo>
                <a:lnTo>
                  <a:pt x="796" y="3078"/>
                </a:lnTo>
                <a:lnTo>
                  <a:pt x="803" y="3131"/>
                </a:lnTo>
                <a:lnTo>
                  <a:pt x="808" y="3184"/>
                </a:lnTo>
                <a:lnTo>
                  <a:pt x="812" y="3235"/>
                </a:lnTo>
                <a:lnTo>
                  <a:pt x="813" y="3286"/>
                </a:lnTo>
                <a:lnTo>
                  <a:pt x="809" y="3334"/>
                </a:lnTo>
                <a:lnTo>
                  <a:pt x="800" y="3383"/>
                </a:lnTo>
                <a:lnTo>
                  <a:pt x="786" y="3427"/>
                </a:lnTo>
                <a:lnTo>
                  <a:pt x="763" y="3472"/>
                </a:lnTo>
                <a:lnTo>
                  <a:pt x="736" y="3512"/>
                </a:lnTo>
                <a:lnTo>
                  <a:pt x="703" y="3549"/>
                </a:lnTo>
                <a:lnTo>
                  <a:pt x="667" y="3586"/>
                </a:lnTo>
                <a:lnTo>
                  <a:pt x="628" y="3620"/>
                </a:lnTo>
                <a:lnTo>
                  <a:pt x="587" y="3652"/>
                </a:lnTo>
                <a:lnTo>
                  <a:pt x="544" y="3685"/>
                </a:lnTo>
                <a:lnTo>
                  <a:pt x="502" y="3717"/>
                </a:lnTo>
                <a:lnTo>
                  <a:pt x="460" y="3749"/>
                </a:lnTo>
                <a:lnTo>
                  <a:pt x="420" y="3783"/>
                </a:lnTo>
                <a:lnTo>
                  <a:pt x="382" y="3817"/>
                </a:lnTo>
                <a:lnTo>
                  <a:pt x="349" y="3854"/>
                </a:lnTo>
                <a:lnTo>
                  <a:pt x="319" y="3893"/>
                </a:lnTo>
                <a:lnTo>
                  <a:pt x="292" y="3939"/>
                </a:lnTo>
                <a:lnTo>
                  <a:pt x="269" y="3989"/>
                </a:lnTo>
                <a:lnTo>
                  <a:pt x="251" y="4042"/>
                </a:lnTo>
                <a:lnTo>
                  <a:pt x="234" y="4097"/>
                </a:lnTo>
                <a:lnTo>
                  <a:pt x="220" y="4154"/>
                </a:lnTo>
                <a:lnTo>
                  <a:pt x="204" y="4210"/>
                </a:lnTo>
                <a:lnTo>
                  <a:pt x="188" y="4265"/>
                </a:lnTo>
                <a:lnTo>
                  <a:pt x="171" y="4320"/>
                </a:lnTo>
                <a:lnTo>
                  <a:pt x="0" y="4320"/>
                </a:lnTo>
                <a:lnTo>
                  <a:pt x="17" y="4278"/>
                </a:lnTo>
                <a:lnTo>
                  <a:pt x="33" y="4232"/>
                </a:lnTo>
                <a:lnTo>
                  <a:pt x="46" y="4183"/>
                </a:lnTo>
                <a:lnTo>
                  <a:pt x="60" y="4131"/>
                </a:lnTo>
                <a:lnTo>
                  <a:pt x="75" y="4075"/>
                </a:lnTo>
                <a:lnTo>
                  <a:pt x="90" y="4019"/>
                </a:lnTo>
                <a:lnTo>
                  <a:pt x="109" y="3964"/>
                </a:lnTo>
                <a:lnTo>
                  <a:pt x="129" y="3909"/>
                </a:lnTo>
                <a:lnTo>
                  <a:pt x="156" y="3855"/>
                </a:lnTo>
                <a:lnTo>
                  <a:pt x="186" y="3804"/>
                </a:lnTo>
                <a:lnTo>
                  <a:pt x="222" y="3756"/>
                </a:lnTo>
                <a:lnTo>
                  <a:pt x="261" y="3713"/>
                </a:lnTo>
                <a:lnTo>
                  <a:pt x="303" y="3672"/>
                </a:lnTo>
                <a:lnTo>
                  <a:pt x="348" y="3634"/>
                </a:lnTo>
                <a:lnTo>
                  <a:pt x="392" y="3599"/>
                </a:lnTo>
                <a:lnTo>
                  <a:pt x="438" y="3565"/>
                </a:lnTo>
                <a:lnTo>
                  <a:pt x="482" y="3531"/>
                </a:lnTo>
                <a:lnTo>
                  <a:pt x="523" y="3499"/>
                </a:lnTo>
                <a:lnTo>
                  <a:pt x="561" y="3466"/>
                </a:lnTo>
                <a:lnTo>
                  <a:pt x="594" y="3434"/>
                </a:lnTo>
                <a:lnTo>
                  <a:pt x="620" y="3400"/>
                </a:lnTo>
                <a:lnTo>
                  <a:pt x="638" y="3367"/>
                </a:lnTo>
                <a:lnTo>
                  <a:pt x="647" y="3336"/>
                </a:lnTo>
                <a:lnTo>
                  <a:pt x="652" y="3302"/>
                </a:lnTo>
                <a:lnTo>
                  <a:pt x="654" y="3265"/>
                </a:lnTo>
                <a:lnTo>
                  <a:pt x="651" y="3224"/>
                </a:lnTo>
                <a:lnTo>
                  <a:pt x="647" y="3181"/>
                </a:lnTo>
                <a:lnTo>
                  <a:pt x="642" y="3137"/>
                </a:lnTo>
                <a:lnTo>
                  <a:pt x="637" y="3091"/>
                </a:lnTo>
                <a:lnTo>
                  <a:pt x="626" y="3021"/>
                </a:lnTo>
                <a:lnTo>
                  <a:pt x="620" y="2952"/>
                </a:lnTo>
                <a:lnTo>
                  <a:pt x="616" y="2881"/>
                </a:lnTo>
                <a:lnTo>
                  <a:pt x="618" y="2809"/>
                </a:lnTo>
                <a:lnTo>
                  <a:pt x="628" y="2737"/>
                </a:lnTo>
                <a:lnTo>
                  <a:pt x="642" y="2681"/>
                </a:lnTo>
                <a:lnTo>
                  <a:pt x="661" y="2626"/>
                </a:lnTo>
                <a:lnTo>
                  <a:pt x="685" y="2574"/>
                </a:lnTo>
                <a:lnTo>
                  <a:pt x="711" y="2521"/>
                </a:lnTo>
                <a:lnTo>
                  <a:pt x="739" y="2472"/>
                </a:lnTo>
                <a:lnTo>
                  <a:pt x="767" y="2423"/>
                </a:lnTo>
                <a:lnTo>
                  <a:pt x="791" y="2381"/>
                </a:lnTo>
                <a:lnTo>
                  <a:pt x="813" y="2342"/>
                </a:lnTo>
                <a:lnTo>
                  <a:pt x="834" y="2303"/>
                </a:lnTo>
                <a:lnTo>
                  <a:pt x="851" y="2265"/>
                </a:lnTo>
                <a:lnTo>
                  <a:pt x="864" y="2228"/>
                </a:lnTo>
                <a:lnTo>
                  <a:pt x="873" y="2194"/>
                </a:lnTo>
                <a:lnTo>
                  <a:pt x="876" y="2160"/>
                </a:lnTo>
                <a:lnTo>
                  <a:pt x="873" y="2126"/>
                </a:lnTo>
                <a:lnTo>
                  <a:pt x="864" y="2092"/>
                </a:lnTo>
                <a:lnTo>
                  <a:pt x="851" y="2055"/>
                </a:lnTo>
                <a:lnTo>
                  <a:pt x="834" y="2017"/>
                </a:lnTo>
                <a:lnTo>
                  <a:pt x="813" y="1978"/>
                </a:lnTo>
                <a:lnTo>
                  <a:pt x="791" y="1939"/>
                </a:lnTo>
                <a:lnTo>
                  <a:pt x="767" y="1897"/>
                </a:lnTo>
                <a:lnTo>
                  <a:pt x="739" y="1848"/>
                </a:lnTo>
                <a:lnTo>
                  <a:pt x="711" y="1799"/>
                </a:lnTo>
                <a:lnTo>
                  <a:pt x="685" y="1746"/>
                </a:lnTo>
                <a:lnTo>
                  <a:pt x="661" y="1694"/>
                </a:lnTo>
                <a:lnTo>
                  <a:pt x="642" y="1639"/>
                </a:lnTo>
                <a:lnTo>
                  <a:pt x="628" y="1583"/>
                </a:lnTo>
                <a:lnTo>
                  <a:pt x="618" y="1511"/>
                </a:lnTo>
                <a:lnTo>
                  <a:pt x="616" y="1439"/>
                </a:lnTo>
                <a:lnTo>
                  <a:pt x="620" y="1368"/>
                </a:lnTo>
                <a:lnTo>
                  <a:pt x="626" y="1299"/>
                </a:lnTo>
                <a:lnTo>
                  <a:pt x="637" y="1229"/>
                </a:lnTo>
                <a:lnTo>
                  <a:pt x="642" y="1183"/>
                </a:lnTo>
                <a:lnTo>
                  <a:pt x="647" y="1139"/>
                </a:lnTo>
                <a:lnTo>
                  <a:pt x="651" y="1096"/>
                </a:lnTo>
                <a:lnTo>
                  <a:pt x="654" y="1055"/>
                </a:lnTo>
                <a:lnTo>
                  <a:pt x="652" y="1018"/>
                </a:lnTo>
                <a:lnTo>
                  <a:pt x="647" y="984"/>
                </a:lnTo>
                <a:lnTo>
                  <a:pt x="638" y="953"/>
                </a:lnTo>
                <a:lnTo>
                  <a:pt x="620" y="920"/>
                </a:lnTo>
                <a:lnTo>
                  <a:pt x="594" y="886"/>
                </a:lnTo>
                <a:lnTo>
                  <a:pt x="561" y="854"/>
                </a:lnTo>
                <a:lnTo>
                  <a:pt x="523" y="822"/>
                </a:lnTo>
                <a:lnTo>
                  <a:pt x="482" y="789"/>
                </a:lnTo>
                <a:lnTo>
                  <a:pt x="438" y="755"/>
                </a:lnTo>
                <a:lnTo>
                  <a:pt x="392" y="721"/>
                </a:lnTo>
                <a:lnTo>
                  <a:pt x="348" y="686"/>
                </a:lnTo>
                <a:lnTo>
                  <a:pt x="303" y="648"/>
                </a:lnTo>
                <a:lnTo>
                  <a:pt x="261" y="607"/>
                </a:lnTo>
                <a:lnTo>
                  <a:pt x="222" y="564"/>
                </a:lnTo>
                <a:lnTo>
                  <a:pt x="186" y="516"/>
                </a:lnTo>
                <a:lnTo>
                  <a:pt x="156" y="465"/>
                </a:lnTo>
                <a:lnTo>
                  <a:pt x="129" y="411"/>
                </a:lnTo>
                <a:lnTo>
                  <a:pt x="109" y="356"/>
                </a:lnTo>
                <a:lnTo>
                  <a:pt x="90" y="301"/>
                </a:lnTo>
                <a:lnTo>
                  <a:pt x="75" y="245"/>
                </a:lnTo>
                <a:lnTo>
                  <a:pt x="60" y="189"/>
                </a:lnTo>
                <a:lnTo>
                  <a:pt x="46" y="137"/>
                </a:lnTo>
                <a:lnTo>
                  <a:pt x="33" y="88"/>
                </a:lnTo>
                <a:lnTo>
                  <a:pt x="17" y="4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272125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22C3B48-99E5-4B5C-8E49-15C2A9552F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29AED21-7662-D14A-B720-30291C4929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0787" y="482321"/>
            <a:ext cx="3656581" cy="5571625"/>
          </a:xfrm>
        </p:spPr>
        <p:txBody>
          <a:bodyPr anchor="ctr">
            <a:normAutofit/>
          </a:bodyPr>
          <a:lstStyle/>
          <a:p>
            <a:r>
              <a:rPr lang="es-CL" dirty="0"/>
              <a:t>Objetivo: </a:t>
            </a:r>
          </a:p>
        </p:txBody>
      </p:sp>
      <p:sp>
        <p:nvSpPr>
          <p:cNvPr id="12" name="Freeform 10">
            <a:extLst>
              <a:ext uri="{FF2B5EF4-FFF2-40B4-BE49-F238E27FC236}">
                <a16:creationId xmlns:a16="http://schemas.microsoft.com/office/drawing/2014/main" id="{C67B4E51-3288-4A1F-A92C-87C9401EDE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7569200" cy="6858000"/>
          </a:xfrm>
          <a:custGeom>
            <a:avLst/>
            <a:gdLst>
              <a:gd name="connsiteX0" fmla="*/ 0 w 7569200"/>
              <a:gd name="connsiteY0" fmla="*/ 0 h 6858000"/>
              <a:gd name="connsiteX1" fmla="*/ 7389812 w 7569200"/>
              <a:gd name="connsiteY1" fmla="*/ 0 h 6858000"/>
              <a:gd name="connsiteX2" fmla="*/ 7394575 w 7569200"/>
              <a:gd name="connsiteY2" fmla="*/ 66675 h 6858000"/>
              <a:gd name="connsiteX3" fmla="*/ 7402512 w 7569200"/>
              <a:gd name="connsiteY3" fmla="*/ 122237 h 6858000"/>
              <a:gd name="connsiteX4" fmla="*/ 7412037 w 7569200"/>
              <a:gd name="connsiteY4" fmla="*/ 174625 h 6858000"/>
              <a:gd name="connsiteX5" fmla="*/ 7427912 w 7569200"/>
              <a:gd name="connsiteY5" fmla="*/ 217487 h 6858000"/>
              <a:gd name="connsiteX6" fmla="*/ 7443787 w 7569200"/>
              <a:gd name="connsiteY6" fmla="*/ 260350 h 6858000"/>
              <a:gd name="connsiteX7" fmla="*/ 7462837 w 7569200"/>
              <a:gd name="connsiteY7" fmla="*/ 296862 h 6858000"/>
              <a:gd name="connsiteX8" fmla="*/ 7481887 w 7569200"/>
              <a:gd name="connsiteY8" fmla="*/ 334962 h 6858000"/>
              <a:gd name="connsiteX9" fmla="*/ 7499350 w 7569200"/>
              <a:gd name="connsiteY9" fmla="*/ 369887 h 6858000"/>
              <a:gd name="connsiteX10" fmla="*/ 7516812 w 7569200"/>
              <a:gd name="connsiteY10" fmla="*/ 409575 h 6858000"/>
              <a:gd name="connsiteX11" fmla="*/ 7532687 w 7569200"/>
              <a:gd name="connsiteY11" fmla="*/ 450850 h 6858000"/>
              <a:gd name="connsiteX12" fmla="*/ 7546975 w 7569200"/>
              <a:gd name="connsiteY12" fmla="*/ 496887 h 6858000"/>
              <a:gd name="connsiteX13" fmla="*/ 7558087 w 7569200"/>
              <a:gd name="connsiteY13" fmla="*/ 546100 h 6858000"/>
              <a:gd name="connsiteX14" fmla="*/ 7566025 w 7569200"/>
              <a:gd name="connsiteY14" fmla="*/ 606425 h 6858000"/>
              <a:gd name="connsiteX15" fmla="*/ 7569200 w 7569200"/>
              <a:gd name="connsiteY15" fmla="*/ 673100 h 6858000"/>
              <a:gd name="connsiteX16" fmla="*/ 7566025 w 7569200"/>
              <a:gd name="connsiteY16" fmla="*/ 744537 h 6858000"/>
              <a:gd name="connsiteX17" fmla="*/ 7558087 w 7569200"/>
              <a:gd name="connsiteY17" fmla="*/ 801687 h 6858000"/>
              <a:gd name="connsiteX18" fmla="*/ 7546975 w 7569200"/>
              <a:gd name="connsiteY18" fmla="*/ 854075 h 6858000"/>
              <a:gd name="connsiteX19" fmla="*/ 7532687 w 7569200"/>
              <a:gd name="connsiteY19" fmla="*/ 901700 h 6858000"/>
              <a:gd name="connsiteX20" fmla="*/ 7516812 w 7569200"/>
              <a:gd name="connsiteY20" fmla="*/ 942975 h 6858000"/>
              <a:gd name="connsiteX21" fmla="*/ 7497762 w 7569200"/>
              <a:gd name="connsiteY21" fmla="*/ 981075 h 6858000"/>
              <a:gd name="connsiteX22" fmla="*/ 7478712 w 7569200"/>
              <a:gd name="connsiteY22" fmla="*/ 1017587 h 6858000"/>
              <a:gd name="connsiteX23" fmla="*/ 7459662 w 7569200"/>
              <a:gd name="connsiteY23" fmla="*/ 1055687 h 6858000"/>
              <a:gd name="connsiteX24" fmla="*/ 7442200 w 7569200"/>
              <a:gd name="connsiteY24" fmla="*/ 1095375 h 6858000"/>
              <a:gd name="connsiteX25" fmla="*/ 7424737 w 7569200"/>
              <a:gd name="connsiteY25" fmla="*/ 1136650 h 6858000"/>
              <a:gd name="connsiteX26" fmla="*/ 7410450 w 7569200"/>
              <a:gd name="connsiteY26" fmla="*/ 1182687 h 6858000"/>
              <a:gd name="connsiteX27" fmla="*/ 7400925 w 7569200"/>
              <a:gd name="connsiteY27" fmla="*/ 1235075 h 6858000"/>
              <a:gd name="connsiteX28" fmla="*/ 7391400 w 7569200"/>
              <a:gd name="connsiteY28" fmla="*/ 1295400 h 6858000"/>
              <a:gd name="connsiteX29" fmla="*/ 7389812 w 7569200"/>
              <a:gd name="connsiteY29" fmla="*/ 1363662 h 6858000"/>
              <a:gd name="connsiteX30" fmla="*/ 7391400 w 7569200"/>
              <a:gd name="connsiteY30" fmla="*/ 1431925 h 6858000"/>
              <a:gd name="connsiteX31" fmla="*/ 7400925 w 7569200"/>
              <a:gd name="connsiteY31" fmla="*/ 1492250 h 6858000"/>
              <a:gd name="connsiteX32" fmla="*/ 7410450 w 7569200"/>
              <a:gd name="connsiteY32" fmla="*/ 1544637 h 6858000"/>
              <a:gd name="connsiteX33" fmla="*/ 7424737 w 7569200"/>
              <a:gd name="connsiteY33" fmla="*/ 1589087 h 6858000"/>
              <a:gd name="connsiteX34" fmla="*/ 7442200 w 7569200"/>
              <a:gd name="connsiteY34" fmla="*/ 1631950 h 6858000"/>
              <a:gd name="connsiteX35" fmla="*/ 7459662 w 7569200"/>
              <a:gd name="connsiteY35" fmla="*/ 1671637 h 6858000"/>
              <a:gd name="connsiteX36" fmla="*/ 7478712 w 7569200"/>
              <a:gd name="connsiteY36" fmla="*/ 1708150 h 6858000"/>
              <a:gd name="connsiteX37" fmla="*/ 7497762 w 7569200"/>
              <a:gd name="connsiteY37" fmla="*/ 1743075 h 6858000"/>
              <a:gd name="connsiteX38" fmla="*/ 7516812 w 7569200"/>
              <a:gd name="connsiteY38" fmla="*/ 1782762 h 6858000"/>
              <a:gd name="connsiteX39" fmla="*/ 7532687 w 7569200"/>
              <a:gd name="connsiteY39" fmla="*/ 1824037 h 6858000"/>
              <a:gd name="connsiteX40" fmla="*/ 7546975 w 7569200"/>
              <a:gd name="connsiteY40" fmla="*/ 1870075 h 6858000"/>
              <a:gd name="connsiteX41" fmla="*/ 7558087 w 7569200"/>
              <a:gd name="connsiteY41" fmla="*/ 1922462 h 6858000"/>
              <a:gd name="connsiteX42" fmla="*/ 7566025 w 7569200"/>
              <a:gd name="connsiteY42" fmla="*/ 1982787 h 6858000"/>
              <a:gd name="connsiteX43" fmla="*/ 7569200 w 7569200"/>
              <a:gd name="connsiteY43" fmla="*/ 2051050 h 6858000"/>
              <a:gd name="connsiteX44" fmla="*/ 7566025 w 7569200"/>
              <a:gd name="connsiteY44" fmla="*/ 2119312 h 6858000"/>
              <a:gd name="connsiteX45" fmla="*/ 7558087 w 7569200"/>
              <a:gd name="connsiteY45" fmla="*/ 2179637 h 6858000"/>
              <a:gd name="connsiteX46" fmla="*/ 7546975 w 7569200"/>
              <a:gd name="connsiteY46" fmla="*/ 2232025 h 6858000"/>
              <a:gd name="connsiteX47" fmla="*/ 7532687 w 7569200"/>
              <a:gd name="connsiteY47" fmla="*/ 2278062 h 6858000"/>
              <a:gd name="connsiteX48" fmla="*/ 7516812 w 7569200"/>
              <a:gd name="connsiteY48" fmla="*/ 2319337 h 6858000"/>
              <a:gd name="connsiteX49" fmla="*/ 7497762 w 7569200"/>
              <a:gd name="connsiteY49" fmla="*/ 2359025 h 6858000"/>
              <a:gd name="connsiteX50" fmla="*/ 7478712 w 7569200"/>
              <a:gd name="connsiteY50" fmla="*/ 2395537 h 6858000"/>
              <a:gd name="connsiteX51" fmla="*/ 7459662 w 7569200"/>
              <a:gd name="connsiteY51" fmla="*/ 2433637 h 6858000"/>
              <a:gd name="connsiteX52" fmla="*/ 7442200 w 7569200"/>
              <a:gd name="connsiteY52" fmla="*/ 2471737 h 6858000"/>
              <a:gd name="connsiteX53" fmla="*/ 7424737 w 7569200"/>
              <a:gd name="connsiteY53" fmla="*/ 2513012 h 6858000"/>
              <a:gd name="connsiteX54" fmla="*/ 7410450 w 7569200"/>
              <a:gd name="connsiteY54" fmla="*/ 2560637 h 6858000"/>
              <a:gd name="connsiteX55" fmla="*/ 7400925 w 7569200"/>
              <a:gd name="connsiteY55" fmla="*/ 2613025 h 6858000"/>
              <a:gd name="connsiteX56" fmla="*/ 7391400 w 7569200"/>
              <a:gd name="connsiteY56" fmla="*/ 2671762 h 6858000"/>
              <a:gd name="connsiteX57" fmla="*/ 7389812 w 7569200"/>
              <a:gd name="connsiteY57" fmla="*/ 2741612 h 6858000"/>
              <a:gd name="connsiteX58" fmla="*/ 7391400 w 7569200"/>
              <a:gd name="connsiteY58" fmla="*/ 2809875 h 6858000"/>
              <a:gd name="connsiteX59" fmla="*/ 7400925 w 7569200"/>
              <a:gd name="connsiteY59" fmla="*/ 2868612 h 6858000"/>
              <a:gd name="connsiteX60" fmla="*/ 7410450 w 7569200"/>
              <a:gd name="connsiteY60" fmla="*/ 2922587 h 6858000"/>
              <a:gd name="connsiteX61" fmla="*/ 7424737 w 7569200"/>
              <a:gd name="connsiteY61" fmla="*/ 2967037 h 6858000"/>
              <a:gd name="connsiteX62" fmla="*/ 7442200 w 7569200"/>
              <a:gd name="connsiteY62" fmla="*/ 3009900 h 6858000"/>
              <a:gd name="connsiteX63" fmla="*/ 7459662 w 7569200"/>
              <a:gd name="connsiteY63" fmla="*/ 3046412 h 6858000"/>
              <a:gd name="connsiteX64" fmla="*/ 7478712 w 7569200"/>
              <a:gd name="connsiteY64" fmla="*/ 3084512 h 6858000"/>
              <a:gd name="connsiteX65" fmla="*/ 7497762 w 7569200"/>
              <a:gd name="connsiteY65" fmla="*/ 3121025 h 6858000"/>
              <a:gd name="connsiteX66" fmla="*/ 7516812 w 7569200"/>
              <a:gd name="connsiteY66" fmla="*/ 3160712 h 6858000"/>
              <a:gd name="connsiteX67" fmla="*/ 7532687 w 7569200"/>
              <a:gd name="connsiteY67" fmla="*/ 3201987 h 6858000"/>
              <a:gd name="connsiteX68" fmla="*/ 7546975 w 7569200"/>
              <a:gd name="connsiteY68" fmla="*/ 3248025 h 6858000"/>
              <a:gd name="connsiteX69" fmla="*/ 7558087 w 7569200"/>
              <a:gd name="connsiteY69" fmla="*/ 3300412 h 6858000"/>
              <a:gd name="connsiteX70" fmla="*/ 7566025 w 7569200"/>
              <a:gd name="connsiteY70" fmla="*/ 3360737 h 6858000"/>
              <a:gd name="connsiteX71" fmla="*/ 7569200 w 7569200"/>
              <a:gd name="connsiteY71" fmla="*/ 3427412 h 6858000"/>
              <a:gd name="connsiteX72" fmla="*/ 7566025 w 7569200"/>
              <a:gd name="connsiteY72" fmla="*/ 3497262 h 6858000"/>
              <a:gd name="connsiteX73" fmla="*/ 7558087 w 7569200"/>
              <a:gd name="connsiteY73" fmla="*/ 3557587 h 6858000"/>
              <a:gd name="connsiteX74" fmla="*/ 7546975 w 7569200"/>
              <a:gd name="connsiteY74" fmla="*/ 3609975 h 6858000"/>
              <a:gd name="connsiteX75" fmla="*/ 7532687 w 7569200"/>
              <a:gd name="connsiteY75" fmla="*/ 3656012 h 6858000"/>
              <a:gd name="connsiteX76" fmla="*/ 7516812 w 7569200"/>
              <a:gd name="connsiteY76" fmla="*/ 3697287 h 6858000"/>
              <a:gd name="connsiteX77" fmla="*/ 7497762 w 7569200"/>
              <a:gd name="connsiteY77" fmla="*/ 3736975 h 6858000"/>
              <a:gd name="connsiteX78" fmla="*/ 7459662 w 7569200"/>
              <a:gd name="connsiteY78" fmla="*/ 3811587 h 6858000"/>
              <a:gd name="connsiteX79" fmla="*/ 7442200 w 7569200"/>
              <a:gd name="connsiteY79" fmla="*/ 3848100 h 6858000"/>
              <a:gd name="connsiteX80" fmla="*/ 7424737 w 7569200"/>
              <a:gd name="connsiteY80" fmla="*/ 3890962 h 6858000"/>
              <a:gd name="connsiteX81" fmla="*/ 7410450 w 7569200"/>
              <a:gd name="connsiteY81" fmla="*/ 3935412 h 6858000"/>
              <a:gd name="connsiteX82" fmla="*/ 7400925 w 7569200"/>
              <a:gd name="connsiteY82" fmla="*/ 3987800 h 6858000"/>
              <a:gd name="connsiteX83" fmla="*/ 7391400 w 7569200"/>
              <a:gd name="connsiteY83" fmla="*/ 4048125 h 6858000"/>
              <a:gd name="connsiteX84" fmla="*/ 7389812 w 7569200"/>
              <a:gd name="connsiteY84" fmla="*/ 4116387 h 6858000"/>
              <a:gd name="connsiteX85" fmla="*/ 7391400 w 7569200"/>
              <a:gd name="connsiteY85" fmla="*/ 4186237 h 6858000"/>
              <a:gd name="connsiteX86" fmla="*/ 7400925 w 7569200"/>
              <a:gd name="connsiteY86" fmla="*/ 4244975 h 6858000"/>
              <a:gd name="connsiteX87" fmla="*/ 7410450 w 7569200"/>
              <a:gd name="connsiteY87" fmla="*/ 4297362 h 6858000"/>
              <a:gd name="connsiteX88" fmla="*/ 7424737 w 7569200"/>
              <a:gd name="connsiteY88" fmla="*/ 4343400 h 6858000"/>
              <a:gd name="connsiteX89" fmla="*/ 7442200 w 7569200"/>
              <a:gd name="connsiteY89" fmla="*/ 4386262 h 6858000"/>
              <a:gd name="connsiteX90" fmla="*/ 7459662 w 7569200"/>
              <a:gd name="connsiteY90" fmla="*/ 4424362 h 6858000"/>
              <a:gd name="connsiteX91" fmla="*/ 7497762 w 7569200"/>
              <a:gd name="connsiteY91" fmla="*/ 4498975 h 6858000"/>
              <a:gd name="connsiteX92" fmla="*/ 7516812 w 7569200"/>
              <a:gd name="connsiteY92" fmla="*/ 4537075 h 6858000"/>
              <a:gd name="connsiteX93" fmla="*/ 7532687 w 7569200"/>
              <a:gd name="connsiteY93" fmla="*/ 4579937 h 6858000"/>
              <a:gd name="connsiteX94" fmla="*/ 7546975 w 7569200"/>
              <a:gd name="connsiteY94" fmla="*/ 4625975 h 6858000"/>
              <a:gd name="connsiteX95" fmla="*/ 7558087 w 7569200"/>
              <a:gd name="connsiteY95" fmla="*/ 4678362 h 6858000"/>
              <a:gd name="connsiteX96" fmla="*/ 7566025 w 7569200"/>
              <a:gd name="connsiteY96" fmla="*/ 4738687 h 6858000"/>
              <a:gd name="connsiteX97" fmla="*/ 7569200 w 7569200"/>
              <a:gd name="connsiteY97" fmla="*/ 4806950 h 6858000"/>
              <a:gd name="connsiteX98" fmla="*/ 7566025 w 7569200"/>
              <a:gd name="connsiteY98" fmla="*/ 4875212 h 6858000"/>
              <a:gd name="connsiteX99" fmla="*/ 7558087 w 7569200"/>
              <a:gd name="connsiteY99" fmla="*/ 4935537 h 6858000"/>
              <a:gd name="connsiteX100" fmla="*/ 7546975 w 7569200"/>
              <a:gd name="connsiteY100" fmla="*/ 4987925 h 6858000"/>
              <a:gd name="connsiteX101" fmla="*/ 7532687 w 7569200"/>
              <a:gd name="connsiteY101" fmla="*/ 5033962 h 6858000"/>
              <a:gd name="connsiteX102" fmla="*/ 7516812 w 7569200"/>
              <a:gd name="connsiteY102" fmla="*/ 5075237 h 6858000"/>
              <a:gd name="connsiteX103" fmla="*/ 7497762 w 7569200"/>
              <a:gd name="connsiteY103" fmla="*/ 5114925 h 6858000"/>
              <a:gd name="connsiteX104" fmla="*/ 7478712 w 7569200"/>
              <a:gd name="connsiteY104" fmla="*/ 5149850 h 6858000"/>
              <a:gd name="connsiteX105" fmla="*/ 7459662 w 7569200"/>
              <a:gd name="connsiteY105" fmla="*/ 5186362 h 6858000"/>
              <a:gd name="connsiteX106" fmla="*/ 7442200 w 7569200"/>
              <a:gd name="connsiteY106" fmla="*/ 5226050 h 6858000"/>
              <a:gd name="connsiteX107" fmla="*/ 7424737 w 7569200"/>
              <a:gd name="connsiteY107" fmla="*/ 5268912 h 6858000"/>
              <a:gd name="connsiteX108" fmla="*/ 7410450 w 7569200"/>
              <a:gd name="connsiteY108" fmla="*/ 5313362 h 6858000"/>
              <a:gd name="connsiteX109" fmla="*/ 7400925 w 7569200"/>
              <a:gd name="connsiteY109" fmla="*/ 5365750 h 6858000"/>
              <a:gd name="connsiteX110" fmla="*/ 7391400 w 7569200"/>
              <a:gd name="connsiteY110" fmla="*/ 5426075 h 6858000"/>
              <a:gd name="connsiteX111" fmla="*/ 7389812 w 7569200"/>
              <a:gd name="connsiteY111" fmla="*/ 5494337 h 6858000"/>
              <a:gd name="connsiteX112" fmla="*/ 7391400 w 7569200"/>
              <a:gd name="connsiteY112" fmla="*/ 5562600 h 6858000"/>
              <a:gd name="connsiteX113" fmla="*/ 7400925 w 7569200"/>
              <a:gd name="connsiteY113" fmla="*/ 5622925 h 6858000"/>
              <a:gd name="connsiteX114" fmla="*/ 7410450 w 7569200"/>
              <a:gd name="connsiteY114" fmla="*/ 5675312 h 6858000"/>
              <a:gd name="connsiteX115" fmla="*/ 7424737 w 7569200"/>
              <a:gd name="connsiteY115" fmla="*/ 5721350 h 6858000"/>
              <a:gd name="connsiteX116" fmla="*/ 7442200 w 7569200"/>
              <a:gd name="connsiteY116" fmla="*/ 5762625 h 6858000"/>
              <a:gd name="connsiteX117" fmla="*/ 7459662 w 7569200"/>
              <a:gd name="connsiteY117" fmla="*/ 5802312 h 6858000"/>
              <a:gd name="connsiteX118" fmla="*/ 7478712 w 7569200"/>
              <a:gd name="connsiteY118" fmla="*/ 5840412 h 6858000"/>
              <a:gd name="connsiteX119" fmla="*/ 7497762 w 7569200"/>
              <a:gd name="connsiteY119" fmla="*/ 5876925 h 6858000"/>
              <a:gd name="connsiteX120" fmla="*/ 7516812 w 7569200"/>
              <a:gd name="connsiteY120" fmla="*/ 5915025 h 6858000"/>
              <a:gd name="connsiteX121" fmla="*/ 7532687 w 7569200"/>
              <a:gd name="connsiteY121" fmla="*/ 5956300 h 6858000"/>
              <a:gd name="connsiteX122" fmla="*/ 7546975 w 7569200"/>
              <a:gd name="connsiteY122" fmla="*/ 6003925 h 6858000"/>
              <a:gd name="connsiteX123" fmla="*/ 7558087 w 7569200"/>
              <a:gd name="connsiteY123" fmla="*/ 6056312 h 6858000"/>
              <a:gd name="connsiteX124" fmla="*/ 7566025 w 7569200"/>
              <a:gd name="connsiteY124" fmla="*/ 6113462 h 6858000"/>
              <a:gd name="connsiteX125" fmla="*/ 7569200 w 7569200"/>
              <a:gd name="connsiteY125" fmla="*/ 6183312 h 6858000"/>
              <a:gd name="connsiteX126" fmla="*/ 7566025 w 7569200"/>
              <a:gd name="connsiteY126" fmla="*/ 6251575 h 6858000"/>
              <a:gd name="connsiteX127" fmla="*/ 7558087 w 7569200"/>
              <a:gd name="connsiteY127" fmla="*/ 6311900 h 6858000"/>
              <a:gd name="connsiteX128" fmla="*/ 7546975 w 7569200"/>
              <a:gd name="connsiteY128" fmla="*/ 6361112 h 6858000"/>
              <a:gd name="connsiteX129" fmla="*/ 7532687 w 7569200"/>
              <a:gd name="connsiteY129" fmla="*/ 6407150 h 6858000"/>
              <a:gd name="connsiteX130" fmla="*/ 7516812 w 7569200"/>
              <a:gd name="connsiteY130" fmla="*/ 6448425 h 6858000"/>
              <a:gd name="connsiteX131" fmla="*/ 7499350 w 7569200"/>
              <a:gd name="connsiteY131" fmla="*/ 6488112 h 6858000"/>
              <a:gd name="connsiteX132" fmla="*/ 7481887 w 7569200"/>
              <a:gd name="connsiteY132" fmla="*/ 6523037 h 6858000"/>
              <a:gd name="connsiteX133" fmla="*/ 7462837 w 7569200"/>
              <a:gd name="connsiteY133" fmla="*/ 6561137 h 6858000"/>
              <a:gd name="connsiteX134" fmla="*/ 7443787 w 7569200"/>
              <a:gd name="connsiteY134" fmla="*/ 6597650 h 6858000"/>
              <a:gd name="connsiteX135" fmla="*/ 7427912 w 7569200"/>
              <a:gd name="connsiteY135" fmla="*/ 6640512 h 6858000"/>
              <a:gd name="connsiteX136" fmla="*/ 7412037 w 7569200"/>
              <a:gd name="connsiteY136" fmla="*/ 6683375 h 6858000"/>
              <a:gd name="connsiteX137" fmla="*/ 7402512 w 7569200"/>
              <a:gd name="connsiteY137" fmla="*/ 6735762 h 6858000"/>
              <a:gd name="connsiteX138" fmla="*/ 7394575 w 7569200"/>
              <a:gd name="connsiteY138" fmla="*/ 6791325 h 6858000"/>
              <a:gd name="connsiteX139" fmla="*/ 7389812 w 7569200"/>
              <a:gd name="connsiteY139" fmla="*/ 6858000 h 6858000"/>
              <a:gd name="connsiteX140" fmla="*/ 0 w 7569200"/>
              <a:gd name="connsiteY140" fmla="*/ 6858000 h 6858000"/>
              <a:gd name="connsiteX141" fmla="*/ 0 w 7569200"/>
              <a:gd name="connsiteY14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7569200" h="6858000">
                <a:moveTo>
                  <a:pt x="0" y="0"/>
                </a:moveTo>
                <a:lnTo>
                  <a:pt x="7389812" y="0"/>
                </a:lnTo>
                <a:lnTo>
                  <a:pt x="7394575" y="66675"/>
                </a:lnTo>
                <a:lnTo>
                  <a:pt x="7402512" y="122237"/>
                </a:lnTo>
                <a:lnTo>
                  <a:pt x="7412037" y="174625"/>
                </a:lnTo>
                <a:lnTo>
                  <a:pt x="7427912" y="217487"/>
                </a:lnTo>
                <a:lnTo>
                  <a:pt x="7443787" y="260350"/>
                </a:lnTo>
                <a:lnTo>
                  <a:pt x="7462837" y="296862"/>
                </a:lnTo>
                <a:lnTo>
                  <a:pt x="7481887" y="334962"/>
                </a:lnTo>
                <a:lnTo>
                  <a:pt x="7499350" y="369887"/>
                </a:lnTo>
                <a:lnTo>
                  <a:pt x="7516812" y="409575"/>
                </a:lnTo>
                <a:lnTo>
                  <a:pt x="7532687" y="450850"/>
                </a:lnTo>
                <a:lnTo>
                  <a:pt x="7546975" y="496887"/>
                </a:lnTo>
                <a:lnTo>
                  <a:pt x="7558087" y="546100"/>
                </a:lnTo>
                <a:lnTo>
                  <a:pt x="7566025" y="606425"/>
                </a:lnTo>
                <a:lnTo>
                  <a:pt x="7569200" y="673100"/>
                </a:lnTo>
                <a:lnTo>
                  <a:pt x="7566025" y="744537"/>
                </a:lnTo>
                <a:lnTo>
                  <a:pt x="7558087" y="801687"/>
                </a:lnTo>
                <a:lnTo>
                  <a:pt x="7546975" y="854075"/>
                </a:lnTo>
                <a:lnTo>
                  <a:pt x="7532687" y="901700"/>
                </a:lnTo>
                <a:lnTo>
                  <a:pt x="7516812" y="942975"/>
                </a:lnTo>
                <a:lnTo>
                  <a:pt x="7497762" y="981075"/>
                </a:lnTo>
                <a:lnTo>
                  <a:pt x="7478712" y="1017587"/>
                </a:lnTo>
                <a:lnTo>
                  <a:pt x="7459662" y="1055687"/>
                </a:lnTo>
                <a:lnTo>
                  <a:pt x="7442200" y="1095375"/>
                </a:lnTo>
                <a:lnTo>
                  <a:pt x="7424737" y="1136650"/>
                </a:lnTo>
                <a:lnTo>
                  <a:pt x="7410450" y="1182687"/>
                </a:lnTo>
                <a:lnTo>
                  <a:pt x="7400925" y="1235075"/>
                </a:lnTo>
                <a:lnTo>
                  <a:pt x="7391400" y="1295400"/>
                </a:lnTo>
                <a:lnTo>
                  <a:pt x="7389812" y="1363662"/>
                </a:lnTo>
                <a:lnTo>
                  <a:pt x="7391400" y="1431925"/>
                </a:lnTo>
                <a:lnTo>
                  <a:pt x="7400925" y="1492250"/>
                </a:lnTo>
                <a:lnTo>
                  <a:pt x="7410450" y="1544637"/>
                </a:lnTo>
                <a:lnTo>
                  <a:pt x="7424737" y="1589087"/>
                </a:lnTo>
                <a:lnTo>
                  <a:pt x="7442200" y="1631950"/>
                </a:lnTo>
                <a:lnTo>
                  <a:pt x="7459662" y="1671637"/>
                </a:lnTo>
                <a:lnTo>
                  <a:pt x="7478712" y="1708150"/>
                </a:lnTo>
                <a:lnTo>
                  <a:pt x="7497762" y="1743075"/>
                </a:lnTo>
                <a:lnTo>
                  <a:pt x="7516812" y="1782762"/>
                </a:lnTo>
                <a:lnTo>
                  <a:pt x="7532687" y="1824037"/>
                </a:lnTo>
                <a:lnTo>
                  <a:pt x="7546975" y="1870075"/>
                </a:lnTo>
                <a:lnTo>
                  <a:pt x="7558087" y="1922462"/>
                </a:lnTo>
                <a:lnTo>
                  <a:pt x="7566025" y="1982787"/>
                </a:lnTo>
                <a:lnTo>
                  <a:pt x="7569200" y="2051050"/>
                </a:lnTo>
                <a:lnTo>
                  <a:pt x="7566025" y="2119312"/>
                </a:lnTo>
                <a:lnTo>
                  <a:pt x="7558087" y="2179637"/>
                </a:lnTo>
                <a:lnTo>
                  <a:pt x="7546975" y="2232025"/>
                </a:lnTo>
                <a:lnTo>
                  <a:pt x="7532687" y="2278062"/>
                </a:lnTo>
                <a:lnTo>
                  <a:pt x="7516812" y="2319337"/>
                </a:lnTo>
                <a:lnTo>
                  <a:pt x="7497762" y="2359025"/>
                </a:lnTo>
                <a:lnTo>
                  <a:pt x="7478712" y="2395537"/>
                </a:lnTo>
                <a:lnTo>
                  <a:pt x="7459662" y="2433637"/>
                </a:lnTo>
                <a:lnTo>
                  <a:pt x="7442200" y="2471737"/>
                </a:lnTo>
                <a:lnTo>
                  <a:pt x="7424737" y="2513012"/>
                </a:lnTo>
                <a:lnTo>
                  <a:pt x="7410450" y="2560637"/>
                </a:lnTo>
                <a:lnTo>
                  <a:pt x="7400925" y="2613025"/>
                </a:lnTo>
                <a:lnTo>
                  <a:pt x="7391400" y="2671762"/>
                </a:lnTo>
                <a:lnTo>
                  <a:pt x="7389812" y="2741612"/>
                </a:lnTo>
                <a:lnTo>
                  <a:pt x="7391400" y="2809875"/>
                </a:lnTo>
                <a:lnTo>
                  <a:pt x="7400925" y="2868612"/>
                </a:lnTo>
                <a:lnTo>
                  <a:pt x="7410450" y="2922587"/>
                </a:lnTo>
                <a:lnTo>
                  <a:pt x="7424737" y="2967037"/>
                </a:lnTo>
                <a:lnTo>
                  <a:pt x="7442200" y="3009900"/>
                </a:lnTo>
                <a:lnTo>
                  <a:pt x="7459662" y="3046412"/>
                </a:lnTo>
                <a:lnTo>
                  <a:pt x="7478712" y="3084512"/>
                </a:lnTo>
                <a:lnTo>
                  <a:pt x="7497762" y="3121025"/>
                </a:lnTo>
                <a:lnTo>
                  <a:pt x="7516812" y="3160712"/>
                </a:lnTo>
                <a:lnTo>
                  <a:pt x="7532687" y="3201987"/>
                </a:lnTo>
                <a:lnTo>
                  <a:pt x="7546975" y="3248025"/>
                </a:lnTo>
                <a:lnTo>
                  <a:pt x="7558087" y="3300412"/>
                </a:lnTo>
                <a:lnTo>
                  <a:pt x="7566025" y="3360737"/>
                </a:lnTo>
                <a:lnTo>
                  <a:pt x="7569200" y="3427412"/>
                </a:lnTo>
                <a:lnTo>
                  <a:pt x="7566025" y="3497262"/>
                </a:lnTo>
                <a:lnTo>
                  <a:pt x="7558087" y="3557587"/>
                </a:lnTo>
                <a:lnTo>
                  <a:pt x="7546975" y="3609975"/>
                </a:lnTo>
                <a:lnTo>
                  <a:pt x="7532687" y="3656012"/>
                </a:lnTo>
                <a:lnTo>
                  <a:pt x="7516812" y="3697287"/>
                </a:lnTo>
                <a:lnTo>
                  <a:pt x="7497762" y="3736975"/>
                </a:lnTo>
                <a:lnTo>
                  <a:pt x="7459662" y="3811587"/>
                </a:lnTo>
                <a:lnTo>
                  <a:pt x="7442200" y="3848100"/>
                </a:lnTo>
                <a:lnTo>
                  <a:pt x="7424737" y="3890962"/>
                </a:lnTo>
                <a:lnTo>
                  <a:pt x="7410450" y="3935412"/>
                </a:lnTo>
                <a:lnTo>
                  <a:pt x="7400925" y="3987800"/>
                </a:lnTo>
                <a:lnTo>
                  <a:pt x="7391400" y="4048125"/>
                </a:lnTo>
                <a:lnTo>
                  <a:pt x="7389812" y="4116387"/>
                </a:lnTo>
                <a:lnTo>
                  <a:pt x="7391400" y="4186237"/>
                </a:lnTo>
                <a:lnTo>
                  <a:pt x="7400925" y="4244975"/>
                </a:lnTo>
                <a:lnTo>
                  <a:pt x="7410450" y="4297362"/>
                </a:lnTo>
                <a:lnTo>
                  <a:pt x="7424737" y="4343400"/>
                </a:lnTo>
                <a:lnTo>
                  <a:pt x="7442200" y="4386262"/>
                </a:lnTo>
                <a:lnTo>
                  <a:pt x="7459662" y="4424362"/>
                </a:lnTo>
                <a:lnTo>
                  <a:pt x="7497762" y="4498975"/>
                </a:lnTo>
                <a:lnTo>
                  <a:pt x="7516812" y="4537075"/>
                </a:lnTo>
                <a:lnTo>
                  <a:pt x="7532687" y="4579937"/>
                </a:lnTo>
                <a:lnTo>
                  <a:pt x="7546975" y="4625975"/>
                </a:lnTo>
                <a:lnTo>
                  <a:pt x="7558087" y="4678362"/>
                </a:lnTo>
                <a:lnTo>
                  <a:pt x="7566025" y="4738687"/>
                </a:lnTo>
                <a:lnTo>
                  <a:pt x="7569200" y="4806950"/>
                </a:lnTo>
                <a:lnTo>
                  <a:pt x="7566025" y="4875212"/>
                </a:lnTo>
                <a:lnTo>
                  <a:pt x="7558087" y="4935537"/>
                </a:lnTo>
                <a:lnTo>
                  <a:pt x="7546975" y="4987925"/>
                </a:lnTo>
                <a:lnTo>
                  <a:pt x="7532687" y="5033962"/>
                </a:lnTo>
                <a:lnTo>
                  <a:pt x="7516812" y="5075237"/>
                </a:lnTo>
                <a:lnTo>
                  <a:pt x="7497762" y="5114925"/>
                </a:lnTo>
                <a:lnTo>
                  <a:pt x="7478712" y="5149850"/>
                </a:lnTo>
                <a:lnTo>
                  <a:pt x="7459662" y="5186362"/>
                </a:lnTo>
                <a:lnTo>
                  <a:pt x="7442200" y="5226050"/>
                </a:lnTo>
                <a:lnTo>
                  <a:pt x="7424737" y="5268912"/>
                </a:lnTo>
                <a:lnTo>
                  <a:pt x="7410450" y="5313362"/>
                </a:lnTo>
                <a:lnTo>
                  <a:pt x="7400925" y="5365750"/>
                </a:lnTo>
                <a:lnTo>
                  <a:pt x="7391400" y="5426075"/>
                </a:lnTo>
                <a:lnTo>
                  <a:pt x="7389812" y="5494337"/>
                </a:lnTo>
                <a:lnTo>
                  <a:pt x="7391400" y="5562600"/>
                </a:lnTo>
                <a:lnTo>
                  <a:pt x="7400925" y="5622925"/>
                </a:lnTo>
                <a:lnTo>
                  <a:pt x="7410450" y="5675312"/>
                </a:lnTo>
                <a:lnTo>
                  <a:pt x="7424737" y="5721350"/>
                </a:lnTo>
                <a:lnTo>
                  <a:pt x="7442200" y="5762625"/>
                </a:lnTo>
                <a:lnTo>
                  <a:pt x="7459662" y="5802312"/>
                </a:lnTo>
                <a:lnTo>
                  <a:pt x="7478712" y="5840412"/>
                </a:lnTo>
                <a:lnTo>
                  <a:pt x="7497762" y="5876925"/>
                </a:lnTo>
                <a:lnTo>
                  <a:pt x="7516812" y="5915025"/>
                </a:lnTo>
                <a:lnTo>
                  <a:pt x="7532687" y="5956300"/>
                </a:lnTo>
                <a:lnTo>
                  <a:pt x="7546975" y="6003925"/>
                </a:lnTo>
                <a:lnTo>
                  <a:pt x="7558087" y="6056312"/>
                </a:lnTo>
                <a:lnTo>
                  <a:pt x="7566025" y="6113462"/>
                </a:lnTo>
                <a:lnTo>
                  <a:pt x="7569200" y="6183312"/>
                </a:lnTo>
                <a:lnTo>
                  <a:pt x="7566025" y="6251575"/>
                </a:lnTo>
                <a:lnTo>
                  <a:pt x="7558087" y="6311900"/>
                </a:lnTo>
                <a:lnTo>
                  <a:pt x="7546975" y="6361112"/>
                </a:lnTo>
                <a:lnTo>
                  <a:pt x="7532687" y="6407150"/>
                </a:lnTo>
                <a:lnTo>
                  <a:pt x="7516812" y="6448425"/>
                </a:lnTo>
                <a:lnTo>
                  <a:pt x="7499350" y="6488112"/>
                </a:lnTo>
                <a:lnTo>
                  <a:pt x="7481887" y="6523037"/>
                </a:lnTo>
                <a:lnTo>
                  <a:pt x="7462837" y="6561137"/>
                </a:lnTo>
                <a:lnTo>
                  <a:pt x="7443787" y="6597650"/>
                </a:lnTo>
                <a:lnTo>
                  <a:pt x="7427912" y="6640512"/>
                </a:lnTo>
                <a:lnTo>
                  <a:pt x="7412037" y="6683375"/>
                </a:lnTo>
                <a:lnTo>
                  <a:pt x="7402512" y="6735762"/>
                </a:lnTo>
                <a:lnTo>
                  <a:pt x="7394575" y="6791325"/>
                </a:lnTo>
                <a:lnTo>
                  <a:pt x="738981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E95A6B-F840-413C-9E78-C33C02FFA4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42DC3A1E-E726-4024-8E9A-412C054509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1198484"/>
              </p:ext>
            </p:extLst>
          </p:nvPr>
        </p:nvGraphicFramePr>
        <p:xfrm>
          <a:off x="765175" y="481013"/>
          <a:ext cx="6305550" cy="55732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29665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A6E3C4-C93E-02CF-2FDF-815C4324E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Instrucciones última evaluación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34EF97C-C480-6FFD-844B-07E2740AFE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874517"/>
            <a:ext cx="10178322" cy="4858792"/>
          </a:xfrm>
        </p:spPr>
        <p:txBody>
          <a:bodyPr>
            <a:normAutofit fontScale="70000" lnSpcReduction="20000"/>
          </a:bodyPr>
          <a:lstStyle/>
          <a:p>
            <a:r>
              <a:rPr lang="es-CL" dirty="0"/>
              <a:t>Grupos de máximo 3 integrantes</a:t>
            </a:r>
          </a:p>
          <a:p>
            <a:r>
              <a:rPr lang="es-CL" dirty="0"/>
              <a:t>Tema de la evaluación: Cada grupo deberá seleccionar uno de los siguientes temas para su texto argumentativo. Los temas son relevantes para su formación como futuros oficiales navales chilenos.</a:t>
            </a:r>
          </a:p>
          <a:p>
            <a:pPr lvl="1"/>
            <a:r>
              <a:rPr lang="es-CL" dirty="0"/>
              <a:t>La importancia de la ética en el liderazgo militar.</a:t>
            </a:r>
          </a:p>
          <a:p>
            <a:pPr lvl="1"/>
            <a:r>
              <a:rPr lang="es-CL" dirty="0"/>
              <a:t>El papel de la mujer en la Armada de Chile y su contribución a la diversidad y equidad de género en las fuerzas armadas.</a:t>
            </a:r>
          </a:p>
          <a:p>
            <a:pPr lvl="1"/>
            <a:r>
              <a:rPr lang="es-CL" dirty="0"/>
              <a:t>La seguridad marítima en la era de los cambios climáticos y la necesidad de adaptación y mitigación.</a:t>
            </a:r>
          </a:p>
          <a:p>
            <a:pPr lvl="1"/>
            <a:r>
              <a:rPr lang="es-CL" dirty="0"/>
              <a:t>La formación y ética naval en el siglo XXI: desafíos y perspectivas para el liderazgo naval.</a:t>
            </a:r>
          </a:p>
          <a:p>
            <a:pPr lvl="1"/>
            <a:r>
              <a:rPr lang="es-CL" dirty="0"/>
              <a:t>Temática libre</a:t>
            </a:r>
          </a:p>
          <a:p>
            <a:r>
              <a:rPr lang="es-CL" dirty="0"/>
              <a:t>Estructura del texto: El texto argumentativo debe seguir la siguiente estructura:</a:t>
            </a:r>
          </a:p>
          <a:p>
            <a:pPr lvl="1"/>
            <a:r>
              <a:rPr lang="es-CL" dirty="0"/>
              <a:t>a. </a:t>
            </a:r>
            <a:r>
              <a:rPr lang="es-CL" b="1" dirty="0"/>
              <a:t>Introducción: </a:t>
            </a:r>
            <a:r>
              <a:rPr lang="es-CL" dirty="0"/>
              <a:t>Presentar el tema, la importancia del mismo y la tesis central del texto.</a:t>
            </a:r>
          </a:p>
          <a:p>
            <a:pPr lvl="1"/>
            <a:r>
              <a:rPr lang="es-CL" dirty="0"/>
              <a:t>b. </a:t>
            </a:r>
            <a:r>
              <a:rPr lang="es-CL" b="1" dirty="0"/>
              <a:t>Desarrollo:  </a:t>
            </a:r>
            <a:r>
              <a:rPr lang="es-CL" dirty="0"/>
              <a:t>Argumentar a favor de la tesis central utilizando evidencia, ejemplos y datos pertinentes. También se deben abordar posibles argumentos en contra. (mínimo 2 argumentos y 2 respaldos).</a:t>
            </a:r>
          </a:p>
          <a:p>
            <a:pPr lvl="1"/>
            <a:r>
              <a:rPr lang="es-CL" dirty="0"/>
              <a:t>c. </a:t>
            </a:r>
            <a:r>
              <a:rPr lang="es-CL" b="1" dirty="0"/>
              <a:t>Conclusión: </a:t>
            </a:r>
            <a:r>
              <a:rPr lang="es-CL" dirty="0"/>
              <a:t>Resumir los puntos clave de la argumentación y reafirmar la tesis central. Proporcionar una conclusión sólida y reflexiva.</a:t>
            </a:r>
          </a:p>
          <a:p>
            <a:r>
              <a:rPr lang="es-CL" dirty="0"/>
              <a:t>Citas y referencias: Se espera que los estudiantes utilicen fuentes confiables para respaldar sus argumentos. Deben citar adecuadamente todas las fuentes utilizadas (Formato APA)</a:t>
            </a:r>
          </a:p>
          <a:p>
            <a:r>
              <a:rPr lang="es-CL" dirty="0"/>
              <a:t>Formato del texto: Los textos deben estar escritos en formato académico, utilizando una fuente legible y un espacio de 1.5 líneas. El texto debe tener una extensión mínima de 800 palabras y máxima de 1000 palabras.</a:t>
            </a:r>
          </a:p>
          <a:p>
            <a:r>
              <a:rPr lang="es-CL" dirty="0"/>
              <a:t>Entrega: Los grupos deben entregar sus textos impresos y en formato digital (Word o PDF) en la fecha acordada (viernes 6 de octubre).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631843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10">
            <a:extLst>
              <a:ext uri="{FF2B5EF4-FFF2-40B4-BE49-F238E27FC236}">
                <a16:creationId xmlns:a16="http://schemas.microsoft.com/office/drawing/2014/main" id="{E1CE536E-134A-4A35-900B-30F927D5B5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7569200" cy="6858000"/>
          </a:xfrm>
          <a:custGeom>
            <a:avLst/>
            <a:gdLst>
              <a:gd name="connsiteX0" fmla="*/ 0 w 7569200"/>
              <a:gd name="connsiteY0" fmla="*/ 0 h 6858000"/>
              <a:gd name="connsiteX1" fmla="*/ 7389812 w 7569200"/>
              <a:gd name="connsiteY1" fmla="*/ 0 h 6858000"/>
              <a:gd name="connsiteX2" fmla="*/ 7394575 w 7569200"/>
              <a:gd name="connsiteY2" fmla="*/ 66675 h 6858000"/>
              <a:gd name="connsiteX3" fmla="*/ 7402512 w 7569200"/>
              <a:gd name="connsiteY3" fmla="*/ 122237 h 6858000"/>
              <a:gd name="connsiteX4" fmla="*/ 7412037 w 7569200"/>
              <a:gd name="connsiteY4" fmla="*/ 174625 h 6858000"/>
              <a:gd name="connsiteX5" fmla="*/ 7427912 w 7569200"/>
              <a:gd name="connsiteY5" fmla="*/ 217487 h 6858000"/>
              <a:gd name="connsiteX6" fmla="*/ 7443787 w 7569200"/>
              <a:gd name="connsiteY6" fmla="*/ 260350 h 6858000"/>
              <a:gd name="connsiteX7" fmla="*/ 7462837 w 7569200"/>
              <a:gd name="connsiteY7" fmla="*/ 296862 h 6858000"/>
              <a:gd name="connsiteX8" fmla="*/ 7481887 w 7569200"/>
              <a:gd name="connsiteY8" fmla="*/ 334962 h 6858000"/>
              <a:gd name="connsiteX9" fmla="*/ 7499350 w 7569200"/>
              <a:gd name="connsiteY9" fmla="*/ 369887 h 6858000"/>
              <a:gd name="connsiteX10" fmla="*/ 7516812 w 7569200"/>
              <a:gd name="connsiteY10" fmla="*/ 409575 h 6858000"/>
              <a:gd name="connsiteX11" fmla="*/ 7532687 w 7569200"/>
              <a:gd name="connsiteY11" fmla="*/ 450850 h 6858000"/>
              <a:gd name="connsiteX12" fmla="*/ 7546975 w 7569200"/>
              <a:gd name="connsiteY12" fmla="*/ 496887 h 6858000"/>
              <a:gd name="connsiteX13" fmla="*/ 7558087 w 7569200"/>
              <a:gd name="connsiteY13" fmla="*/ 546100 h 6858000"/>
              <a:gd name="connsiteX14" fmla="*/ 7566025 w 7569200"/>
              <a:gd name="connsiteY14" fmla="*/ 606425 h 6858000"/>
              <a:gd name="connsiteX15" fmla="*/ 7569200 w 7569200"/>
              <a:gd name="connsiteY15" fmla="*/ 673100 h 6858000"/>
              <a:gd name="connsiteX16" fmla="*/ 7566025 w 7569200"/>
              <a:gd name="connsiteY16" fmla="*/ 744537 h 6858000"/>
              <a:gd name="connsiteX17" fmla="*/ 7558087 w 7569200"/>
              <a:gd name="connsiteY17" fmla="*/ 801687 h 6858000"/>
              <a:gd name="connsiteX18" fmla="*/ 7546975 w 7569200"/>
              <a:gd name="connsiteY18" fmla="*/ 854075 h 6858000"/>
              <a:gd name="connsiteX19" fmla="*/ 7532687 w 7569200"/>
              <a:gd name="connsiteY19" fmla="*/ 901700 h 6858000"/>
              <a:gd name="connsiteX20" fmla="*/ 7516812 w 7569200"/>
              <a:gd name="connsiteY20" fmla="*/ 942975 h 6858000"/>
              <a:gd name="connsiteX21" fmla="*/ 7497762 w 7569200"/>
              <a:gd name="connsiteY21" fmla="*/ 981075 h 6858000"/>
              <a:gd name="connsiteX22" fmla="*/ 7478712 w 7569200"/>
              <a:gd name="connsiteY22" fmla="*/ 1017587 h 6858000"/>
              <a:gd name="connsiteX23" fmla="*/ 7459662 w 7569200"/>
              <a:gd name="connsiteY23" fmla="*/ 1055687 h 6858000"/>
              <a:gd name="connsiteX24" fmla="*/ 7442200 w 7569200"/>
              <a:gd name="connsiteY24" fmla="*/ 1095375 h 6858000"/>
              <a:gd name="connsiteX25" fmla="*/ 7424737 w 7569200"/>
              <a:gd name="connsiteY25" fmla="*/ 1136650 h 6858000"/>
              <a:gd name="connsiteX26" fmla="*/ 7410450 w 7569200"/>
              <a:gd name="connsiteY26" fmla="*/ 1182687 h 6858000"/>
              <a:gd name="connsiteX27" fmla="*/ 7400925 w 7569200"/>
              <a:gd name="connsiteY27" fmla="*/ 1235075 h 6858000"/>
              <a:gd name="connsiteX28" fmla="*/ 7391400 w 7569200"/>
              <a:gd name="connsiteY28" fmla="*/ 1295400 h 6858000"/>
              <a:gd name="connsiteX29" fmla="*/ 7389812 w 7569200"/>
              <a:gd name="connsiteY29" fmla="*/ 1363662 h 6858000"/>
              <a:gd name="connsiteX30" fmla="*/ 7391400 w 7569200"/>
              <a:gd name="connsiteY30" fmla="*/ 1431925 h 6858000"/>
              <a:gd name="connsiteX31" fmla="*/ 7400925 w 7569200"/>
              <a:gd name="connsiteY31" fmla="*/ 1492250 h 6858000"/>
              <a:gd name="connsiteX32" fmla="*/ 7410450 w 7569200"/>
              <a:gd name="connsiteY32" fmla="*/ 1544637 h 6858000"/>
              <a:gd name="connsiteX33" fmla="*/ 7424737 w 7569200"/>
              <a:gd name="connsiteY33" fmla="*/ 1589087 h 6858000"/>
              <a:gd name="connsiteX34" fmla="*/ 7442200 w 7569200"/>
              <a:gd name="connsiteY34" fmla="*/ 1631950 h 6858000"/>
              <a:gd name="connsiteX35" fmla="*/ 7459662 w 7569200"/>
              <a:gd name="connsiteY35" fmla="*/ 1671637 h 6858000"/>
              <a:gd name="connsiteX36" fmla="*/ 7478712 w 7569200"/>
              <a:gd name="connsiteY36" fmla="*/ 1708150 h 6858000"/>
              <a:gd name="connsiteX37" fmla="*/ 7497762 w 7569200"/>
              <a:gd name="connsiteY37" fmla="*/ 1743075 h 6858000"/>
              <a:gd name="connsiteX38" fmla="*/ 7516812 w 7569200"/>
              <a:gd name="connsiteY38" fmla="*/ 1782762 h 6858000"/>
              <a:gd name="connsiteX39" fmla="*/ 7532687 w 7569200"/>
              <a:gd name="connsiteY39" fmla="*/ 1824037 h 6858000"/>
              <a:gd name="connsiteX40" fmla="*/ 7546975 w 7569200"/>
              <a:gd name="connsiteY40" fmla="*/ 1870075 h 6858000"/>
              <a:gd name="connsiteX41" fmla="*/ 7558087 w 7569200"/>
              <a:gd name="connsiteY41" fmla="*/ 1922462 h 6858000"/>
              <a:gd name="connsiteX42" fmla="*/ 7566025 w 7569200"/>
              <a:gd name="connsiteY42" fmla="*/ 1982787 h 6858000"/>
              <a:gd name="connsiteX43" fmla="*/ 7569200 w 7569200"/>
              <a:gd name="connsiteY43" fmla="*/ 2051050 h 6858000"/>
              <a:gd name="connsiteX44" fmla="*/ 7566025 w 7569200"/>
              <a:gd name="connsiteY44" fmla="*/ 2119312 h 6858000"/>
              <a:gd name="connsiteX45" fmla="*/ 7558087 w 7569200"/>
              <a:gd name="connsiteY45" fmla="*/ 2179637 h 6858000"/>
              <a:gd name="connsiteX46" fmla="*/ 7546975 w 7569200"/>
              <a:gd name="connsiteY46" fmla="*/ 2232025 h 6858000"/>
              <a:gd name="connsiteX47" fmla="*/ 7532687 w 7569200"/>
              <a:gd name="connsiteY47" fmla="*/ 2278062 h 6858000"/>
              <a:gd name="connsiteX48" fmla="*/ 7516812 w 7569200"/>
              <a:gd name="connsiteY48" fmla="*/ 2319337 h 6858000"/>
              <a:gd name="connsiteX49" fmla="*/ 7497762 w 7569200"/>
              <a:gd name="connsiteY49" fmla="*/ 2359025 h 6858000"/>
              <a:gd name="connsiteX50" fmla="*/ 7478712 w 7569200"/>
              <a:gd name="connsiteY50" fmla="*/ 2395537 h 6858000"/>
              <a:gd name="connsiteX51" fmla="*/ 7459662 w 7569200"/>
              <a:gd name="connsiteY51" fmla="*/ 2433637 h 6858000"/>
              <a:gd name="connsiteX52" fmla="*/ 7442200 w 7569200"/>
              <a:gd name="connsiteY52" fmla="*/ 2471737 h 6858000"/>
              <a:gd name="connsiteX53" fmla="*/ 7424737 w 7569200"/>
              <a:gd name="connsiteY53" fmla="*/ 2513012 h 6858000"/>
              <a:gd name="connsiteX54" fmla="*/ 7410450 w 7569200"/>
              <a:gd name="connsiteY54" fmla="*/ 2560637 h 6858000"/>
              <a:gd name="connsiteX55" fmla="*/ 7400925 w 7569200"/>
              <a:gd name="connsiteY55" fmla="*/ 2613025 h 6858000"/>
              <a:gd name="connsiteX56" fmla="*/ 7391400 w 7569200"/>
              <a:gd name="connsiteY56" fmla="*/ 2671762 h 6858000"/>
              <a:gd name="connsiteX57" fmla="*/ 7389812 w 7569200"/>
              <a:gd name="connsiteY57" fmla="*/ 2741612 h 6858000"/>
              <a:gd name="connsiteX58" fmla="*/ 7391400 w 7569200"/>
              <a:gd name="connsiteY58" fmla="*/ 2809875 h 6858000"/>
              <a:gd name="connsiteX59" fmla="*/ 7400925 w 7569200"/>
              <a:gd name="connsiteY59" fmla="*/ 2868612 h 6858000"/>
              <a:gd name="connsiteX60" fmla="*/ 7410450 w 7569200"/>
              <a:gd name="connsiteY60" fmla="*/ 2922587 h 6858000"/>
              <a:gd name="connsiteX61" fmla="*/ 7424737 w 7569200"/>
              <a:gd name="connsiteY61" fmla="*/ 2967037 h 6858000"/>
              <a:gd name="connsiteX62" fmla="*/ 7442200 w 7569200"/>
              <a:gd name="connsiteY62" fmla="*/ 3009900 h 6858000"/>
              <a:gd name="connsiteX63" fmla="*/ 7459662 w 7569200"/>
              <a:gd name="connsiteY63" fmla="*/ 3046412 h 6858000"/>
              <a:gd name="connsiteX64" fmla="*/ 7478712 w 7569200"/>
              <a:gd name="connsiteY64" fmla="*/ 3084512 h 6858000"/>
              <a:gd name="connsiteX65" fmla="*/ 7497762 w 7569200"/>
              <a:gd name="connsiteY65" fmla="*/ 3121025 h 6858000"/>
              <a:gd name="connsiteX66" fmla="*/ 7516812 w 7569200"/>
              <a:gd name="connsiteY66" fmla="*/ 3160712 h 6858000"/>
              <a:gd name="connsiteX67" fmla="*/ 7532687 w 7569200"/>
              <a:gd name="connsiteY67" fmla="*/ 3201987 h 6858000"/>
              <a:gd name="connsiteX68" fmla="*/ 7546975 w 7569200"/>
              <a:gd name="connsiteY68" fmla="*/ 3248025 h 6858000"/>
              <a:gd name="connsiteX69" fmla="*/ 7558087 w 7569200"/>
              <a:gd name="connsiteY69" fmla="*/ 3300412 h 6858000"/>
              <a:gd name="connsiteX70" fmla="*/ 7566025 w 7569200"/>
              <a:gd name="connsiteY70" fmla="*/ 3360737 h 6858000"/>
              <a:gd name="connsiteX71" fmla="*/ 7569200 w 7569200"/>
              <a:gd name="connsiteY71" fmla="*/ 3427412 h 6858000"/>
              <a:gd name="connsiteX72" fmla="*/ 7566025 w 7569200"/>
              <a:gd name="connsiteY72" fmla="*/ 3497262 h 6858000"/>
              <a:gd name="connsiteX73" fmla="*/ 7558087 w 7569200"/>
              <a:gd name="connsiteY73" fmla="*/ 3557587 h 6858000"/>
              <a:gd name="connsiteX74" fmla="*/ 7546975 w 7569200"/>
              <a:gd name="connsiteY74" fmla="*/ 3609975 h 6858000"/>
              <a:gd name="connsiteX75" fmla="*/ 7532687 w 7569200"/>
              <a:gd name="connsiteY75" fmla="*/ 3656012 h 6858000"/>
              <a:gd name="connsiteX76" fmla="*/ 7516812 w 7569200"/>
              <a:gd name="connsiteY76" fmla="*/ 3697287 h 6858000"/>
              <a:gd name="connsiteX77" fmla="*/ 7497762 w 7569200"/>
              <a:gd name="connsiteY77" fmla="*/ 3736975 h 6858000"/>
              <a:gd name="connsiteX78" fmla="*/ 7459662 w 7569200"/>
              <a:gd name="connsiteY78" fmla="*/ 3811587 h 6858000"/>
              <a:gd name="connsiteX79" fmla="*/ 7442200 w 7569200"/>
              <a:gd name="connsiteY79" fmla="*/ 3848100 h 6858000"/>
              <a:gd name="connsiteX80" fmla="*/ 7424737 w 7569200"/>
              <a:gd name="connsiteY80" fmla="*/ 3890962 h 6858000"/>
              <a:gd name="connsiteX81" fmla="*/ 7410450 w 7569200"/>
              <a:gd name="connsiteY81" fmla="*/ 3935412 h 6858000"/>
              <a:gd name="connsiteX82" fmla="*/ 7400925 w 7569200"/>
              <a:gd name="connsiteY82" fmla="*/ 3987800 h 6858000"/>
              <a:gd name="connsiteX83" fmla="*/ 7391400 w 7569200"/>
              <a:gd name="connsiteY83" fmla="*/ 4048125 h 6858000"/>
              <a:gd name="connsiteX84" fmla="*/ 7389812 w 7569200"/>
              <a:gd name="connsiteY84" fmla="*/ 4116387 h 6858000"/>
              <a:gd name="connsiteX85" fmla="*/ 7391400 w 7569200"/>
              <a:gd name="connsiteY85" fmla="*/ 4186237 h 6858000"/>
              <a:gd name="connsiteX86" fmla="*/ 7400925 w 7569200"/>
              <a:gd name="connsiteY86" fmla="*/ 4244975 h 6858000"/>
              <a:gd name="connsiteX87" fmla="*/ 7410450 w 7569200"/>
              <a:gd name="connsiteY87" fmla="*/ 4297362 h 6858000"/>
              <a:gd name="connsiteX88" fmla="*/ 7424737 w 7569200"/>
              <a:gd name="connsiteY88" fmla="*/ 4343400 h 6858000"/>
              <a:gd name="connsiteX89" fmla="*/ 7442200 w 7569200"/>
              <a:gd name="connsiteY89" fmla="*/ 4386262 h 6858000"/>
              <a:gd name="connsiteX90" fmla="*/ 7459662 w 7569200"/>
              <a:gd name="connsiteY90" fmla="*/ 4424362 h 6858000"/>
              <a:gd name="connsiteX91" fmla="*/ 7497762 w 7569200"/>
              <a:gd name="connsiteY91" fmla="*/ 4498975 h 6858000"/>
              <a:gd name="connsiteX92" fmla="*/ 7516812 w 7569200"/>
              <a:gd name="connsiteY92" fmla="*/ 4537075 h 6858000"/>
              <a:gd name="connsiteX93" fmla="*/ 7532687 w 7569200"/>
              <a:gd name="connsiteY93" fmla="*/ 4579937 h 6858000"/>
              <a:gd name="connsiteX94" fmla="*/ 7546975 w 7569200"/>
              <a:gd name="connsiteY94" fmla="*/ 4625975 h 6858000"/>
              <a:gd name="connsiteX95" fmla="*/ 7558087 w 7569200"/>
              <a:gd name="connsiteY95" fmla="*/ 4678362 h 6858000"/>
              <a:gd name="connsiteX96" fmla="*/ 7566025 w 7569200"/>
              <a:gd name="connsiteY96" fmla="*/ 4738687 h 6858000"/>
              <a:gd name="connsiteX97" fmla="*/ 7569200 w 7569200"/>
              <a:gd name="connsiteY97" fmla="*/ 4806950 h 6858000"/>
              <a:gd name="connsiteX98" fmla="*/ 7566025 w 7569200"/>
              <a:gd name="connsiteY98" fmla="*/ 4875212 h 6858000"/>
              <a:gd name="connsiteX99" fmla="*/ 7558087 w 7569200"/>
              <a:gd name="connsiteY99" fmla="*/ 4935537 h 6858000"/>
              <a:gd name="connsiteX100" fmla="*/ 7546975 w 7569200"/>
              <a:gd name="connsiteY100" fmla="*/ 4987925 h 6858000"/>
              <a:gd name="connsiteX101" fmla="*/ 7532687 w 7569200"/>
              <a:gd name="connsiteY101" fmla="*/ 5033962 h 6858000"/>
              <a:gd name="connsiteX102" fmla="*/ 7516812 w 7569200"/>
              <a:gd name="connsiteY102" fmla="*/ 5075237 h 6858000"/>
              <a:gd name="connsiteX103" fmla="*/ 7497762 w 7569200"/>
              <a:gd name="connsiteY103" fmla="*/ 5114925 h 6858000"/>
              <a:gd name="connsiteX104" fmla="*/ 7478712 w 7569200"/>
              <a:gd name="connsiteY104" fmla="*/ 5149850 h 6858000"/>
              <a:gd name="connsiteX105" fmla="*/ 7459662 w 7569200"/>
              <a:gd name="connsiteY105" fmla="*/ 5186362 h 6858000"/>
              <a:gd name="connsiteX106" fmla="*/ 7442200 w 7569200"/>
              <a:gd name="connsiteY106" fmla="*/ 5226050 h 6858000"/>
              <a:gd name="connsiteX107" fmla="*/ 7424737 w 7569200"/>
              <a:gd name="connsiteY107" fmla="*/ 5268912 h 6858000"/>
              <a:gd name="connsiteX108" fmla="*/ 7410450 w 7569200"/>
              <a:gd name="connsiteY108" fmla="*/ 5313362 h 6858000"/>
              <a:gd name="connsiteX109" fmla="*/ 7400925 w 7569200"/>
              <a:gd name="connsiteY109" fmla="*/ 5365750 h 6858000"/>
              <a:gd name="connsiteX110" fmla="*/ 7391400 w 7569200"/>
              <a:gd name="connsiteY110" fmla="*/ 5426075 h 6858000"/>
              <a:gd name="connsiteX111" fmla="*/ 7389812 w 7569200"/>
              <a:gd name="connsiteY111" fmla="*/ 5494337 h 6858000"/>
              <a:gd name="connsiteX112" fmla="*/ 7391400 w 7569200"/>
              <a:gd name="connsiteY112" fmla="*/ 5562600 h 6858000"/>
              <a:gd name="connsiteX113" fmla="*/ 7400925 w 7569200"/>
              <a:gd name="connsiteY113" fmla="*/ 5622925 h 6858000"/>
              <a:gd name="connsiteX114" fmla="*/ 7410450 w 7569200"/>
              <a:gd name="connsiteY114" fmla="*/ 5675312 h 6858000"/>
              <a:gd name="connsiteX115" fmla="*/ 7424737 w 7569200"/>
              <a:gd name="connsiteY115" fmla="*/ 5721350 h 6858000"/>
              <a:gd name="connsiteX116" fmla="*/ 7442200 w 7569200"/>
              <a:gd name="connsiteY116" fmla="*/ 5762625 h 6858000"/>
              <a:gd name="connsiteX117" fmla="*/ 7459662 w 7569200"/>
              <a:gd name="connsiteY117" fmla="*/ 5802312 h 6858000"/>
              <a:gd name="connsiteX118" fmla="*/ 7478712 w 7569200"/>
              <a:gd name="connsiteY118" fmla="*/ 5840412 h 6858000"/>
              <a:gd name="connsiteX119" fmla="*/ 7497762 w 7569200"/>
              <a:gd name="connsiteY119" fmla="*/ 5876925 h 6858000"/>
              <a:gd name="connsiteX120" fmla="*/ 7516812 w 7569200"/>
              <a:gd name="connsiteY120" fmla="*/ 5915025 h 6858000"/>
              <a:gd name="connsiteX121" fmla="*/ 7532687 w 7569200"/>
              <a:gd name="connsiteY121" fmla="*/ 5956300 h 6858000"/>
              <a:gd name="connsiteX122" fmla="*/ 7546975 w 7569200"/>
              <a:gd name="connsiteY122" fmla="*/ 6003925 h 6858000"/>
              <a:gd name="connsiteX123" fmla="*/ 7558087 w 7569200"/>
              <a:gd name="connsiteY123" fmla="*/ 6056312 h 6858000"/>
              <a:gd name="connsiteX124" fmla="*/ 7566025 w 7569200"/>
              <a:gd name="connsiteY124" fmla="*/ 6113462 h 6858000"/>
              <a:gd name="connsiteX125" fmla="*/ 7569200 w 7569200"/>
              <a:gd name="connsiteY125" fmla="*/ 6183312 h 6858000"/>
              <a:gd name="connsiteX126" fmla="*/ 7566025 w 7569200"/>
              <a:gd name="connsiteY126" fmla="*/ 6251575 h 6858000"/>
              <a:gd name="connsiteX127" fmla="*/ 7558087 w 7569200"/>
              <a:gd name="connsiteY127" fmla="*/ 6311900 h 6858000"/>
              <a:gd name="connsiteX128" fmla="*/ 7546975 w 7569200"/>
              <a:gd name="connsiteY128" fmla="*/ 6361112 h 6858000"/>
              <a:gd name="connsiteX129" fmla="*/ 7532687 w 7569200"/>
              <a:gd name="connsiteY129" fmla="*/ 6407150 h 6858000"/>
              <a:gd name="connsiteX130" fmla="*/ 7516812 w 7569200"/>
              <a:gd name="connsiteY130" fmla="*/ 6448425 h 6858000"/>
              <a:gd name="connsiteX131" fmla="*/ 7499350 w 7569200"/>
              <a:gd name="connsiteY131" fmla="*/ 6488112 h 6858000"/>
              <a:gd name="connsiteX132" fmla="*/ 7481887 w 7569200"/>
              <a:gd name="connsiteY132" fmla="*/ 6523037 h 6858000"/>
              <a:gd name="connsiteX133" fmla="*/ 7462837 w 7569200"/>
              <a:gd name="connsiteY133" fmla="*/ 6561137 h 6858000"/>
              <a:gd name="connsiteX134" fmla="*/ 7443787 w 7569200"/>
              <a:gd name="connsiteY134" fmla="*/ 6597650 h 6858000"/>
              <a:gd name="connsiteX135" fmla="*/ 7427912 w 7569200"/>
              <a:gd name="connsiteY135" fmla="*/ 6640512 h 6858000"/>
              <a:gd name="connsiteX136" fmla="*/ 7412037 w 7569200"/>
              <a:gd name="connsiteY136" fmla="*/ 6683375 h 6858000"/>
              <a:gd name="connsiteX137" fmla="*/ 7402512 w 7569200"/>
              <a:gd name="connsiteY137" fmla="*/ 6735762 h 6858000"/>
              <a:gd name="connsiteX138" fmla="*/ 7394575 w 7569200"/>
              <a:gd name="connsiteY138" fmla="*/ 6791325 h 6858000"/>
              <a:gd name="connsiteX139" fmla="*/ 7389812 w 7569200"/>
              <a:gd name="connsiteY139" fmla="*/ 6858000 h 6858000"/>
              <a:gd name="connsiteX140" fmla="*/ 0 w 7569200"/>
              <a:gd name="connsiteY140" fmla="*/ 6858000 h 6858000"/>
              <a:gd name="connsiteX141" fmla="*/ 0 w 7569200"/>
              <a:gd name="connsiteY14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7569200" h="6858000">
                <a:moveTo>
                  <a:pt x="0" y="0"/>
                </a:moveTo>
                <a:lnTo>
                  <a:pt x="7389812" y="0"/>
                </a:lnTo>
                <a:lnTo>
                  <a:pt x="7394575" y="66675"/>
                </a:lnTo>
                <a:lnTo>
                  <a:pt x="7402512" y="122237"/>
                </a:lnTo>
                <a:lnTo>
                  <a:pt x="7412037" y="174625"/>
                </a:lnTo>
                <a:lnTo>
                  <a:pt x="7427912" y="217487"/>
                </a:lnTo>
                <a:lnTo>
                  <a:pt x="7443787" y="260350"/>
                </a:lnTo>
                <a:lnTo>
                  <a:pt x="7462837" y="296862"/>
                </a:lnTo>
                <a:lnTo>
                  <a:pt x="7481887" y="334962"/>
                </a:lnTo>
                <a:lnTo>
                  <a:pt x="7499350" y="369887"/>
                </a:lnTo>
                <a:lnTo>
                  <a:pt x="7516812" y="409575"/>
                </a:lnTo>
                <a:lnTo>
                  <a:pt x="7532687" y="450850"/>
                </a:lnTo>
                <a:lnTo>
                  <a:pt x="7546975" y="496887"/>
                </a:lnTo>
                <a:lnTo>
                  <a:pt x="7558087" y="546100"/>
                </a:lnTo>
                <a:lnTo>
                  <a:pt x="7566025" y="606425"/>
                </a:lnTo>
                <a:lnTo>
                  <a:pt x="7569200" y="673100"/>
                </a:lnTo>
                <a:lnTo>
                  <a:pt x="7566025" y="744537"/>
                </a:lnTo>
                <a:lnTo>
                  <a:pt x="7558087" y="801687"/>
                </a:lnTo>
                <a:lnTo>
                  <a:pt x="7546975" y="854075"/>
                </a:lnTo>
                <a:lnTo>
                  <a:pt x="7532687" y="901700"/>
                </a:lnTo>
                <a:lnTo>
                  <a:pt x="7516812" y="942975"/>
                </a:lnTo>
                <a:lnTo>
                  <a:pt x="7497762" y="981075"/>
                </a:lnTo>
                <a:lnTo>
                  <a:pt x="7478712" y="1017587"/>
                </a:lnTo>
                <a:lnTo>
                  <a:pt x="7459662" y="1055687"/>
                </a:lnTo>
                <a:lnTo>
                  <a:pt x="7442200" y="1095375"/>
                </a:lnTo>
                <a:lnTo>
                  <a:pt x="7424737" y="1136650"/>
                </a:lnTo>
                <a:lnTo>
                  <a:pt x="7410450" y="1182687"/>
                </a:lnTo>
                <a:lnTo>
                  <a:pt x="7400925" y="1235075"/>
                </a:lnTo>
                <a:lnTo>
                  <a:pt x="7391400" y="1295400"/>
                </a:lnTo>
                <a:lnTo>
                  <a:pt x="7389812" y="1363662"/>
                </a:lnTo>
                <a:lnTo>
                  <a:pt x="7391400" y="1431925"/>
                </a:lnTo>
                <a:lnTo>
                  <a:pt x="7400925" y="1492250"/>
                </a:lnTo>
                <a:lnTo>
                  <a:pt x="7410450" y="1544637"/>
                </a:lnTo>
                <a:lnTo>
                  <a:pt x="7424737" y="1589087"/>
                </a:lnTo>
                <a:lnTo>
                  <a:pt x="7442200" y="1631950"/>
                </a:lnTo>
                <a:lnTo>
                  <a:pt x="7459662" y="1671637"/>
                </a:lnTo>
                <a:lnTo>
                  <a:pt x="7478712" y="1708150"/>
                </a:lnTo>
                <a:lnTo>
                  <a:pt x="7497762" y="1743075"/>
                </a:lnTo>
                <a:lnTo>
                  <a:pt x="7516812" y="1782762"/>
                </a:lnTo>
                <a:lnTo>
                  <a:pt x="7532687" y="1824037"/>
                </a:lnTo>
                <a:lnTo>
                  <a:pt x="7546975" y="1870075"/>
                </a:lnTo>
                <a:lnTo>
                  <a:pt x="7558087" y="1922462"/>
                </a:lnTo>
                <a:lnTo>
                  <a:pt x="7566025" y="1982787"/>
                </a:lnTo>
                <a:lnTo>
                  <a:pt x="7569200" y="2051050"/>
                </a:lnTo>
                <a:lnTo>
                  <a:pt x="7566025" y="2119312"/>
                </a:lnTo>
                <a:lnTo>
                  <a:pt x="7558087" y="2179637"/>
                </a:lnTo>
                <a:lnTo>
                  <a:pt x="7546975" y="2232025"/>
                </a:lnTo>
                <a:lnTo>
                  <a:pt x="7532687" y="2278062"/>
                </a:lnTo>
                <a:lnTo>
                  <a:pt x="7516812" y="2319337"/>
                </a:lnTo>
                <a:lnTo>
                  <a:pt x="7497762" y="2359025"/>
                </a:lnTo>
                <a:lnTo>
                  <a:pt x="7478712" y="2395537"/>
                </a:lnTo>
                <a:lnTo>
                  <a:pt x="7459662" y="2433637"/>
                </a:lnTo>
                <a:lnTo>
                  <a:pt x="7442200" y="2471737"/>
                </a:lnTo>
                <a:lnTo>
                  <a:pt x="7424737" y="2513012"/>
                </a:lnTo>
                <a:lnTo>
                  <a:pt x="7410450" y="2560637"/>
                </a:lnTo>
                <a:lnTo>
                  <a:pt x="7400925" y="2613025"/>
                </a:lnTo>
                <a:lnTo>
                  <a:pt x="7391400" y="2671762"/>
                </a:lnTo>
                <a:lnTo>
                  <a:pt x="7389812" y="2741612"/>
                </a:lnTo>
                <a:lnTo>
                  <a:pt x="7391400" y="2809875"/>
                </a:lnTo>
                <a:lnTo>
                  <a:pt x="7400925" y="2868612"/>
                </a:lnTo>
                <a:lnTo>
                  <a:pt x="7410450" y="2922587"/>
                </a:lnTo>
                <a:lnTo>
                  <a:pt x="7424737" y="2967037"/>
                </a:lnTo>
                <a:lnTo>
                  <a:pt x="7442200" y="3009900"/>
                </a:lnTo>
                <a:lnTo>
                  <a:pt x="7459662" y="3046412"/>
                </a:lnTo>
                <a:lnTo>
                  <a:pt x="7478712" y="3084512"/>
                </a:lnTo>
                <a:lnTo>
                  <a:pt x="7497762" y="3121025"/>
                </a:lnTo>
                <a:lnTo>
                  <a:pt x="7516812" y="3160712"/>
                </a:lnTo>
                <a:lnTo>
                  <a:pt x="7532687" y="3201987"/>
                </a:lnTo>
                <a:lnTo>
                  <a:pt x="7546975" y="3248025"/>
                </a:lnTo>
                <a:lnTo>
                  <a:pt x="7558087" y="3300412"/>
                </a:lnTo>
                <a:lnTo>
                  <a:pt x="7566025" y="3360737"/>
                </a:lnTo>
                <a:lnTo>
                  <a:pt x="7569200" y="3427412"/>
                </a:lnTo>
                <a:lnTo>
                  <a:pt x="7566025" y="3497262"/>
                </a:lnTo>
                <a:lnTo>
                  <a:pt x="7558087" y="3557587"/>
                </a:lnTo>
                <a:lnTo>
                  <a:pt x="7546975" y="3609975"/>
                </a:lnTo>
                <a:lnTo>
                  <a:pt x="7532687" y="3656012"/>
                </a:lnTo>
                <a:lnTo>
                  <a:pt x="7516812" y="3697287"/>
                </a:lnTo>
                <a:lnTo>
                  <a:pt x="7497762" y="3736975"/>
                </a:lnTo>
                <a:lnTo>
                  <a:pt x="7459662" y="3811587"/>
                </a:lnTo>
                <a:lnTo>
                  <a:pt x="7442200" y="3848100"/>
                </a:lnTo>
                <a:lnTo>
                  <a:pt x="7424737" y="3890962"/>
                </a:lnTo>
                <a:lnTo>
                  <a:pt x="7410450" y="3935412"/>
                </a:lnTo>
                <a:lnTo>
                  <a:pt x="7400925" y="3987800"/>
                </a:lnTo>
                <a:lnTo>
                  <a:pt x="7391400" y="4048125"/>
                </a:lnTo>
                <a:lnTo>
                  <a:pt x="7389812" y="4116387"/>
                </a:lnTo>
                <a:lnTo>
                  <a:pt x="7391400" y="4186237"/>
                </a:lnTo>
                <a:lnTo>
                  <a:pt x="7400925" y="4244975"/>
                </a:lnTo>
                <a:lnTo>
                  <a:pt x="7410450" y="4297362"/>
                </a:lnTo>
                <a:lnTo>
                  <a:pt x="7424737" y="4343400"/>
                </a:lnTo>
                <a:lnTo>
                  <a:pt x="7442200" y="4386262"/>
                </a:lnTo>
                <a:lnTo>
                  <a:pt x="7459662" y="4424362"/>
                </a:lnTo>
                <a:lnTo>
                  <a:pt x="7497762" y="4498975"/>
                </a:lnTo>
                <a:lnTo>
                  <a:pt x="7516812" y="4537075"/>
                </a:lnTo>
                <a:lnTo>
                  <a:pt x="7532687" y="4579937"/>
                </a:lnTo>
                <a:lnTo>
                  <a:pt x="7546975" y="4625975"/>
                </a:lnTo>
                <a:lnTo>
                  <a:pt x="7558087" y="4678362"/>
                </a:lnTo>
                <a:lnTo>
                  <a:pt x="7566025" y="4738687"/>
                </a:lnTo>
                <a:lnTo>
                  <a:pt x="7569200" y="4806950"/>
                </a:lnTo>
                <a:lnTo>
                  <a:pt x="7566025" y="4875212"/>
                </a:lnTo>
                <a:lnTo>
                  <a:pt x="7558087" y="4935537"/>
                </a:lnTo>
                <a:lnTo>
                  <a:pt x="7546975" y="4987925"/>
                </a:lnTo>
                <a:lnTo>
                  <a:pt x="7532687" y="5033962"/>
                </a:lnTo>
                <a:lnTo>
                  <a:pt x="7516812" y="5075237"/>
                </a:lnTo>
                <a:lnTo>
                  <a:pt x="7497762" y="5114925"/>
                </a:lnTo>
                <a:lnTo>
                  <a:pt x="7478712" y="5149850"/>
                </a:lnTo>
                <a:lnTo>
                  <a:pt x="7459662" y="5186362"/>
                </a:lnTo>
                <a:lnTo>
                  <a:pt x="7442200" y="5226050"/>
                </a:lnTo>
                <a:lnTo>
                  <a:pt x="7424737" y="5268912"/>
                </a:lnTo>
                <a:lnTo>
                  <a:pt x="7410450" y="5313362"/>
                </a:lnTo>
                <a:lnTo>
                  <a:pt x="7400925" y="5365750"/>
                </a:lnTo>
                <a:lnTo>
                  <a:pt x="7391400" y="5426075"/>
                </a:lnTo>
                <a:lnTo>
                  <a:pt x="7389812" y="5494337"/>
                </a:lnTo>
                <a:lnTo>
                  <a:pt x="7391400" y="5562600"/>
                </a:lnTo>
                <a:lnTo>
                  <a:pt x="7400925" y="5622925"/>
                </a:lnTo>
                <a:lnTo>
                  <a:pt x="7410450" y="5675312"/>
                </a:lnTo>
                <a:lnTo>
                  <a:pt x="7424737" y="5721350"/>
                </a:lnTo>
                <a:lnTo>
                  <a:pt x="7442200" y="5762625"/>
                </a:lnTo>
                <a:lnTo>
                  <a:pt x="7459662" y="5802312"/>
                </a:lnTo>
                <a:lnTo>
                  <a:pt x="7478712" y="5840412"/>
                </a:lnTo>
                <a:lnTo>
                  <a:pt x="7497762" y="5876925"/>
                </a:lnTo>
                <a:lnTo>
                  <a:pt x="7516812" y="5915025"/>
                </a:lnTo>
                <a:lnTo>
                  <a:pt x="7532687" y="5956300"/>
                </a:lnTo>
                <a:lnTo>
                  <a:pt x="7546975" y="6003925"/>
                </a:lnTo>
                <a:lnTo>
                  <a:pt x="7558087" y="6056312"/>
                </a:lnTo>
                <a:lnTo>
                  <a:pt x="7566025" y="6113462"/>
                </a:lnTo>
                <a:lnTo>
                  <a:pt x="7569200" y="6183312"/>
                </a:lnTo>
                <a:lnTo>
                  <a:pt x="7566025" y="6251575"/>
                </a:lnTo>
                <a:lnTo>
                  <a:pt x="7558087" y="6311900"/>
                </a:lnTo>
                <a:lnTo>
                  <a:pt x="7546975" y="6361112"/>
                </a:lnTo>
                <a:lnTo>
                  <a:pt x="7532687" y="6407150"/>
                </a:lnTo>
                <a:lnTo>
                  <a:pt x="7516812" y="6448425"/>
                </a:lnTo>
                <a:lnTo>
                  <a:pt x="7499350" y="6488112"/>
                </a:lnTo>
                <a:lnTo>
                  <a:pt x="7481887" y="6523037"/>
                </a:lnTo>
                <a:lnTo>
                  <a:pt x="7462837" y="6561137"/>
                </a:lnTo>
                <a:lnTo>
                  <a:pt x="7443787" y="6597650"/>
                </a:lnTo>
                <a:lnTo>
                  <a:pt x="7427912" y="6640512"/>
                </a:lnTo>
                <a:lnTo>
                  <a:pt x="7412037" y="6683375"/>
                </a:lnTo>
                <a:lnTo>
                  <a:pt x="7402512" y="6735762"/>
                </a:lnTo>
                <a:lnTo>
                  <a:pt x="7394575" y="6791325"/>
                </a:lnTo>
                <a:lnTo>
                  <a:pt x="738981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697DEDF-79E5-5FC9-5822-441BB4631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051" y="382385"/>
            <a:ext cx="6015897" cy="1492132"/>
          </a:xfrm>
        </p:spPr>
        <p:txBody>
          <a:bodyPr>
            <a:normAutofit/>
          </a:bodyPr>
          <a:lstStyle/>
          <a:p>
            <a:r>
              <a:rPr lang="es-CL" dirty="0"/>
              <a:t>Cronograma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A0382D1-1594-4E3D-842E-04E1E5E75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id="{E772CFE2-AB5F-7B8E-8356-C27A31DDF9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4854257"/>
              </p:ext>
            </p:extLst>
          </p:nvPr>
        </p:nvGraphicFramePr>
        <p:xfrm>
          <a:off x="765051" y="2286001"/>
          <a:ext cx="6015897" cy="3593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79499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B0A7D14-7B67-4022-A8BE-1CCD4A0F1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395CC03E-71AC-C642-9F69-0C3CEE09A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</p:spPr>
        <p:txBody>
          <a:bodyPr anchor="ctr">
            <a:normAutofit/>
          </a:bodyPr>
          <a:lstStyle/>
          <a:p>
            <a:r>
              <a:rPr lang="es-CL" dirty="0"/>
              <a:t>La argumentación</a:t>
            </a:r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AB09A9E8-BF27-4613-A775-071F08208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3AFE299-6F79-44AF-9A77-2DC2DC1F84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2598F3CF-A762-43DF-9896-9EE4B028F3F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7461847"/>
              </p:ext>
            </p:extLst>
          </p:nvPr>
        </p:nvGraphicFramePr>
        <p:xfrm>
          <a:off x="1250950" y="2286000"/>
          <a:ext cx="10179050" cy="3594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20658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31B402-CFB6-9941-BBA6-03E81A2796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</p:spPr>
        <p:txBody>
          <a:bodyPr anchor="ctr">
            <a:normAutofit/>
          </a:bodyPr>
          <a:lstStyle/>
          <a:p>
            <a:r>
              <a:rPr lang="es-CL" dirty="0"/>
              <a:t>Características de la argumentación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AE8651A9-48F5-475E-891C-F719A2A1E43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1708456"/>
              </p:ext>
            </p:extLst>
          </p:nvPr>
        </p:nvGraphicFramePr>
        <p:xfrm>
          <a:off x="1250950" y="2286000"/>
          <a:ext cx="10179050" cy="3594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91661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A3C610-5A70-E640-824B-307FCF9E8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</p:spPr>
        <p:txBody>
          <a:bodyPr>
            <a:normAutofit fontScale="90000"/>
          </a:bodyPr>
          <a:lstStyle/>
          <a:p>
            <a:r>
              <a:rPr lang="es-CL" b="1" dirty="0"/>
              <a:t>Características de la argumentación </a:t>
            </a:r>
            <a:br>
              <a:rPr lang="es-CL" dirty="0"/>
            </a:br>
            <a:endParaRPr lang="es-CL" dirty="0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883DCA7F-E8AC-40A2-ADA0-E571A869F07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141411" y="2440771"/>
          <a:ext cx="9905999" cy="3584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00796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46F159-FD45-E948-A4EA-C07A3CECD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Estructura de la argumentación</a:t>
            </a:r>
          </a:p>
        </p:txBody>
      </p:sp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id="{4C1911A2-2551-FF47-8B1F-586F826134E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141413" y="2249488"/>
          <a:ext cx="9906000" cy="3541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899071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09C997-45FB-7041-9C8D-21EBA2A0E0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0465" y="1177980"/>
            <a:ext cx="3489569" cy="3878208"/>
          </a:xfrm>
        </p:spPr>
        <p:txBody>
          <a:bodyPr vert="vert270" lIns="91440" tIns="45720" rIns="91440" bIns="45720" rtlCol="0" anchor="b">
            <a:normAutofit/>
          </a:bodyPr>
          <a:lstStyle/>
          <a:p>
            <a:r>
              <a:rPr lang="en-US" sz="4400" dirty="0" err="1">
                <a:solidFill>
                  <a:srgbClr val="FFFFFF"/>
                </a:solidFill>
              </a:rPr>
              <a:t>Estructura</a:t>
            </a:r>
            <a:r>
              <a:rPr lang="en-US" sz="440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Marcador de contenido 4" descr="Tabla&#10;&#10;Descripción generada automáticamente">
            <a:extLst>
              <a:ext uri="{FF2B5EF4-FFF2-40B4-BE49-F238E27FC236}">
                <a16:creationId xmlns:a16="http://schemas.microsoft.com/office/drawing/2014/main" id="{411057E9-B515-2A45-8A99-B388A28D48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404" y="357189"/>
            <a:ext cx="9345584" cy="6097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8624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B0A7D14-7B67-4022-A8BE-1CCD4A0F1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7B8F178-52E0-EB42-B207-7FEA16EA68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</p:spPr>
        <p:txBody>
          <a:bodyPr anchor="ctr">
            <a:normAutofit/>
          </a:bodyPr>
          <a:lstStyle/>
          <a:p>
            <a:r>
              <a:rPr lang="es-CL" dirty="0"/>
              <a:t>Tesis</a:t>
            </a:r>
            <a:endParaRPr lang="es-CL"/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AB09A9E8-BF27-4613-A775-071F08208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3AFE299-6F79-44AF-9A77-2DC2DC1F84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5FCF64D1-B630-4263-B5E8-79809032DAA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7229938"/>
              </p:ext>
            </p:extLst>
          </p:nvPr>
        </p:nvGraphicFramePr>
        <p:xfrm>
          <a:off x="1250950" y="2286000"/>
          <a:ext cx="10179050" cy="3594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574922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5AC1E9-6EE7-9844-9E78-2777A29DE0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pic>
        <p:nvPicPr>
          <p:cNvPr id="5" name="Marcador de contenido 4" descr="Captura de pantalla de un celular&#10;&#10;Descripción generada automáticamente">
            <a:extLst>
              <a:ext uri="{FF2B5EF4-FFF2-40B4-BE49-F238E27FC236}">
                <a16:creationId xmlns:a16="http://schemas.microsoft.com/office/drawing/2014/main" id="{F280D28C-8519-554A-B9AF-F6EE0C7DC5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43100" y="1529521"/>
            <a:ext cx="8486775" cy="5052245"/>
          </a:xfrm>
        </p:spPr>
      </p:pic>
    </p:spTree>
    <p:extLst>
      <p:ext uri="{BB962C8B-B14F-4D97-AF65-F5344CB8AC3E}">
        <p14:creationId xmlns:p14="http://schemas.microsoft.com/office/powerpoint/2010/main" val="41794100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22C3B48-99E5-4B5C-8E49-15C2A9552F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06E06D1-F0CD-8441-9DEB-67910F1CA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0787" y="482321"/>
            <a:ext cx="3656581" cy="5571625"/>
          </a:xfrm>
        </p:spPr>
        <p:txBody>
          <a:bodyPr anchor="ctr">
            <a:normAutofit/>
          </a:bodyPr>
          <a:lstStyle/>
          <a:p>
            <a:r>
              <a:rPr lang="es-CL" sz="4700"/>
              <a:t>Argumentos</a:t>
            </a:r>
          </a:p>
        </p:txBody>
      </p:sp>
      <p:sp>
        <p:nvSpPr>
          <p:cNvPr id="12" name="Freeform 10">
            <a:extLst>
              <a:ext uri="{FF2B5EF4-FFF2-40B4-BE49-F238E27FC236}">
                <a16:creationId xmlns:a16="http://schemas.microsoft.com/office/drawing/2014/main" id="{C67B4E51-3288-4A1F-A92C-87C9401EDE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7569200" cy="6858000"/>
          </a:xfrm>
          <a:custGeom>
            <a:avLst/>
            <a:gdLst>
              <a:gd name="connsiteX0" fmla="*/ 0 w 7569200"/>
              <a:gd name="connsiteY0" fmla="*/ 0 h 6858000"/>
              <a:gd name="connsiteX1" fmla="*/ 7389812 w 7569200"/>
              <a:gd name="connsiteY1" fmla="*/ 0 h 6858000"/>
              <a:gd name="connsiteX2" fmla="*/ 7394575 w 7569200"/>
              <a:gd name="connsiteY2" fmla="*/ 66675 h 6858000"/>
              <a:gd name="connsiteX3" fmla="*/ 7402512 w 7569200"/>
              <a:gd name="connsiteY3" fmla="*/ 122237 h 6858000"/>
              <a:gd name="connsiteX4" fmla="*/ 7412037 w 7569200"/>
              <a:gd name="connsiteY4" fmla="*/ 174625 h 6858000"/>
              <a:gd name="connsiteX5" fmla="*/ 7427912 w 7569200"/>
              <a:gd name="connsiteY5" fmla="*/ 217487 h 6858000"/>
              <a:gd name="connsiteX6" fmla="*/ 7443787 w 7569200"/>
              <a:gd name="connsiteY6" fmla="*/ 260350 h 6858000"/>
              <a:gd name="connsiteX7" fmla="*/ 7462837 w 7569200"/>
              <a:gd name="connsiteY7" fmla="*/ 296862 h 6858000"/>
              <a:gd name="connsiteX8" fmla="*/ 7481887 w 7569200"/>
              <a:gd name="connsiteY8" fmla="*/ 334962 h 6858000"/>
              <a:gd name="connsiteX9" fmla="*/ 7499350 w 7569200"/>
              <a:gd name="connsiteY9" fmla="*/ 369887 h 6858000"/>
              <a:gd name="connsiteX10" fmla="*/ 7516812 w 7569200"/>
              <a:gd name="connsiteY10" fmla="*/ 409575 h 6858000"/>
              <a:gd name="connsiteX11" fmla="*/ 7532687 w 7569200"/>
              <a:gd name="connsiteY11" fmla="*/ 450850 h 6858000"/>
              <a:gd name="connsiteX12" fmla="*/ 7546975 w 7569200"/>
              <a:gd name="connsiteY12" fmla="*/ 496887 h 6858000"/>
              <a:gd name="connsiteX13" fmla="*/ 7558087 w 7569200"/>
              <a:gd name="connsiteY13" fmla="*/ 546100 h 6858000"/>
              <a:gd name="connsiteX14" fmla="*/ 7566025 w 7569200"/>
              <a:gd name="connsiteY14" fmla="*/ 606425 h 6858000"/>
              <a:gd name="connsiteX15" fmla="*/ 7569200 w 7569200"/>
              <a:gd name="connsiteY15" fmla="*/ 673100 h 6858000"/>
              <a:gd name="connsiteX16" fmla="*/ 7566025 w 7569200"/>
              <a:gd name="connsiteY16" fmla="*/ 744537 h 6858000"/>
              <a:gd name="connsiteX17" fmla="*/ 7558087 w 7569200"/>
              <a:gd name="connsiteY17" fmla="*/ 801687 h 6858000"/>
              <a:gd name="connsiteX18" fmla="*/ 7546975 w 7569200"/>
              <a:gd name="connsiteY18" fmla="*/ 854075 h 6858000"/>
              <a:gd name="connsiteX19" fmla="*/ 7532687 w 7569200"/>
              <a:gd name="connsiteY19" fmla="*/ 901700 h 6858000"/>
              <a:gd name="connsiteX20" fmla="*/ 7516812 w 7569200"/>
              <a:gd name="connsiteY20" fmla="*/ 942975 h 6858000"/>
              <a:gd name="connsiteX21" fmla="*/ 7497762 w 7569200"/>
              <a:gd name="connsiteY21" fmla="*/ 981075 h 6858000"/>
              <a:gd name="connsiteX22" fmla="*/ 7478712 w 7569200"/>
              <a:gd name="connsiteY22" fmla="*/ 1017587 h 6858000"/>
              <a:gd name="connsiteX23" fmla="*/ 7459662 w 7569200"/>
              <a:gd name="connsiteY23" fmla="*/ 1055687 h 6858000"/>
              <a:gd name="connsiteX24" fmla="*/ 7442200 w 7569200"/>
              <a:gd name="connsiteY24" fmla="*/ 1095375 h 6858000"/>
              <a:gd name="connsiteX25" fmla="*/ 7424737 w 7569200"/>
              <a:gd name="connsiteY25" fmla="*/ 1136650 h 6858000"/>
              <a:gd name="connsiteX26" fmla="*/ 7410450 w 7569200"/>
              <a:gd name="connsiteY26" fmla="*/ 1182687 h 6858000"/>
              <a:gd name="connsiteX27" fmla="*/ 7400925 w 7569200"/>
              <a:gd name="connsiteY27" fmla="*/ 1235075 h 6858000"/>
              <a:gd name="connsiteX28" fmla="*/ 7391400 w 7569200"/>
              <a:gd name="connsiteY28" fmla="*/ 1295400 h 6858000"/>
              <a:gd name="connsiteX29" fmla="*/ 7389812 w 7569200"/>
              <a:gd name="connsiteY29" fmla="*/ 1363662 h 6858000"/>
              <a:gd name="connsiteX30" fmla="*/ 7391400 w 7569200"/>
              <a:gd name="connsiteY30" fmla="*/ 1431925 h 6858000"/>
              <a:gd name="connsiteX31" fmla="*/ 7400925 w 7569200"/>
              <a:gd name="connsiteY31" fmla="*/ 1492250 h 6858000"/>
              <a:gd name="connsiteX32" fmla="*/ 7410450 w 7569200"/>
              <a:gd name="connsiteY32" fmla="*/ 1544637 h 6858000"/>
              <a:gd name="connsiteX33" fmla="*/ 7424737 w 7569200"/>
              <a:gd name="connsiteY33" fmla="*/ 1589087 h 6858000"/>
              <a:gd name="connsiteX34" fmla="*/ 7442200 w 7569200"/>
              <a:gd name="connsiteY34" fmla="*/ 1631950 h 6858000"/>
              <a:gd name="connsiteX35" fmla="*/ 7459662 w 7569200"/>
              <a:gd name="connsiteY35" fmla="*/ 1671637 h 6858000"/>
              <a:gd name="connsiteX36" fmla="*/ 7478712 w 7569200"/>
              <a:gd name="connsiteY36" fmla="*/ 1708150 h 6858000"/>
              <a:gd name="connsiteX37" fmla="*/ 7497762 w 7569200"/>
              <a:gd name="connsiteY37" fmla="*/ 1743075 h 6858000"/>
              <a:gd name="connsiteX38" fmla="*/ 7516812 w 7569200"/>
              <a:gd name="connsiteY38" fmla="*/ 1782762 h 6858000"/>
              <a:gd name="connsiteX39" fmla="*/ 7532687 w 7569200"/>
              <a:gd name="connsiteY39" fmla="*/ 1824037 h 6858000"/>
              <a:gd name="connsiteX40" fmla="*/ 7546975 w 7569200"/>
              <a:gd name="connsiteY40" fmla="*/ 1870075 h 6858000"/>
              <a:gd name="connsiteX41" fmla="*/ 7558087 w 7569200"/>
              <a:gd name="connsiteY41" fmla="*/ 1922462 h 6858000"/>
              <a:gd name="connsiteX42" fmla="*/ 7566025 w 7569200"/>
              <a:gd name="connsiteY42" fmla="*/ 1982787 h 6858000"/>
              <a:gd name="connsiteX43" fmla="*/ 7569200 w 7569200"/>
              <a:gd name="connsiteY43" fmla="*/ 2051050 h 6858000"/>
              <a:gd name="connsiteX44" fmla="*/ 7566025 w 7569200"/>
              <a:gd name="connsiteY44" fmla="*/ 2119312 h 6858000"/>
              <a:gd name="connsiteX45" fmla="*/ 7558087 w 7569200"/>
              <a:gd name="connsiteY45" fmla="*/ 2179637 h 6858000"/>
              <a:gd name="connsiteX46" fmla="*/ 7546975 w 7569200"/>
              <a:gd name="connsiteY46" fmla="*/ 2232025 h 6858000"/>
              <a:gd name="connsiteX47" fmla="*/ 7532687 w 7569200"/>
              <a:gd name="connsiteY47" fmla="*/ 2278062 h 6858000"/>
              <a:gd name="connsiteX48" fmla="*/ 7516812 w 7569200"/>
              <a:gd name="connsiteY48" fmla="*/ 2319337 h 6858000"/>
              <a:gd name="connsiteX49" fmla="*/ 7497762 w 7569200"/>
              <a:gd name="connsiteY49" fmla="*/ 2359025 h 6858000"/>
              <a:gd name="connsiteX50" fmla="*/ 7478712 w 7569200"/>
              <a:gd name="connsiteY50" fmla="*/ 2395537 h 6858000"/>
              <a:gd name="connsiteX51" fmla="*/ 7459662 w 7569200"/>
              <a:gd name="connsiteY51" fmla="*/ 2433637 h 6858000"/>
              <a:gd name="connsiteX52" fmla="*/ 7442200 w 7569200"/>
              <a:gd name="connsiteY52" fmla="*/ 2471737 h 6858000"/>
              <a:gd name="connsiteX53" fmla="*/ 7424737 w 7569200"/>
              <a:gd name="connsiteY53" fmla="*/ 2513012 h 6858000"/>
              <a:gd name="connsiteX54" fmla="*/ 7410450 w 7569200"/>
              <a:gd name="connsiteY54" fmla="*/ 2560637 h 6858000"/>
              <a:gd name="connsiteX55" fmla="*/ 7400925 w 7569200"/>
              <a:gd name="connsiteY55" fmla="*/ 2613025 h 6858000"/>
              <a:gd name="connsiteX56" fmla="*/ 7391400 w 7569200"/>
              <a:gd name="connsiteY56" fmla="*/ 2671762 h 6858000"/>
              <a:gd name="connsiteX57" fmla="*/ 7389812 w 7569200"/>
              <a:gd name="connsiteY57" fmla="*/ 2741612 h 6858000"/>
              <a:gd name="connsiteX58" fmla="*/ 7391400 w 7569200"/>
              <a:gd name="connsiteY58" fmla="*/ 2809875 h 6858000"/>
              <a:gd name="connsiteX59" fmla="*/ 7400925 w 7569200"/>
              <a:gd name="connsiteY59" fmla="*/ 2868612 h 6858000"/>
              <a:gd name="connsiteX60" fmla="*/ 7410450 w 7569200"/>
              <a:gd name="connsiteY60" fmla="*/ 2922587 h 6858000"/>
              <a:gd name="connsiteX61" fmla="*/ 7424737 w 7569200"/>
              <a:gd name="connsiteY61" fmla="*/ 2967037 h 6858000"/>
              <a:gd name="connsiteX62" fmla="*/ 7442200 w 7569200"/>
              <a:gd name="connsiteY62" fmla="*/ 3009900 h 6858000"/>
              <a:gd name="connsiteX63" fmla="*/ 7459662 w 7569200"/>
              <a:gd name="connsiteY63" fmla="*/ 3046412 h 6858000"/>
              <a:gd name="connsiteX64" fmla="*/ 7478712 w 7569200"/>
              <a:gd name="connsiteY64" fmla="*/ 3084512 h 6858000"/>
              <a:gd name="connsiteX65" fmla="*/ 7497762 w 7569200"/>
              <a:gd name="connsiteY65" fmla="*/ 3121025 h 6858000"/>
              <a:gd name="connsiteX66" fmla="*/ 7516812 w 7569200"/>
              <a:gd name="connsiteY66" fmla="*/ 3160712 h 6858000"/>
              <a:gd name="connsiteX67" fmla="*/ 7532687 w 7569200"/>
              <a:gd name="connsiteY67" fmla="*/ 3201987 h 6858000"/>
              <a:gd name="connsiteX68" fmla="*/ 7546975 w 7569200"/>
              <a:gd name="connsiteY68" fmla="*/ 3248025 h 6858000"/>
              <a:gd name="connsiteX69" fmla="*/ 7558087 w 7569200"/>
              <a:gd name="connsiteY69" fmla="*/ 3300412 h 6858000"/>
              <a:gd name="connsiteX70" fmla="*/ 7566025 w 7569200"/>
              <a:gd name="connsiteY70" fmla="*/ 3360737 h 6858000"/>
              <a:gd name="connsiteX71" fmla="*/ 7569200 w 7569200"/>
              <a:gd name="connsiteY71" fmla="*/ 3427412 h 6858000"/>
              <a:gd name="connsiteX72" fmla="*/ 7566025 w 7569200"/>
              <a:gd name="connsiteY72" fmla="*/ 3497262 h 6858000"/>
              <a:gd name="connsiteX73" fmla="*/ 7558087 w 7569200"/>
              <a:gd name="connsiteY73" fmla="*/ 3557587 h 6858000"/>
              <a:gd name="connsiteX74" fmla="*/ 7546975 w 7569200"/>
              <a:gd name="connsiteY74" fmla="*/ 3609975 h 6858000"/>
              <a:gd name="connsiteX75" fmla="*/ 7532687 w 7569200"/>
              <a:gd name="connsiteY75" fmla="*/ 3656012 h 6858000"/>
              <a:gd name="connsiteX76" fmla="*/ 7516812 w 7569200"/>
              <a:gd name="connsiteY76" fmla="*/ 3697287 h 6858000"/>
              <a:gd name="connsiteX77" fmla="*/ 7497762 w 7569200"/>
              <a:gd name="connsiteY77" fmla="*/ 3736975 h 6858000"/>
              <a:gd name="connsiteX78" fmla="*/ 7459662 w 7569200"/>
              <a:gd name="connsiteY78" fmla="*/ 3811587 h 6858000"/>
              <a:gd name="connsiteX79" fmla="*/ 7442200 w 7569200"/>
              <a:gd name="connsiteY79" fmla="*/ 3848100 h 6858000"/>
              <a:gd name="connsiteX80" fmla="*/ 7424737 w 7569200"/>
              <a:gd name="connsiteY80" fmla="*/ 3890962 h 6858000"/>
              <a:gd name="connsiteX81" fmla="*/ 7410450 w 7569200"/>
              <a:gd name="connsiteY81" fmla="*/ 3935412 h 6858000"/>
              <a:gd name="connsiteX82" fmla="*/ 7400925 w 7569200"/>
              <a:gd name="connsiteY82" fmla="*/ 3987800 h 6858000"/>
              <a:gd name="connsiteX83" fmla="*/ 7391400 w 7569200"/>
              <a:gd name="connsiteY83" fmla="*/ 4048125 h 6858000"/>
              <a:gd name="connsiteX84" fmla="*/ 7389812 w 7569200"/>
              <a:gd name="connsiteY84" fmla="*/ 4116387 h 6858000"/>
              <a:gd name="connsiteX85" fmla="*/ 7391400 w 7569200"/>
              <a:gd name="connsiteY85" fmla="*/ 4186237 h 6858000"/>
              <a:gd name="connsiteX86" fmla="*/ 7400925 w 7569200"/>
              <a:gd name="connsiteY86" fmla="*/ 4244975 h 6858000"/>
              <a:gd name="connsiteX87" fmla="*/ 7410450 w 7569200"/>
              <a:gd name="connsiteY87" fmla="*/ 4297362 h 6858000"/>
              <a:gd name="connsiteX88" fmla="*/ 7424737 w 7569200"/>
              <a:gd name="connsiteY88" fmla="*/ 4343400 h 6858000"/>
              <a:gd name="connsiteX89" fmla="*/ 7442200 w 7569200"/>
              <a:gd name="connsiteY89" fmla="*/ 4386262 h 6858000"/>
              <a:gd name="connsiteX90" fmla="*/ 7459662 w 7569200"/>
              <a:gd name="connsiteY90" fmla="*/ 4424362 h 6858000"/>
              <a:gd name="connsiteX91" fmla="*/ 7497762 w 7569200"/>
              <a:gd name="connsiteY91" fmla="*/ 4498975 h 6858000"/>
              <a:gd name="connsiteX92" fmla="*/ 7516812 w 7569200"/>
              <a:gd name="connsiteY92" fmla="*/ 4537075 h 6858000"/>
              <a:gd name="connsiteX93" fmla="*/ 7532687 w 7569200"/>
              <a:gd name="connsiteY93" fmla="*/ 4579937 h 6858000"/>
              <a:gd name="connsiteX94" fmla="*/ 7546975 w 7569200"/>
              <a:gd name="connsiteY94" fmla="*/ 4625975 h 6858000"/>
              <a:gd name="connsiteX95" fmla="*/ 7558087 w 7569200"/>
              <a:gd name="connsiteY95" fmla="*/ 4678362 h 6858000"/>
              <a:gd name="connsiteX96" fmla="*/ 7566025 w 7569200"/>
              <a:gd name="connsiteY96" fmla="*/ 4738687 h 6858000"/>
              <a:gd name="connsiteX97" fmla="*/ 7569200 w 7569200"/>
              <a:gd name="connsiteY97" fmla="*/ 4806950 h 6858000"/>
              <a:gd name="connsiteX98" fmla="*/ 7566025 w 7569200"/>
              <a:gd name="connsiteY98" fmla="*/ 4875212 h 6858000"/>
              <a:gd name="connsiteX99" fmla="*/ 7558087 w 7569200"/>
              <a:gd name="connsiteY99" fmla="*/ 4935537 h 6858000"/>
              <a:gd name="connsiteX100" fmla="*/ 7546975 w 7569200"/>
              <a:gd name="connsiteY100" fmla="*/ 4987925 h 6858000"/>
              <a:gd name="connsiteX101" fmla="*/ 7532687 w 7569200"/>
              <a:gd name="connsiteY101" fmla="*/ 5033962 h 6858000"/>
              <a:gd name="connsiteX102" fmla="*/ 7516812 w 7569200"/>
              <a:gd name="connsiteY102" fmla="*/ 5075237 h 6858000"/>
              <a:gd name="connsiteX103" fmla="*/ 7497762 w 7569200"/>
              <a:gd name="connsiteY103" fmla="*/ 5114925 h 6858000"/>
              <a:gd name="connsiteX104" fmla="*/ 7478712 w 7569200"/>
              <a:gd name="connsiteY104" fmla="*/ 5149850 h 6858000"/>
              <a:gd name="connsiteX105" fmla="*/ 7459662 w 7569200"/>
              <a:gd name="connsiteY105" fmla="*/ 5186362 h 6858000"/>
              <a:gd name="connsiteX106" fmla="*/ 7442200 w 7569200"/>
              <a:gd name="connsiteY106" fmla="*/ 5226050 h 6858000"/>
              <a:gd name="connsiteX107" fmla="*/ 7424737 w 7569200"/>
              <a:gd name="connsiteY107" fmla="*/ 5268912 h 6858000"/>
              <a:gd name="connsiteX108" fmla="*/ 7410450 w 7569200"/>
              <a:gd name="connsiteY108" fmla="*/ 5313362 h 6858000"/>
              <a:gd name="connsiteX109" fmla="*/ 7400925 w 7569200"/>
              <a:gd name="connsiteY109" fmla="*/ 5365750 h 6858000"/>
              <a:gd name="connsiteX110" fmla="*/ 7391400 w 7569200"/>
              <a:gd name="connsiteY110" fmla="*/ 5426075 h 6858000"/>
              <a:gd name="connsiteX111" fmla="*/ 7389812 w 7569200"/>
              <a:gd name="connsiteY111" fmla="*/ 5494337 h 6858000"/>
              <a:gd name="connsiteX112" fmla="*/ 7391400 w 7569200"/>
              <a:gd name="connsiteY112" fmla="*/ 5562600 h 6858000"/>
              <a:gd name="connsiteX113" fmla="*/ 7400925 w 7569200"/>
              <a:gd name="connsiteY113" fmla="*/ 5622925 h 6858000"/>
              <a:gd name="connsiteX114" fmla="*/ 7410450 w 7569200"/>
              <a:gd name="connsiteY114" fmla="*/ 5675312 h 6858000"/>
              <a:gd name="connsiteX115" fmla="*/ 7424737 w 7569200"/>
              <a:gd name="connsiteY115" fmla="*/ 5721350 h 6858000"/>
              <a:gd name="connsiteX116" fmla="*/ 7442200 w 7569200"/>
              <a:gd name="connsiteY116" fmla="*/ 5762625 h 6858000"/>
              <a:gd name="connsiteX117" fmla="*/ 7459662 w 7569200"/>
              <a:gd name="connsiteY117" fmla="*/ 5802312 h 6858000"/>
              <a:gd name="connsiteX118" fmla="*/ 7478712 w 7569200"/>
              <a:gd name="connsiteY118" fmla="*/ 5840412 h 6858000"/>
              <a:gd name="connsiteX119" fmla="*/ 7497762 w 7569200"/>
              <a:gd name="connsiteY119" fmla="*/ 5876925 h 6858000"/>
              <a:gd name="connsiteX120" fmla="*/ 7516812 w 7569200"/>
              <a:gd name="connsiteY120" fmla="*/ 5915025 h 6858000"/>
              <a:gd name="connsiteX121" fmla="*/ 7532687 w 7569200"/>
              <a:gd name="connsiteY121" fmla="*/ 5956300 h 6858000"/>
              <a:gd name="connsiteX122" fmla="*/ 7546975 w 7569200"/>
              <a:gd name="connsiteY122" fmla="*/ 6003925 h 6858000"/>
              <a:gd name="connsiteX123" fmla="*/ 7558087 w 7569200"/>
              <a:gd name="connsiteY123" fmla="*/ 6056312 h 6858000"/>
              <a:gd name="connsiteX124" fmla="*/ 7566025 w 7569200"/>
              <a:gd name="connsiteY124" fmla="*/ 6113462 h 6858000"/>
              <a:gd name="connsiteX125" fmla="*/ 7569200 w 7569200"/>
              <a:gd name="connsiteY125" fmla="*/ 6183312 h 6858000"/>
              <a:gd name="connsiteX126" fmla="*/ 7566025 w 7569200"/>
              <a:gd name="connsiteY126" fmla="*/ 6251575 h 6858000"/>
              <a:gd name="connsiteX127" fmla="*/ 7558087 w 7569200"/>
              <a:gd name="connsiteY127" fmla="*/ 6311900 h 6858000"/>
              <a:gd name="connsiteX128" fmla="*/ 7546975 w 7569200"/>
              <a:gd name="connsiteY128" fmla="*/ 6361112 h 6858000"/>
              <a:gd name="connsiteX129" fmla="*/ 7532687 w 7569200"/>
              <a:gd name="connsiteY129" fmla="*/ 6407150 h 6858000"/>
              <a:gd name="connsiteX130" fmla="*/ 7516812 w 7569200"/>
              <a:gd name="connsiteY130" fmla="*/ 6448425 h 6858000"/>
              <a:gd name="connsiteX131" fmla="*/ 7499350 w 7569200"/>
              <a:gd name="connsiteY131" fmla="*/ 6488112 h 6858000"/>
              <a:gd name="connsiteX132" fmla="*/ 7481887 w 7569200"/>
              <a:gd name="connsiteY132" fmla="*/ 6523037 h 6858000"/>
              <a:gd name="connsiteX133" fmla="*/ 7462837 w 7569200"/>
              <a:gd name="connsiteY133" fmla="*/ 6561137 h 6858000"/>
              <a:gd name="connsiteX134" fmla="*/ 7443787 w 7569200"/>
              <a:gd name="connsiteY134" fmla="*/ 6597650 h 6858000"/>
              <a:gd name="connsiteX135" fmla="*/ 7427912 w 7569200"/>
              <a:gd name="connsiteY135" fmla="*/ 6640512 h 6858000"/>
              <a:gd name="connsiteX136" fmla="*/ 7412037 w 7569200"/>
              <a:gd name="connsiteY136" fmla="*/ 6683375 h 6858000"/>
              <a:gd name="connsiteX137" fmla="*/ 7402512 w 7569200"/>
              <a:gd name="connsiteY137" fmla="*/ 6735762 h 6858000"/>
              <a:gd name="connsiteX138" fmla="*/ 7394575 w 7569200"/>
              <a:gd name="connsiteY138" fmla="*/ 6791325 h 6858000"/>
              <a:gd name="connsiteX139" fmla="*/ 7389812 w 7569200"/>
              <a:gd name="connsiteY139" fmla="*/ 6858000 h 6858000"/>
              <a:gd name="connsiteX140" fmla="*/ 0 w 7569200"/>
              <a:gd name="connsiteY140" fmla="*/ 6858000 h 6858000"/>
              <a:gd name="connsiteX141" fmla="*/ 0 w 7569200"/>
              <a:gd name="connsiteY14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7569200" h="6858000">
                <a:moveTo>
                  <a:pt x="0" y="0"/>
                </a:moveTo>
                <a:lnTo>
                  <a:pt x="7389812" y="0"/>
                </a:lnTo>
                <a:lnTo>
                  <a:pt x="7394575" y="66675"/>
                </a:lnTo>
                <a:lnTo>
                  <a:pt x="7402512" y="122237"/>
                </a:lnTo>
                <a:lnTo>
                  <a:pt x="7412037" y="174625"/>
                </a:lnTo>
                <a:lnTo>
                  <a:pt x="7427912" y="217487"/>
                </a:lnTo>
                <a:lnTo>
                  <a:pt x="7443787" y="260350"/>
                </a:lnTo>
                <a:lnTo>
                  <a:pt x="7462837" y="296862"/>
                </a:lnTo>
                <a:lnTo>
                  <a:pt x="7481887" y="334962"/>
                </a:lnTo>
                <a:lnTo>
                  <a:pt x="7499350" y="369887"/>
                </a:lnTo>
                <a:lnTo>
                  <a:pt x="7516812" y="409575"/>
                </a:lnTo>
                <a:lnTo>
                  <a:pt x="7532687" y="450850"/>
                </a:lnTo>
                <a:lnTo>
                  <a:pt x="7546975" y="496887"/>
                </a:lnTo>
                <a:lnTo>
                  <a:pt x="7558087" y="546100"/>
                </a:lnTo>
                <a:lnTo>
                  <a:pt x="7566025" y="606425"/>
                </a:lnTo>
                <a:lnTo>
                  <a:pt x="7569200" y="673100"/>
                </a:lnTo>
                <a:lnTo>
                  <a:pt x="7566025" y="744537"/>
                </a:lnTo>
                <a:lnTo>
                  <a:pt x="7558087" y="801687"/>
                </a:lnTo>
                <a:lnTo>
                  <a:pt x="7546975" y="854075"/>
                </a:lnTo>
                <a:lnTo>
                  <a:pt x="7532687" y="901700"/>
                </a:lnTo>
                <a:lnTo>
                  <a:pt x="7516812" y="942975"/>
                </a:lnTo>
                <a:lnTo>
                  <a:pt x="7497762" y="981075"/>
                </a:lnTo>
                <a:lnTo>
                  <a:pt x="7478712" y="1017587"/>
                </a:lnTo>
                <a:lnTo>
                  <a:pt x="7459662" y="1055687"/>
                </a:lnTo>
                <a:lnTo>
                  <a:pt x="7442200" y="1095375"/>
                </a:lnTo>
                <a:lnTo>
                  <a:pt x="7424737" y="1136650"/>
                </a:lnTo>
                <a:lnTo>
                  <a:pt x="7410450" y="1182687"/>
                </a:lnTo>
                <a:lnTo>
                  <a:pt x="7400925" y="1235075"/>
                </a:lnTo>
                <a:lnTo>
                  <a:pt x="7391400" y="1295400"/>
                </a:lnTo>
                <a:lnTo>
                  <a:pt x="7389812" y="1363662"/>
                </a:lnTo>
                <a:lnTo>
                  <a:pt x="7391400" y="1431925"/>
                </a:lnTo>
                <a:lnTo>
                  <a:pt x="7400925" y="1492250"/>
                </a:lnTo>
                <a:lnTo>
                  <a:pt x="7410450" y="1544637"/>
                </a:lnTo>
                <a:lnTo>
                  <a:pt x="7424737" y="1589087"/>
                </a:lnTo>
                <a:lnTo>
                  <a:pt x="7442200" y="1631950"/>
                </a:lnTo>
                <a:lnTo>
                  <a:pt x="7459662" y="1671637"/>
                </a:lnTo>
                <a:lnTo>
                  <a:pt x="7478712" y="1708150"/>
                </a:lnTo>
                <a:lnTo>
                  <a:pt x="7497762" y="1743075"/>
                </a:lnTo>
                <a:lnTo>
                  <a:pt x="7516812" y="1782762"/>
                </a:lnTo>
                <a:lnTo>
                  <a:pt x="7532687" y="1824037"/>
                </a:lnTo>
                <a:lnTo>
                  <a:pt x="7546975" y="1870075"/>
                </a:lnTo>
                <a:lnTo>
                  <a:pt x="7558087" y="1922462"/>
                </a:lnTo>
                <a:lnTo>
                  <a:pt x="7566025" y="1982787"/>
                </a:lnTo>
                <a:lnTo>
                  <a:pt x="7569200" y="2051050"/>
                </a:lnTo>
                <a:lnTo>
                  <a:pt x="7566025" y="2119312"/>
                </a:lnTo>
                <a:lnTo>
                  <a:pt x="7558087" y="2179637"/>
                </a:lnTo>
                <a:lnTo>
                  <a:pt x="7546975" y="2232025"/>
                </a:lnTo>
                <a:lnTo>
                  <a:pt x="7532687" y="2278062"/>
                </a:lnTo>
                <a:lnTo>
                  <a:pt x="7516812" y="2319337"/>
                </a:lnTo>
                <a:lnTo>
                  <a:pt x="7497762" y="2359025"/>
                </a:lnTo>
                <a:lnTo>
                  <a:pt x="7478712" y="2395537"/>
                </a:lnTo>
                <a:lnTo>
                  <a:pt x="7459662" y="2433637"/>
                </a:lnTo>
                <a:lnTo>
                  <a:pt x="7442200" y="2471737"/>
                </a:lnTo>
                <a:lnTo>
                  <a:pt x="7424737" y="2513012"/>
                </a:lnTo>
                <a:lnTo>
                  <a:pt x="7410450" y="2560637"/>
                </a:lnTo>
                <a:lnTo>
                  <a:pt x="7400925" y="2613025"/>
                </a:lnTo>
                <a:lnTo>
                  <a:pt x="7391400" y="2671762"/>
                </a:lnTo>
                <a:lnTo>
                  <a:pt x="7389812" y="2741612"/>
                </a:lnTo>
                <a:lnTo>
                  <a:pt x="7391400" y="2809875"/>
                </a:lnTo>
                <a:lnTo>
                  <a:pt x="7400925" y="2868612"/>
                </a:lnTo>
                <a:lnTo>
                  <a:pt x="7410450" y="2922587"/>
                </a:lnTo>
                <a:lnTo>
                  <a:pt x="7424737" y="2967037"/>
                </a:lnTo>
                <a:lnTo>
                  <a:pt x="7442200" y="3009900"/>
                </a:lnTo>
                <a:lnTo>
                  <a:pt x="7459662" y="3046412"/>
                </a:lnTo>
                <a:lnTo>
                  <a:pt x="7478712" y="3084512"/>
                </a:lnTo>
                <a:lnTo>
                  <a:pt x="7497762" y="3121025"/>
                </a:lnTo>
                <a:lnTo>
                  <a:pt x="7516812" y="3160712"/>
                </a:lnTo>
                <a:lnTo>
                  <a:pt x="7532687" y="3201987"/>
                </a:lnTo>
                <a:lnTo>
                  <a:pt x="7546975" y="3248025"/>
                </a:lnTo>
                <a:lnTo>
                  <a:pt x="7558087" y="3300412"/>
                </a:lnTo>
                <a:lnTo>
                  <a:pt x="7566025" y="3360737"/>
                </a:lnTo>
                <a:lnTo>
                  <a:pt x="7569200" y="3427412"/>
                </a:lnTo>
                <a:lnTo>
                  <a:pt x="7566025" y="3497262"/>
                </a:lnTo>
                <a:lnTo>
                  <a:pt x="7558087" y="3557587"/>
                </a:lnTo>
                <a:lnTo>
                  <a:pt x="7546975" y="3609975"/>
                </a:lnTo>
                <a:lnTo>
                  <a:pt x="7532687" y="3656012"/>
                </a:lnTo>
                <a:lnTo>
                  <a:pt x="7516812" y="3697287"/>
                </a:lnTo>
                <a:lnTo>
                  <a:pt x="7497762" y="3736975"/>
                </a:lnTo>
                <a:lnTo>
                  <a:pt x="7459662" y="3811587"/>
                </a:lnTo>
                <a:lnTo>
                  <a:pt x="7442200" y="3848100"/>
                </a:lnTo>
                <a:lnTo>
                  <a:pt x="7424737" y="3890962"/>
                </a:lnTo>
                <a:lnTo>
                  <a:pt x="7410450" y="3935412"/>
                </a:lnTo>
                <a:lnTo>
                  <a:pt x="7400925" y="3987800"/>
                </a:lnTo>
                <a:lnTo>
                  <a:pt x="7391400" y="4048125"/>
                </a:lnTo>
                <a:lnTo>
                  <a:pt x="7389812" y="4116387"/>
                </a:lnTo>
                <a:lnTo>
                  <a:pt x="7391400" y="4186237"/>
                </a:lnTo>
                <a:lnTo>
                  <a:pt x="7400925" y="4244975"/>
                </a:lnTo>
                <a:lnTo>
                  <a:pt x="7410450" y="4297362"/>
                </a:lnTo>
                <a:lnTo>
                  <a:pt x="7424737" y="4343400"/>
                </a:lnTo>
                <a:lnTo>
                  <a:pt x="7442200" y="4386262"/>
                </a:lnTo>
                <a:lnTo>
                  <a:pt x="7459662" y="4424362"/>
                </a:lnTo>
                <a:lnTo>
                  <a:pt x="7497762" y="4498975"/>
                </a:lnTo>
                <a:lnTo>
                  <a:pt x="7516812" y="4537075"/>
                </a:lnTo>
                <a:lnTo>
                  <a:pt x="7532687" y="4579937"/>
                </a:lnTo>
                <a:lnTo>
                  <a:pt x="7546975" y="4625975"/>
                </a:lnTo>
                <a:lnTo>
                  <a:pt x="7558087" y="4678362"/>
                </a:lnTo>
                <a:lnTo>
                  <a:pt x="7566025" y="4738687"/>
                </a:lnTo>
                <a:lnTo>
                  <a:pt x="7569200" y="4806950"/>
                </a:lnTo>
                <a:lnTo>
                  <a:pt x="7566025" y="4875212"/>
                </a:lnTo>
                <a:lnTo>
                  <a:pt x="7558087" y="4935537"/>
                </a:lnTo>
                <a:lnTo>
                  <a:pt x="7546975" y="4987925"/>
                </a:lnTo>
                <a:lnTo>
                  <a:pt x="7532687" y="5033962"/>
                </a:lnTo>
                <a:lnTo>
                  <a:pt x="7516812" y="5075237"/>
                </a:lnTo>
                <a:lnTo>
                  <a:pt x="7497762" y="5114925"/>
                </a:lnTo>
                <a:lnTo>
                  <a:pt x="7478712" y="5149850"/>
                </a:lnTo>
                <a:lnTo>
                  <a:pt x="7459662" y="5186362"/>
                </a:lnTo>
                <a:lnTo>
                  <a:pt x="7442200" y="5226050"/>
                </a:lnTo>
                <a:lnTo>
                  <a:pt x="7424737" y="5268912"/>
                </a:lnTo>
                <a:lnTo>
                  <a:pt x="7410450" y="5313362"/>
                </a:lnTo>
                <a:lnTo>
                  <a:pt x="7400925" y="5365750"/>
                </a:lnTo>
                <a:lnTo>
                  <a:pt x="7391400" y="5426075"/>
                </a:lnTo>
                <a:lnTo>
                  <a:pt x="7389812" y="5494337"/>
                </a:lnTo>
                <a:lnTo>
                  <a:pt x="7391400" y="5562600"/>
                </a:lnTo>
                <a:lnTo>
                  <a:pt x="7400925" y="5622925"/>
                </a:lnTo>
                <a:lnTo>
                  <a:pt x="7410450" y="5675312"/>
                </a:lnTo>
                <a:lnTo>
                  <a:pt x="7424737" y="5721350"/>
                </a:lnTo>
                <a:lnTo>
                  <a:pt x="7442200" y="5762625"/>
                </a:lnTo>
                <a:lnTo>
                  <a:pt x="7459662" y="5802312"/>
                </a:lnTo>
                <a:lnTo>
                  <a:pt x="7478712" y="5840412"/>
                </a:lnTo>
                <a:lnTo>
                  <a:pt x="7497762" y="5876925"/>
                </a:lnTo>
                <a:lnTo>
                  <a:pt x="7516812" y="5915025"/>
                </a:lnTo>
                <a:lnTo>
                  <a:pt x="7532687" y="5956300"/>
                </a:lnTo>
                <a:lnTo>
                  <a:pt x="7546975" y="6003925"/>
                </a:lnTo>
                <a:lnTo>
                  <a:pt x="7558087" y="6056312"/>
                </a:lnTo>
                <a:lnTo>
                  <a:pt x="7566025" y="6113462"/>
                </a:lnTo>
                <a:lnTo>
                  <a:pt x="7569200" y="6183312"/>
                </a:lnTo>
                <a:lnTo>
                  <a:pt x="7566025" y="6251575"/>
                </a:lnTo>
                <a:lnTo>
                  <a:pt x="7558087" y="6311900"/>
                </a:lnTo>
                <a:lnTo>
                  <a:pt x="7546975" y="6361112"/>
                </a:lnTo>
                <a:lnTo>
                  <a:pt x="7532687" y="6407150"/>
                </a:lnTo>
                <a:lnTo>
                  <a:pt x="7516812" y="6448425"/>
                </a:lnTo>
                <a:lnTo>
                  <a:pt x="7499350" y="6488112"/>
                </a:lnTo>
                <a:lnTo>
                  <a:pt x="7481887" y="6523037"/>
                </a:lnTo>
                <a:lnTo>
                  <a:pt x="7462837" y="6561137"/>
                </a:lnTo>
                <a:lnTo>
                  <a:pt x="7443787" y="6597650"/>
                </a:lnTo>
                <a:lnTo>
                  <a:pt x="7427912" y="6640512"/>
                </a:lnTo>
                <a:lnTo>
                  <a:pt x="7412037" y="6683375"/>
                </a:lnTo>
                <a:lnTo>
                  <a:pt x="7402512" y="6735762"/>
                </a:lnTo>
                <a:lnTo>
                  <a:pt x="7394575" y="6791325"/>
                </a:lnTo>
                <a:lnTo>
                  <a:pt x="738981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E95A6B-F840-413C-9E78-C33C02FFA4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6716D582-404F-4270-9AD7-54D4E849E6B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5364476"/>
              </p:ext>
            </p:extLst>
          </p:nvPr>
        </p:nvGraphicFramePr>
        <p:xfrm>
          <a:off x="765175" y="481013"/>
          <a:ext cx="6305550" cy="55732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087106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9CFB74-4474-30E5-6F69-4F70932ABF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Recursos argumentativos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99A48DC-E893-A7E9-85B6-B12400BD00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br>
              <a:rPr lang="es-CL" dirty="0"/>
            </a:b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Los recursos argumentativos, también conocidos como estrategias argumentativas o recursos retóricos, son herramientas lingüísticas y persuasivas que los escritores y oradores utilizan para persuadir a su audiencia y respaldar sus argumentos. Estos recursos se utilizan para hacer que un argumento sea más efectivo, convincente y persuasivo.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283539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1E9361-9AC1-5457-F3EF-1E0327491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Ejemplos de recursos argumentativos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9F7EA3C-0DA1-14FA-4F65-D599E9A7A6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959429"/>
            <a:ext cx="10178322" cy="4785755"/>
          </a:xfrm>
        </p:spPr>
        <p:txBody>
          <a:bodyPr>
            <a:normAutofit fontScale="62500" lnSpcReduction="20000"/>
          </a:bodyPr>
          <a:lstStyle/>
          <a:p>
            <a:pPr algn="l">
              <a:buFont typeface="+mj-lt"/>
              <a:buAutoNum type="arabicPeriod"/>
            </a:pPr>
            <a:r>
              <a:rPr lang="es-CL" b="1" i="0" dirty="0">
                <a:solidFill>
                  <a:srgbClr val="374151"/>
                </a:solidFill>
                <a:effectLst/>
                <a:latin typeface="Söhne"/>
              </a:rPr>
              <a:t>Analogías:</a:t>
            </a: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 Las analogías establecen una comparación entre dos cosas para resaltar similitudes y hacer que un punto sea más claro. Por ejemplo: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Argumento: La regulación de Internet es necesaria para proteger la privacidad en línea.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Analogía: Regular Internet es similar a establecer reglas de tráfico para garantizar la seguridad en las carreteras.</a:t>
            </a:r>
          </a:p>
          <a:p>
            <a:pPr algn="l">
              <a:buFont typeface="+mj-lt"/>
              <a:buAutoNum type="arabicPeriod"/>
            </a:pPr>
            <a:r>
              <a:rPr lang="es-CL" b="1" i="0" dirty="0">
                <a:solidFill>
                  <a:srgbClr val="374151"/>
                </a:solidFill>
                <a:effectLst/>
                <a:latin typeface="Söhne"/>
              </a:rPr>
              <a:t>Ejemplos históricos:</a:t>
            </a: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 Referirse a eventos históricos puede ayudar a contextualizar un argumento y mostrar cómo se aplican lecciones del pasado al presente. Por ejemplo: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Argumento: La diplomacia es crucial para evitar conflictos internacionales.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Ejemplo histórico: La diplomacia liderada por Henry Kissinger en los años 70 ayudó a evitar una guerra nuclear durante la Guerra Fría.</a:t>
            </a:r>
          </a:p>
          <a:p>
            <a:pPr algn="l">
              <a:buFont typeface="+mj-lt"/>
              <a:buAutoNum type="arabicPeriod"/>
            </a:pPr>
            <a:r>
              <a:rPr lang="es-CL" b="1" i="0" dirty="0">
                <a:solidFill>
                  <a:srgbClr val="374151"/>
                </a:solidFill>
                <a:effectLst/>
                <a:latin typeface="Söhne"/>
              </a:rPr>
              <a:t>Refutación de argumentos contrarios:</a:t>
            </a: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 Abordar y refutar los argumentos contrarios demuestra que se ha considerado una variedad de perspectivas y fortalece la posición del escritor. Por ejemplo: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Argumento: Algunas personas argumentan que el calentamiento global es un mito.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Refutación: Sin embargo, múltiples estudios científicos respaldan la conclusión de que el calentamiento global es una realidad respaldada por pruebas sólidas.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s-CL" b="1" i="0" dirty="0">
                <a:solidFill>
                  <a:srgbClr val="374151"/>
                </a:solidFill>
                <a:effectLst/>
                <a:latin typeface="Söhne"/>
              </a:rPr>
              <a:t>Emoción y lenguaje con carga emotiva:</a:t>
            </a: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 Utilizar palabras y expresiones que evocan emociones puede persuadir a la audiencia apelando a sus sentimientos. Por ejemplo:</a:t>
            </a:r>
          </a:p>
          <a:p>
            <a:pPr marL="742950" lvl="1" indent="-285750" algn="l">
              <a:buFont typeface="+mj-lt"/>
              <a:buAutoNum type="arabicPeriod" startAt="7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Argumento: Es esencial apoyar a organizaciones benéficas que combaten el hambre en el mundo.</a:t>
            </a:r>
          </a:p>
          <a:p>
            <a:pPr marL="742950" lvl="1" indent="-285750" algn="l">
              <a:buFont typeface="+mj-lt"/>
              <a:buAutoNum type="arabicPeriod" startAt="7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Lenguaje emotivo: Imagina la desesperación de un niño hambriento sin acceso a comida ni esperanza.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s-CL" b="1" i="0" dirty="0">
                <a:solidFill>
                  <a:srgbClr val="374151"/>
                </a:solidFill>
                <a:effectLst/>
                <a:latin typeface="Söhne"/>
              </a:rPr>
              <a:t>Anécdotas personales:</a:t>
            </a: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 Compartir experiencias personales relacionadas con el tema puede hacer que un argumento sea más accesible y conmovedor. Por ejemplo:</a:t>
            </a:r>
          </a:p>
          <a:p>
            <a:pPr marL="742950" lvl="1" indent="-285750" algn="l">
              <a:buFont typeface="+mj-lt"/>
              <a:buAutoNum type="arabicPeriod" startAt="7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Argumento: La importancia de las medidas de seguridad en el trabajo.</a:t>
            </a:r>
          </a:p>
          <a:p>
            <a:pPr marL="742950" lvl="1" indent="-285750" algn="l">
              <a:buFont typeface="+mj-lt"/>
              <a:buAutoNum type="arabicPeriod" startAt="7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Anécdota personal: Cuando trabajé en la construcción, vi a un colega sufrir un grave accidente debido a la falta de medidas de seguridad.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0434415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1581CE-5D46-9C4A-9936-CFAB7AEAE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Más recursos retóricos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F1B1A64-3DB5-3F36-6BBB-F72C0BF4B1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457200" indent="-457200" algn="l">
              <a:buFont typeface="+mj-lt"/>
              <a:buAutoNum type="arabicPeriod" startAt="6"/>
            </a:pPr>
            <a:r>
              <a:rPr lang="es-CL" b="1" i="0" dirty="0">
                <a:solidFill>
                  <a:srgbClr val="374151"/>
                </a:solidFill>
                <a:effectLst/>
                <a:latin typeface="Söhne"/>
              </a:rPr>
              <a:t>Hipérbole:</a:t>
            </a: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 El uso deliberado de la exageración puede enfatizar un punto de manera efectiva. Por ejemplo:</a:t>
            </a:r>
          </a:p>
          <a:p>
            <a:pPr marL="742950" lvl="1" indent="-285750" algn="l">
              <a:buFont typeface="+mj-lt"/>
              <a:buAutoNum type="arabicPeriod" startAt="7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Argumento: Este proyecto es la oportunidad de negocio del siglo.</a:t>
            </a:r>
          </a:p>
          <a:p>
            <a:pPr marL="742950" lvl="1" indent="-285750" algn="l">
              <a:buFont typeface="+mj-lt"/>
              <a:buAutoNum type="arabicPeriod" startAt="7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Hipérbole: Si no aprovechamos esta oportunidad, nos perderemos una fortuna.</a:t>
            </a:r>
          </a:p>
          <a:p>
            <a:pPr marL="457200" indent="-457200" algn="l">
              <a:buFont typeface="+mj-lt"/>
              <a:buAutoNum type="arabicPeriod" startAt="7"/>
            </a:pPr>
            <a:r>
              <a:rPr lang="es-CL" b="1" i="0" dirty="0">
                <a:solidFill>
                  <a:srgbClr val="374151"/>
                </a:solidFill>
                <a:effectLst/>
                <a:latin typeface="Söhne"/>
              </a:rPr>
              <a:t>Ironía o sarcasmo:</a:t>
            </a: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 Utilizar el sarcasmo o la ironía de manera moderada puede llamar la atención sobre la absurdidad de un argumento contrario. Por ejemplo:</a:t>
            </a:r>
          </a:p>
          <a:p>
            <a:pPr marL="800100" lvl="1" indent="-342900"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Argumento: Algunos creen que el tabaco es bueno para la salud.</a:t>
            </a:r>
          </a:p>
          <a:p>
            <a:pPr marL="800100" lvl="1" indent="-342900"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Ironía: Sí, claro, fumar es la clave para una vida larga y saludable.</a:t>
            </a:r>
          </a:p>
          <a:p>
            <a:pPr algn="l">
              <a:buFont typeface="+mj-lt"/>
              <a:buAutoNum type="arabicPeriod" startAt="7"/>
            </a:pPr>
            <a:r>
              <a:rPr lang="es-CL" b="1" i="0" dirty="0">
                <a:solidFill>
                  <a:srgbClr val="374151"/>
                </a:solidFill>
                <a:effectLst/>
                <a:latin typeface="Söhne"/>
              </a:rPr>
              <a:t>Preguntas retóricas:</a:t>
            </a: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 Plantear preguntas que no requieren una respuesta literal puede hacer que la audiencia reflexione sobre el tema. Por ejemplo:</a:t>
            </a:r>
          </a:p>
          <a:p>
            <a:pPr marL="742950" lvl="1" indent="-285750" algn="l">
              <a:buFont typeface="+mj-lt"/>
              <a:buAutoNum type="arabicPeriod" startAt="7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Argumento: ¿Cómo podemos permitir que la injusticia continúe en nuestra sociedad?</a:t>
            </a:r>
          </a:p>
          <a:p>
            <a:pPr marL="742950" lvl="1" indent="-285750" algn="l">
              <a:buFont typeface="+mj-lt"/>
              <a:buAutoNum type="arabicPeriod" startAt="7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Pregunta retórica: ¿No es nuestra responsabilidad tomar medidas para el cambio?</a:t>
            </a:r>
          </a:p>
          <a:p>
            <a:pPr algn="l">
              <a:buFont typeface="+mj-lt"/>
              <a:buAutoNum type="arabicPeriod" startAt="7"/>
            </a:pPr>
            <a:r>
              <a:rPr lang="es-CL" b="1" i="0" dirty="0">
                <a:solidFill>
                  <a:srgbClr val="374151"/>
                </a:solidFill>
                <a:effectLst/>
                <a:latin typeface="Söhne"/>
              </a:rPr>
              <a:t>Metáforas:</a:t>
            </a: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 Utilizar metáforas puede simplificar conceptos complejos y hacer que el argumento sea más accesible. Por ejemplo:</a:t>
            </a:r>
          </a:p>
          <a:p>
            <a:pPr marL="742950" lvl="1" indent="-285750" algn="l">
              <a:buFont typeface="+mj-lt"/>
              <a:buAutoNum type="arabicPeriod" startAt="7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Argumento: La educación es una puerta hacia un futuro mejor.</a:t>
            </a:r>
          </a:p>
          <a:p>
            <a:pPr marL="742950" lvl="1" indent="-285750" algn="l">
              <a:buFont typeface="+mj-lt"/>
              <a:buAutoNum type="arabicPeriod" startAt="7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Metáfora: La educación es la llave que abre la puerta hacia un futuro lleno de oportunidades.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4492732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22C3B48-99E5-4B5C-8E49-15C2A9552F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95E3505-A275-A14E-B348-03FAE9FC5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18528" y="-1004887"/>
            <a:ext cx="3656581" cy="5571625"/>
          </a:xfrm>
        </p:spPr>
        <p:txBody>
          <a:bodyPr anchor="ctr">
            <a:normAutofit/>
          </a:bodyPr>
          <a:lstStyle/>
          <a:p>
            <a:r>
              <a:rPr lang="es-CL" dirty="0"/>
              <a:t> </a:t>
            </a:r>
          </a:p>
        </p:txBody>
      </p:sp>
      <p:sp>
        <p:nvSpPr>
          <p:cNvPr id="12" name="Freeform 10">
            <a:extLst>
              <a:ext uri="{FF2B5EF4-FFF2-40B4-BE49-F238E27FC236}">
                <a16:creationId xmlns:a16="http://schemas.microsoft.com/office/drawing/2014/main" id="{C67B4E51-3288-4A1F-A92C-87C9401EDE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7569200" cy="6858000"/>
          </a:xfrm>
          <a:custGeom>
            <a:avLst/>
            <a:gdLst>
              <a:gd name="connsiteX0" fmla="*/ 0 w 7569200"/>
              <a:gd name="connsiteY0" fmla="*/ 0 h 6858000"/>
              <a:gd name="connsiteX1" fmla="*/ 7389812 w 7569200"/>
              <a:gd name="connsiteY1" fmla="*/ 0 h 6858000"/>
              <a:gd name="connsiteX2" fmla="*/ 7394575 w 7569200"/>
              <a:gd name="connsiteY2" fmla="*/ 66675 h 6858000"/>
              <a:gd name="connsiteX3" fmla="*/ 7402512 w 7569200"/>
              <a:gd name="connsiteY3" fmla="*/ 122237 h 6858000"/>
              <a:gd name="connsiteX4" fmla="*/ 7412037 w 7569200"/>
              <a:gd name="connsiteY4" fmla="*/ 174625 h 6858000"/>
              <a:gd name="connsiteX5" fmla="*/ 7427912 w 7569200"/>
              <a:gd name="connsiteY5" fmla="*/ 217487 h 6858000"/>
              <a:gd name="connsiteX6" fmla="*/ 7443787 w 7569200"/>
              <a:gd name="connsiteY6" fmla="*/ 260350 h 6858000"/>
              <a:gd name="connsiteX7" fmla="*/ 7462837 w 7569200"/>
              <a:gd name="connsiteY7" fmla="*/ 296862 h 6858000"/>
              <a:gd name="connsiteX8" fmla="*/ 7481887 w 7569200"/>
              <a:gd name="connsiteY8" fmla="*/ 334962 h 6858000"/>
              <a:gd name="connsiteX9" fmla="*/ 7499350 w 7569200"/>
              <a:gd name="connsiteY9" fmla="*/ 369887 h 6858000"/>
              <a:gd name="connsiteX10" fmla="*/ 7516812 w 7569200"/>
              <a:gd name="connsiteY10" fmla="*/ 409575 h 6858000"/>
              <a:gd name="connsiteX11" fmla="*/ 7532687 w 7569200"/>
              <a:gd name="connsiteY11" fmla="*/ 450850 h 6858000"/>
              <a:gd name="connsiteX12" fmla="*/ 7546975 w 7569200"/>
              <a:gd name="connsiteY12" fmla="*/ 496887 h 6858000"/>
              <a:gd name="connsiteX13" fmla="*/ 7558087 w 7569200"/>
              <a:gd name="connsiteY13" fmla="*/ 546100 h 6858000"/>
              <a:gd name="connsiteX14" fmla="*/ 7566025 w 7569200"/>
              <a:gd name="connsiteY14" fmla="*/ 606425 h 6858000"/>
              <a:gd name="connsiteX15" fmla="*/ 7569200 w 7569200"/>
              <a:gd name="connsiteY15" fmla="*/ 673100 h 6858000"/>
              <a:gd name="connsiteX16" fmla="*/ 7566025 w 7569200"/>
              <a:gd name="connsiteY16" fmla="*/ 744537 h 6858000"/>
              <a:gd name="connsiteX17" fmla="*/ 7558087 w 7569200"/>
              <a:gd name="connsiteY17" fmla="*/ 801687 h 6858000"/>
              <a:gd name="connsiteX18" fmla="*/ 7546975 w 7569200"/>
              <a:gd name="connsiteY18" fmla="*/ 854075 h 6858000"/>
              <a:gd name="connsiteX19" fmla="*/ 7532687 w 7569200"/>
              <a:gd name="connsiteY19" fmla="*/ 901700 h 6858000"/>
              <a:gd name="connsiteX20" fmla="*/ 7516812 w 7569200"/>
              <a:gd name="connsiteY20" fmla="*/ 942975 h 6858000"/>
              <a:gd name="connsiteX21" fmla="*/ 7497762 w 7569200"/>
              <a:gd name="connsiteY21" fmla="*/ 981075 h 6858000"/>
              <a:gd name="connsiteX22" fmla="*/ 7478712 w 7569200"/>
              <a:gd name="connsiteY22" fmla="*/ 1017587 h 6858000"/>
              <a:gd name="connsiteX23" fmla="*/ 7459662 w 7569200"/>
              <a:gd name="connsiteY23" fmla="*/ 1055687 h 6858000"/>
              <a:gd name="connsiteX24" fmla="*/ 7442200 w 7569200"/>
              <a:gd name="connsiteY24" fmla="*/ 1095375 h 6858000"/>
              <a:gd name="connsiteX25" fmla="*/ 7424737 w 7569200"/>
              <a:gd name="connsiteY25" fmla="*/ 1136650 h 6858000"/>
              <a:gd name="connsiteX26" fmla="*/ 7410450 w 7569200"/>
              <a:gd name="connsiteY26" fmla="*/ 1182687 h 6858000"/>
              <a:gd name="connsiteX27" fmla="*/ 7400925 w 7569200"/>
              <a:gd name="connsiteY27" fmla="*/ 1235075 h 6858000"/>
              <a:gd name="connsiteX28" fmla="*/ 7391400 w 7569200"/>
              <a:gd name="connsiteY28" fmla="*/ 1295400 h 6858000"/>
              <a:gd name="connsiteX29" fmla="*/ 7389812 w 7569200"/>
              <a:gd name="connsiteY29" fmla="*/ 1363662 h 6858000"/>
              <a:gd name="connsiteX30" fmla="*/ 7391400 w 7569200"/>
              <a:gd name="connsiteY30" fmla="*/ 1431925 h 6858000"/>
              <a:gd name="connsiteX31" fmla="*/ 7400925 w 7569200"/>
              <a:gd name="connsiteY31" fmla="*/ 1492250 h 6858000"/>
              <a:gd name="connsiteX32" fmla="*/ 7410450 w 7569200"/>
              <a:gd name="connsiteY32" fmla="*/ 1544637 h 6858000"/>
              <a:gd name="connsiteX33" fmla="*/ 7424737 w 7569200"/>
              <a:gd name="connsiteY33" fmla="*/ 1589087 h 6858000"/>
              <a:gd name="connsiteX34" fmla="*/ 7442200 w 7569200"/>
              <a:gd name="connsiteY34" fmla="*/ 1631950 h 6858000"/>
              <a:gd name="connsiteX35" fmla="*/ 7459662 w 7569200"/>
              <a:gd name="connsiteY35" fmla="*/ 1671637 h 6858000"/>
              <a:gd name="connsiteX36" fmla="*/ 7478712 w 7569200"/>
              <a:gd name="connsiteY36" fmla="*/ 1708150 h 6858000"/>
              <a:gd name="connsiteX37" fmla="*/ 7497762 w 7569200"/>
              <a:gd name="connsiteY37" fmla="*/ 1743075 h 6858000"/>
              <a:gd name="connsiteX38" fmla="*/ 7516812 w 7569200"/>
              <a:gd name="connsiteY38" fmla="*/ 1782762 h 6858000"/>
              <a:gd name="connsiteX39" fmla="*/ 7532687 w 7569200"/>
              <a:gd name="connsiteY39" fmla="*/ 1824037 h 6858000"/>
              <a:gd name="connsiteX40" fmla="*/ 7546975 w 7569200"/>
              <a:gd name="connsiteY40" fmla="*/ 1870075 h 6858000"/>
              <a:gd name="connsiteX41" fmla="*/ 7558087 w 7569200"/>
              <a:gd name="connsiteY41" fmla="*/ 1922462 h 6858000"/>
              <a:gd name="connsiteX42" fmla="*/ 7566025 w 7569200"/>
              <a:gd name="connsiteY42" fmla="*/ 1982787 h 6858000"/>
              <a:gd name="connsiteX43" fmla="*/ 7569200 w 7569200"/>
              <a:gd name="connsiteY43" fmla="*/ 2051050 h 6858000"/>
              <a:gd name="connsiteX44" fmla="*/ 7566025 w 7569200"/>
              <a:gd name="connsiteY44" fmla="*/ 2119312 h 6858000"/>
              <a:gd name="connsiteX45" fmla="*/ 7558087 w 7569200"/>
              <a:gd name="connsiteY45" fmla="*/ 2179637 h 6858000"/>
              <a:gd name="connsiteX46" fmla="*/ 7546975 w 7569200"/>
              <a:gd name="connsiteY46" fmla="*/ 2232025 h 6858000"/>
              <a:gd name="connsiteX47" fmla="*/ 7532687 w 7569200"/>
              <a:gd name="connsiteY47" fmla="*/ 2278062 h 6858000"/>
              <a:gd name="connsiteX48" fmla="*/ 7516812 w 7569200"/>
              <a:gd name="connsiteY48" fmla="*/ 2319337 h 6858000"/>
              <a:gd name="connsiteX49" fmla="*/ 7497762 w 7569200"/>
              <a:gd name="connsiteY49" fmla="*/ 2359025 h 6858000"/>
              <a:gd name="connsiteX50" fmla="*/ 7478712 w 7569200"/>
              <a:gd name="connsiteY50" fmla="*/ 2395537 h 6858000"/>
              <a:gd name="connsiteX51" fmla="*/ 7459662 w 7569200"/>
              <a:gd name="connsiteY51" fmla="*/ 2433637 h 6858000"/>
              <a:gd name="connsiteX52" fmla="*/ 7442200 w 7569200"/>
              <a:gd name="connsiteY52" fmla="*/ 2471737 h 6858000"/>
              <a:gd name="connsiteX53" fmla="*/ 7424737 w 7569200"/>
              <a:gd name="connsiteY53" fmla="*/ 2513012 h 6858000"/>
              <a:gd name="connsiteX54" fmla="*/ 7410450 w 7569200"/>
              <a:gd name="connsiteY54" fmla="*/ 2560637 h 6858000"/>
              <a:gd name="connsiteX55" fmla="*/ 7400925 w 7569200"/>
              <a:gd name="connsiteY55" fmla="*/ 2613025 h 6858000"/>
              <a:gd name="connsiteX56" fmla="*/ 7391400 w 7569200"/>
              <a:gd name="connsiteY56" fmla="*/ 2671762 h 6858000"/>
              <a:gd name="connsiteX57" fmla="*/ 7389812 w 7569200"/>
              <a:gd name="connsiteY57" fmla="*/ 2741612 h 6858000"/>
              <a:gd name="connsiteX58" fmla="*/ 7391400 w 7569200"/>
              <a:gd name="connsiteY58" fmla="*/ 2809875 h 6858000"/>
              <a:gd name="connsiteX59" fmla="*/ 7400925 w 7569200"/>
              <a:gd name="connsiteY59" fmla="*/ 2868612 h 6858000"/>
              <a:gd name="connsiteX60" fmla="*/ 7410450 w 7569200"/>
              <a:gd name="connsiteY60" fmla="*/ 2922587 h 6858000"/>
              <a:gd name="connsiteX61" fmla="*/ 7424737 w 7569200"/>
              <a:gd name="connsiteY61" fmla="*/ 2967037 h 6858000"/>
              <a:gd name="connsiteX62" fmla="*/ 7442200 w 7569200"/>
              <a:gd name="connsiteY62" fmla="*/ 3009900 h 6858000"/>
              <a:gd name="connsiteX63" fmla="*/ 7459662 w 7569200"/>
              <a:gd name="connsiteY63" fmla="*/ 3046412 h 6858000"/>
              <a:gd name="connsiteX64" fmla="*/ 7478712 w 7569200"/>
              <a:gd name="connsiteY64" fmla="*/ 3084512 h 6858000"/>
              <a:gd name="connsiteX65" fmla="*/ 7497762 w 7569200"/>
              <a:gd name="connsiteY65" fmla="*/ 3121025 h 6858000"/>
              <a:gd name="connsiteX66" fmla="*/ 7516812 w 7569200"/>
              <a:gd name="connsiteY66" fmla="*/ 3160712 h 6858000"/>
              <a:gd name="connsiteX67" fmla="*/ 7532687 w 7569200"/>
              <a:gd name="connsiteY67" fmla="*/ 3201987 h 6858000"/>
              <a:gd name="connsiteX68" fmla="*/ 7546975 w 7569200"/>
              <a:gd name="connsiteY68" fmla="*/ 3248025 h 6858000"/>
              <a:gd name="connsiteX69" fmla="*/ 7558087 w 7569200"/>
              <a:gd name="connsiteY69" fmla="*/ 3300412 h 6858000"/>
              <a:gd name="connsiteX70" fmla="*/ 7566025 w 7569200"/>
              <a:gd name="connsiteY70" fmla="*/ 3360737 h 6858000"/>
              <a:gd name="connsiteX71" fmla="*/ 7569200 w 7569200"/>
              <a:gd name="connsiteY71" fmla="*/ 3427412 h 6858000"/>
              <a:gd name="connsiteX72" fmla="*/ 7566025 w 7569200"/>
              <a:gd name="connsiteY72" fmla="*/ 3497262 h 6858000"/>
              <a:gd name="connsiteX73" fmla="*/ 7558087 w 7569200"/>
              <a:gd name="connsiteY73" fmla="*/ 3557587 h 6858000"/>
              <a:gd name="connsiteX74" fmla="*/ 7546975 w 7569200"/>
              <a:gd name="connsiteY74" fmla="*/ 3609975 h 6858000"/>
              <a:gd name="connsiteX75" fmla="*/ 7532687 w 7569200"/>
              <a:gd name="connsiteY75" fmla="*/ 3656012 h 6858000"/>
              <a:gd name="connsiteX76" fmla="*/ 7516812 w 7569200"/>
              <a:gd name="connsiteY76" fmla="*/ 3697287 h 6858000"/>
              <a:gd name="connsiteX77" fmla="*/ 7497762 w 7569200"/>
              <a:gd name="connsiteY77" fmla="*/ 3736975 h 6858000"/>
              <a:gd name="connsiteX78" fmla="*/ 7459662 w 7569200"/>
              <a:gd name="connsiteY78" fmla="*/ 3811587 h 6858000"/>
              <a:gd name="connsiteX79" fmla="*/ 7442200 w 7569200"/>
              <a:gd name="connsiteY79" fmla="*/ 3848100 h 6858000"/>
              <a:gd name="connsiteX80" fmla="*/ 7424737 w 7569200"/>
              <a:gd name="connsiteY80" fmla="*/ 3890962 h 6858000"/>
              <a:gd name="connsiteX81" fmla="*/ 7410450 w 7569200"/>
              <a:gd name="connsiteY81" fmla="*/ 3935412 h 6858000"/>
              <a:gd name="connsiteX82" fmla="*/ 7400925 w 7569200"/>
              <a:gd name="connsiteY82" fmla="*/ 3987800 h 6858000"/>
              <a:gd name="connsiteX83" fmla="*/ 7391400 w 7569200"/>
              <a:gd name="connsiteY83" fmla="*/ 4048125 h 6858000"/>
              <a:gd name="connsiteX84" fmla="*/ 7389812 w 7569200"/>
              <a:gd name="connsiteY84" fmla="*/ 4116387 h 6858000"/>
              <a:gd name="connsiteX85" fmla="*/ 7391400 w 7569200"/>
              <a:gd name="connsiteY85" fmla="*/ 4186237 h 6858000"/>
              <a:gd name="connsiteX86" fmla="*/ 7400925 w 7569200"/>
              <a:gd name="connsiteY86" fmla="*/ 4244975 h 6858000"/>
              <a:gd name="connsiteX87" fmla="*/ 7410450 w 7569200"/>
              <a:gd name="connsiteY87" fmla="*/ 4297362 h 6858000"/>
              <a:gd name="connsiteX88" fmla="*/ 7424737 w 7569200"/>
              <a:gd name="connsiteY88" fmla="*/ 4343400 h 6858000"/>
              <a:gd name="connsiteX89" fmla="*/ 7442200 w 7569200"/>
              <a:gd name="connsiteY89" fmla="*/ 4386262 h 6858000"/>
              <a:gd name="connsiteX90" fmla="*/ 7459662 w 7569200"/>
              <a:gd name="connsiteY90" fmla="*/ 4424362 h 6858000"/>
              <a:gd name="connsiteX91" fmla="*/ 7497762 w 7569200"/>
              <a:gd name="connsiteY91" fmla="*/ 4498975 h 6858000"/>
              <a:gd name="connsiteX92" fmla="*/ 7516812 w 7569200"/>
              <a:gd name="connsiteY92" fmla="*/ 4537075 h 6858000"/>
              <a:gd name="connsiteX93" fmla="*/ 7532687 w 7569200"/>
              <a:gd name="connsiteY93" fmla="*/ 4579937 h 6858000"/>
              <a:gd name="connsiteX94" fmla="*/ 7546975 w 7569200"/>
              <a:gd name="connsiteY94" fmla="*/ 4625975 h 6858000"/>
              <a:gd name="connsiteX95" fmla="*/ 7558087 w 7569200"/>
              <a:gd name="connsiteY95" fmla="*/ 4678362 h 6858000"/>
              <a:gd name="connsiteX96" fmla="*/ 7566025 w 7569200"/>
              <a:gd name="connsiteY96" fmla="*/ 4738687 h 6858000"/>
              <a:gd name="connsiteX97" fmla="*/ 7569200 w 7569200"/>
              <a:gd name="connsiteY97" fmla="*/ 4806950 h 6858000"/>
              <a:gd name="connsiteX98" fmla="*/ 7566025 w 7569200"/>
              <a:gd name="connsiteY98" fmla="*/ 4875212 h 6858000"/>
              <a:gd name="connsiteX99" fmla="*/ 7558087 w 7569200"/>
              <a:gd name="connsiteY99" fmla="*/ 4935537 h 6858000"/>
              <a:gd name="connsiteX100" fmla="*/ 7546975 w 7569200"/>
              <a:gd name="connsiteY100" fmla="*/ 4987925 h 6858000"/>
              <a:gd name="connsiteX101" fmla="*/ 7532687 w 7569200"/>
              <a:gd name="connsiteY101" fmla="*/ 5033962 h 6858000"/>
              <a:gd name="connsiteX102" fmla="*/ 7516812 w 7569200"/>
              <a:gd name="connsiteY102" fmla="*/ 5075237 h 6858000"/>
              <a:gd name="connsiteX103" fmla="*/ 7497762 w 7569200"/>
              <a:gd name="connsiteY103" fmla="*/ 5114925 h 6858000"/>
              <a:gd name="connsiteX104" fmla="*/ 7478712 w 7569200"/>
              <a:gd name="connsiteY104" fmla="*/ 5149850 h 6858000"/>
              <a:gd name="connsiteX105" fmla="*/ 7459662 w 7569200"/>
              <a:gd name="connsiteY105" fmla="*/ 5186362 h 6858000"/>
              <a:gd name="connsiteX106" fmla="*/ 7442200 w 7569200"/>
              <a:gd name="connsiteY106" fmla="*/ 5226050 h 6858000"/>
              <a:gd name="connsiteX107" fmla="*/ 7424737 w 7569200"/>
              <a:gd name="connsiteY107" fmla="*/ 5268912 h 6858000"/>
              <a:gd name="connsiteX108" fmla="*/ 7410450 w 7569200"/>
              <a:gd name="connsiteY108" fmla="*/ 5313362 h 6858000"/>
              <a:gd name="connsiteX109" fmla="*/ 7400925 w 7569200"/>
              <a:gd name="connsiteY109" fmla="*/ 5365750 h 6858000"/>
              <a:gd name="connsiteX110" fmla="*/ 7391400 w 7569200"/>
              <a:gd name="connsiteY110" fmla="*/ 5426075 h 6858000"/>
              <a:gd name="connsiteX111" fmla="*/ 7389812 w 7569200"/>
              <a:gd name="connsiteY111" fmla="*/ 5494337 h 6858000"/>
              <a:gd name="connsiteX112" fmla="*/ 7391400 w 7569200"/>
              <a:gd name="connsiteY112" fmla="*/ 5562600 h 6858000"/>
              <a:gd name="connsiteX113" fmla="*/ 7400925 w 7569200"/>
              <a:gd name="connsiteY113" fmla="*/ 5622925 h 6858000"/>
              <a:gd name="connsiteX114" fmla="*/ 7410450 w 7569200"/>
              <a:gd name="connsiteY114" fmla="*/ 5675312 h 6858000"/>
              <a:gd name="connsiteX115" fmla="*/ 7424737 w 7569200"/>
              <a:gd name="connsiteY115" fmla="*/ 5721350 h 6858000"/>
              <a:gd name="connsiteX116" fmla="*/ 7442200 w 7569200"/>
              <a:gd name="connsiteY116" fmla="*/ 5762625 h 6858000"/>
              <a:gd name="connsiteX117" fmla="*/ 7459662 w 7569200"/>
              <a:gd name="connsiteY117" fmla="*/ 5802312 h 6858000"/>
              <a:gd name="connsiteX118" fmla="*/ 7478712 w 7569200"/>
              <a:gd name="connsiteY118" fmla="*/ 5840412 h 6858000"/>
              <a:gd name="connsiteX119" fmla="*/ 7497762 w 7569200"/>
              <a:gd name="connsiteY119" fmla="*/ 5876925 h 6858000"/>
              <a:gd name="connsiteX120" fmla="*/ 7516812 w 7569200"/>
              <a:gd name="connsiteY120" fmla="*/ 5915025 h 6858000"/>
              <a:gd name="connsiteX121" fmla="*/ 7532687 w 7569200"/>
              <a:gd name="connsiteY121" fmla="*/ 5956300 h 6858000"/>
              <a:gd name="connsiteX122" fmla="*/ 7546975 w 7569200"/>
              <a:gd name="connsiteY122" fmla="*/ 6003925 h 6858000"/>
              <a:gd name="connsiteX123" fmla="*/ 7558087 w 7569200"/>
              <a:gd name="connsiteY123" fmla="*/ 6056312 h 6858000"/>
              <a:gd name="connsiteX124" fmla="*/ 7566025 w 7569200"/>
              <a:gd name="connsiteY124" fmla="*/ 6113462 h 6858000"/>
              <a:gd name="connsiteX125" fmla="*/ 7569200 w 7569200"/>
              <a:gd name="connsiteY125" fmla="*/ 6183312 h 6858000"/>
              <a:gd name="connsiteX126" fmla="*/ 7566025 w 7569200"/>
              <a:gd name="connsiteY126" fmla="*/ 6251575 h 6858000"/>
              <a:gd name="connsiteX127" fmla="*/ 7558087 w 7569200"/>
              <a:gd name="connsiteY127" fmla="*/ 6311900 h 6858000"/>
              <a:gd name="connsiteX128" fmla="*/ 7546975 w 7569200"/>
              <a:gd name="connsiteY128" fmla="*/ 6361112 h 6858000"/>
              <a:gd name="connsiteX129" fmla="*/ 7532687 w 7569200"/>
              <a:gd name="connsiteY129" fmla="*/ 6407150 h 6858000"/>
              <a:gd name="connsiteX130" fmla="*/ 7516812 w 7569200"/>
              <a:gd name="connsiteY130" fmla="*/ 6448425 h 6858000"/>
              <a:gd name="connsiteX131" fmla="*/ 7499350 w 7569200"/>
              <a:gd name="connsiteY131" fmla="*/ 6488112 h 6858000"/>
              <a:gd name="connsiteX132" fmla="*/ 7481887 w 7569200"/>
              <a:gd name="connsiteY132" fmla="*/ 6523037 h 6858000"/>
              <a:gd name="connsiteX133" fmla="*/ 7462837 w 7569200"/>
              <a:gd name="connsiteY133" fmla="*/ 6561137 h 6858000"/>
              <a:gd name="connsiteX134" fmla="*/ 7443787 w 7569200"/>
              <a:gd name="connsiteY134" fmla="*/ 6597650 h 6858000"/>
              <a:gd name="connsiteX135" fmla="*/ 7427912 w 7569200"/>
              <a:gd name="connsiteY135" fmla="*/ 6640512 h 6858000"/>
              <a:gd name="connsiteX136" fmla="*/ 7412037 w 7569200"/>
              <a:gd name="connsiteY136" fmla="*/ 6683375 h 6858000"/>
              <a:gd name="connsiteX137" fmla="*/ 7402512 w 7569200"/>
              <a:gd name="connsiteY137" fmla="*/ 6735762 h 6858000"/>
              <a:gd name="connsiteX138" fmla="*/ 7394575 w 7569200"/>
              <a:gd name="connsiteY138" fmla="*/ 6791325 h 6858000"/>
              <a:gd name="connsiteX139" fmla="*/ 7389812 w 7569200"/>
              <a:gd name="connsiteY139" fmla="*/ 6858000 h 6858000"/>
              <a:gd name="connsiteX140" fmla="*/ 0 w 7569200"/>
              <a:gd name="connsiteY140" fmla="*/ 6858000 h 6858000"/>
              <a:gd name="connsiteX141" fmla="*/ 0 w 7569200"/>
              <a:gd name="connsiteY14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7569200" h="6858000">
                <a:moveTo>
                  <a:pt x="0" y="0"/>
                </a:moveTo>
                <a:lnTo>
                  <a:pt x="7389812" y="0"/>
                </a:lnTo>
                <a:lnTo>
                  <a:pt x="7394575" y="66675"/>
                </a:lnTo>
                <a:lnTo>
                  <a:pt x="7402512" y="122237"/>
                </a:lnTo>
                <a:lnTo>
                  <a:pt x="7412037" y="174625"/>
                </a:lnTo>
                <a:lnTo>
                  <a:pt x="7427912" y="217487"/>
                </a:lnTo>
                <a:lnTo>
                  <a:pt x="7443787" y="260350"/>
                </a:lnTo>
                <a:lnTo>
                  <a:pt x="7462837" y="296862"/>
                </a:lnTo>
                <a:lnTo>
                  <a:pt x="7481887" y="334962"/>
                </a:lnTo>
                <a:lnTo>
                  <a:pt x="7499350" y="369887"/>
                </a:lnTo>
                <a:lnTo>
                  <a:pt x="7516812" y="409575"/>
                </a:lnTo>
                <a:lnTo>
                  <a:pt x="7532687" y="450850"/>
                </a:lnTo>
                <a:lnTo>
                  <a:pt x="7546975" y="496887"/>
                </a:lnTo>
                <a:lnTo>
                  <a:pt x="7558087" y="546100"/>
                </a:lnTo>
                <a:lnTo>
                  <a:pt x="7566025" y="606425"/>
                </a:lnTo>
                <a:lnTo>
                  <a:pt x="7569200" y="673100"/>
                </a:lnTo>
                <a:lnTo>
                  <a:pt x="7566025" y="744537"/>
                </a:lnTo>
                <a:lnTo>
                  <a:pt x="7558087" y="801687"/>
                </a:lnTo>
                <a:lnTo>
                  <a:pt x="7546975" y="854075"/>
                </a:lnTo>
                <a:lnTo>
                  <a:pt x="7532687" y="901700"/>
                </a:lnTo>
                <a:lnTo>
                  <a:pt x="7516812" y="942975"/>
                </a:lnTo>
                <a:lnTo>
                  <a:pt x="7497762" y="981075"/>
                </a:lnTo>
                <a:lnTo>
                  <a:pt x="7478712" y="1017587"/>
                </a:lnTo>
                <a:lnTo>
                  <a:pt x="7459662" y="1055687"/>
                </a:lnTo>
                <a:lnTo>
                  <a:pt x="7442200" y="1095375"/>
                </a:lnTo>
                <a:lnTo>
                  <a:pt x="7424737" y="1136650"/>
                </a:lnTo>
                <a:lnTo>
                  <a:pt x="7410450" y="1182687"/>
                </a:lnTo>
                <a:lnTo>
                  <a:pt x="7400925" y="1235075"/>
                </a:lnTo>
                <a:lnTo>
                  <a:pt x="7391400" y="1295400"/>
                </a:lnTo>
                <a:lnTo>
                  <a:pt x="7389812" y="1363662"/>
                </a:lnTo>
                <a:lnTo>
                  <a:pt x="7391400" y="1431925"/>
                </a:lnTo>
                <a:lnTo>
                  <a:pt x="7400925" y="1492250"/>
                </a:lnTo>
                <a:lnTo>
                  <a:pt x="7410450" y="1544637"/>
                </a:lnTo>
                <a:lnTo>
                  <a:pt x="7424737" y="1589087"/>
                </a:lnTo>
                <a:lnTo>
                  <a:pt x="7442200" y="1631950"/>
                </a:lnTo>
                <a:lnTo>
                  <a:pt x="7459662" y="1671637"/>
                </a:lnTo>
                <a:lnTo>
                  <a:pt x="7478712" y="1708150"/>
                </a:lnTo>
                <a:lnTo>
                  <a:pt x="7497762" y="1743075"/>
                </a:lnTo>
                <a:lnTo>
                  <a:pt x="7516812" y="1782762"/>
                </a:lnTo>
                <a:lnTo>
                  <a:pt x="7532687" y="1824037"/>
                </a:lnTo>
                <a:lnTo>
                  <a:pt x="7546975" y="1870075"/>
                </a:lnTo>
                <a:lnTo>
                  <a:pt x="7558087" y="1922462"/>
                </a:lnTo>
                <a:lnTo>
                  <a:pt x="7566025" y="1982787"/>
                </a:lnTo>
                <a:lnTo>
                  <a:pt x="7569200" y="2051050"/>
                </a:lnTo>
                <a:lnTo>
                  <a:pt x="7566025" y="2119312"/>
                </a:lnTo>
                <a:lnTo>
                  <a:pt x="7558087" y="2179637"/>
                </a:lnTo>
                <a:lnTo>
                  <a:pt x="7546975" y="2232025"/>
                </a:lnTo>
                <a:lnTo>
                  <a:pt x="7532687" y="2278062"/>
                </a:lnTo>
                <a:lnTo>
                  <a:pt x="7516812" y="2319337"/>
                </a:lnTo>
                <a:lnTo>
                  <a:pt x="7497762" y="2359025"/>
                </a:lnTo>
                <a:lnTo>
                  <a:pt x="7478712" y="2395537"/>
                </a:lnTo>
                <a:lnTo>
                  <a:pt x="7459662" y="2433637"/>
                </a:lnTo>
                <a:lnTo>
                  <a:pt x="7442200" y="2471737"/>
                </a:lnTo>
                <a:lnTo>
                  <a:pt x="7424737" y="2513012"/>
                </a:lnTo>
                <a:lnTo>
                  <a:pt x="7410450" y="2560637"/>
                </a:lnTo>
                <a:lnTo>
                  <a:pt x="7400925" y="2613025"/>
                </a:lnTo>
                <a:lnTo>
                  <a:pt x="7391400" y="2671762"/>
                </a:lnTo>
                <a:lnTo>
                  <a:pt x="7389812" y="2741612"/>
                </a:lnTo>
                <a:lnTo>
                  <a:pt x="7391400" y="2809875"/>
                </a:lnTo>
                <a:lnTo>
                  <a:pt x="7400925" y="2868612"/>
                </a:lnTo>
                <a:lnTo>
                  <a:pt x="7410450" y="2922587"/>
                </a:lnTo>
                <a:lnTo>
                  <a:pt x="7424737" y="2967037"/>
                </a:lnTo>
                <a:lnTo>
                  <a:pt x="7442200" y="3009900"/>
                </a:lnTo>
                <a:lnTo>
                  <a:pt x="7459662" y="3046412"/>
                </a:lnTo>
                <a:lnTo>
                  <a:pt x="7478712" y="3084512"/>
                </a:lnTo>
                <a:lnTo>
                  <a:pt x="7497762" y="3121025"/>
                </a:lnTo>
                <a:lnTo>
                  <a:pt x="7516812" y="3160712"/>
                </a:lnTo>
                <a:lnTo>
                  <a:pt x="7532687" y="3201987"/>
                </a:lnTo>
                <a:lnTo>
                  <a:pt x="7546975" y="3248025"/>
                </a:lnTo>
                <a:lnTo>
                  <a:pt x="7558087" y="3300412"/>
                </a:lnTo>
                <a:lnTo>
                  <a:pt x="7566025" y="3360737"/>
                </a:lnTo>
                <a:lnTo>
                  <a:pt x="7569200" y="3427412"/>
                </a:lnTo>
                <a:lnTo>
                  <a:pt x="7566025" y="3497262"/>
                </a:lnTo>
                <a:lnTo>
                  <a:pt x="7558087" y="3557587"/>
                </a:lnTo>
                <a:lnTo>
                  <a:pt x="7546975" y="3609975"/>
                </a:lnTo>
                <a:lnTo>
                  <a:pt x="7532687" y="3656012"/>
                </a:lnTo>
                <a:lnTo>
                  <a:pt x="7516812" y="3697287"/>
                </a:lnTo>
                <a:lnTo>
                  <a:pt x="7497762" y="3736975"/>
                </a:lnTo>
                <a:lnTo>
                  <a:pt x="7459662" y="3811587"/>
                </a:lnTo>
                <a:lnTo>
                  <a:pt x="7442200" y="3848100"/>
                </a:lnTo>
                <a:lnTo>
                  <a:pt x="7424737" y="3890962"/>
                </a:lnTo>
                <a:lnTo>
                  <a:pt x="7410450" y="3935412"/>
                </a:lnTo>
                <a:lnTo>
                  <a:pt x="7400925" y="3987800"/>
                </a:lnTo>
                <a:lnTo>
                  <a:pt x="7391400" y="4048125"/>
                </a:lnTo>
                <a:lnTo>
                  <a:pt x="7389812" y="4116387"/>
                </a:lnTo>
                <a:lnTo>
                  <a:pt x="7391400" y="4186237"/>
                </a:lnTo>
                <a:lnTo>
                  <a:pt x="7400925" y="4244975"/>
                </a:lnTo>
                <a:lnTo>
                  <a:pt x="7410450" y="4297362"/>
                </a:lnTo>
                <a:lnTo>
                  <a:pt x="7424737" y="4343400"/>
                </a:lnTo>
                <a:lnTo>
                  <a:pt x="7442200" y="4386262"/>
                </a:lnTo>
                <a:lnTo>
                  <a:pt x="7459662" y="4424362"/>
                </a:lnTo>
                <a:lnTo>
                  <a:pt x="7497762" y="4498975"/>
                </a:lnTo>
                <a:lnTo>
                  <a:pt x="7516812" y="4537075"/>
                </a:lnTo>
                <a:lnTo>
                  <a:pt x="7532687" y="4579937"/>
                </a:lnTo>
                <a:lnTo>
                  <a:pt x="7546975" y="4625975"/>
                </a:lnTo>
                <a:lnTo>
                  <a:pt x="7558087" y="4678362"/>
                </a:lnTo>
                <a:lnTo>
                  <a:pt x="7566025" y="4738687"/>
                </a:lnTo>
                <a:lnTo>
                  <a:pt x="7569200" y="4806950"/>
                </a:lnTo>
                <a:lnTo>
                  <a:pt x="7566025" y="4875212"/>
                </a:lnTo>
                <a:lnTo>
                  <a:pt x="7558087" y="4935537"/>
                </a:lnTo>
                <a:lnTo>
                  <a:pt x="7546975" y="4987925"/>
                </a:lnTo>
                <a:lnTo>
                  <a:pt x="7532687" y="5033962"/>
                </a:lnTo>
                <a:lnTo>
                  <a:pt x="7516812" y="5075237"/>
                </a:lnTo>
                <a:lnTo>
                  <a:pt x="7497762" y="5114925"/>
                </a:lnTo>
                <a:lnTo>
                  <a:pt x="7478712" y="5149850"/>
                </a:lnTo>
                <a:lnTo>
                  <a:pt x="7459662" y="5186362"/>
                </a:lnTo>
                <a:lnTo>
                  <a:pt x="7442200" y="5226050"/>
                </a:lnTo>
                <a:lnTo>
                  <a:pt x="7424737" y="5268912"/>
                </a:lnTo>
                <a:lnTo>
                  <a:pt x="7410450" y="5313362"/>
                </a:lnTo>
                <a:lnTo>
                  <a:pt x="7400925" y="5365750"/>
                </a:lnTo>
                <a:lnTo>
                  <a:pt x="7391400" y="5426075"/>
                </a:lnTo>
                <a:lnTo>
                  <a:pt x="7389812" y="5494337"/>
                </a:lnTo>
                <a:lnTo>
                  <a:pt x="7391400" y="5562600"/>
                </a:lnTo>
                <a:lnTo>
                  <a:pt x="7400925" y="5622925"/>
                </a:lnTo>
                <a:lnTo>
                  <a:pt x="7410450" y="5675312"/>
                </a:lnTo>
                <a:lnTo>
                  <a:pt x="7424737" y="5721350"/>
                </a:lnTo>
                <a:lnTo>
                  <a:pt x="7442200" y="5762625"/>
                </a:lnTo>
                <a:lnTo>
                  <a:pt x="7459662" y="5802312"/>
                </a:lnTo>
                <a:lnTo>
                  <a:pt x="7478712" y="5840412"/>
                </a:lnTo>
                <a:lnTo>
                  <a:pt x="7497762" y="5876925"/>
                </a:lnTo>
                <a:lnTo>
                  <a:pt x="7516812" y="5915025"/>
                </a:lnTo>
                <a:lnTo>
                  <a:pt x="7532687" y="5956300"/>
                </a:lnTo>
                <a:lnTo>
                  <a:pt x="7546975" y="6003925"/>
                </a:lnTo>
                <a:lnTo>
                  <a:pt x="7558087" y="6056312"/>
                </a:lnTo>
                <a:lnTo>
                  <a:pt x="7566025" y="6113462"/>
                </a:lnTo>
                <a:lnTo>
                  <a:pt x="7569200" y="6183312"/>
                </a:lnTo>
                <a:lnTo>
                  <a:pt x="7566025" y="6251575"/>
                </a:lnTo>
                <a:lnTo>
                  <a:pt x="7558087" y="6311900"/>
                </a:lnTo>
                <a:lnTo>
                  <a:pt x="7546975" y="6361112"/>
                </a:lnTo>
                <a:lnTo>
                  <a:pt x="7532687" y="6407150"/>
                </a:lnTo>
                <a:lnTo>
                  <a:pt x="7516812" y="6448425"/>
                </a:lnTo>
                <a:lnTo>
                  <a:pt x="7499350" y="6488112"/>
                </a:lnTo>
                <a:lnTo>
                  <a:pt x="7481887" y="6523037"/>
                </a:lnTo>
                <a:lnTo>
                  <a:pt x="7462837" y="6561137"/>
                </a:lnTo>
                <a:lnTo>
                  <a:pt x="7443787" y="6597650"/>
                </a:lnTo>
                <a:lnTo>
                  <a:pt x="7427912" y="6640512"/>
                </a:lnTo>
                <a:lnTo>
                  <a:pt x="7412037" y="6683375"/>
                </a:lnTo>
                <a:lnTo>
                  <a:pt x="7402512" y="6735762"/>
                </a:lnTo>
                <a:lnTo>
                  <a:pt x="7394575" y="6791325"/>
                </a:lnTo>
                <a:lnTo>
                  <a:pt x="738981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3E95A6B-F840-413C-9E78-C33C02FFA4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D5F22B4D-33CF-4B9C-BDE6-DB16E7CA4C4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4866831"/>
              </p:ext>
            </p:extLst>
          </p:nvPr>
        </p:nvGraphicFramePr>
        <p:xfrm>
          <a:off x="1187449" y="481013"/>
          <a:ext cx="10656889" cy="55732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uadroTexto 2">
            <a:extLst>
              <a:ext uri="{FF2B5EF4-FFF2-40B4-BE49-F238E27FC236}">
                <a16:creationId xmlns:a16="http://schemas.microsoft.com/office/drawing/2014/main" id="{A9375F72-8F29-0FC0-8397-A81D231409D0}"/>
              </a:ext>
            </a:extLst>
          </p:cNvPr>
          <p:cNvSpPr txBox="1"/>
          <p:nvPr/>
        </p:nvSpPr>
        <p:spPr>
          <a:xfrm>
            <a:off x="2128838" y="5886450"/>
            <a:ext cx="79418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hlinkClick r:id="rId7"/>
              </a:rPr>
              <a:t>https://</a:t>
            </a:r>
            <a:r>
              <a:rPr lang="es-CL" dirty="0" err="1">
                <a:hlinkClick r:id="rId7"/>
              </a:rPr>
              <a:t>www.latercera.com</a:t>
            </a:r>
            <a:r>
              <a:rPr lang="es-CL" dirty="0">
                <a:hlinkClick r:id="rId7"/>
              </a:rPr>
              <a:t>/voces/la-</a:t>
            </a:r>
            <a:r>
              <a:rPr lang="es-CL" dirty="0" err="1">
                <a:hlinkClick r:id="rId7"/>
              </a:rPr>
              <a:t>inmigracion</a:t>
            </a:r>
            <a:r>
              <a:rPr lang="es-CL" dirty="0">
                <a:hlinkClick r:id="rId7"/>
              </a:rPr>
              <a:t>-chile-del-problema-la-oportunidad/</a:t>
            </a:r>
            <a:endParaRPr lang="es-CL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E52F71E-0543-6B83-5456-131218361B7F}"/>
              </a:ext>
            </a:extLst>
          </p:cNvPr>
          <p:cNvSpPr txBox="1"/>
          <p:nvPr/>
        </p:nvSpPr>
        <p:spPr>
          <a:xfrm>
            <a:off x="4537354" y="124391"/>
            <a:ext cx="2322559" cy="5232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CL" sz="2800" b="1" dirty="0"/>
              <a:t>ACTIVIDAD</a:t>
            </a:r>
          </a:p>
        </p:txBody>
      </p:sp>
    </p:spTree>
    <p:extLst>
      <p:ext uri="{BB962C8B-B14F-4D97-AF65-F5344CB8AC3E}">
        <p14:creationId xmlns:p14="http://schemas.microsoft.com/office/powerpoint/2010/main" val="6840197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8B709E-10F0-833D-CBD8-48ADCAE16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62DA3A5-54B7-5813-97B1-21593341B0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34796411"/>
      </p:ext>
    </p:extLst>
  </p:cSld>
  <p:clrMapOvr>
    <a:masterClrMapping/>
  </p:clrMapOvr>
</p:sld>
</file>

<file path=ppt/theme/theme1.xml><?xml version="1.0" encoding="utf-8"?>
<a:theme xmlns:a="http://schemas.openxmlformats.org/drawingml/2006/main" name="Distintivo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1187</Words>
  <Application>Microsoft Macintosh PowerPoint</Application>
  <PresentationFormat>Panorámica</PresentationFormat>
  <Paragraphs>97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2" baseType="lpstr">
      <vt:lpstr>Arial</vt:lpstr>
      <vt:lpstr>Gill Sans MT</vt:lpstr>
      <vt:lpstr>Impact</vt:lpstr>
      <vt:lpstr>Söhne</vt:lpstr>
      <vt:lpstr>Distintivo</vt:lpstr>
      <vt:lpstr>Lectura y escritura especializada</vt:lpstr>
      <vt:lpstr>Objetivo: </vt:lpstr>
      <vt:lpstr>Instrucciones última evaluación</vt:lpstr>
      <vt:lpstr>Cronograma</vt:lpstr>
      <vt:lpstr>La argumentación</vt:lpstr>
      <vt:lpstr>Características de la argumentación</vt:lpstr>
      <vt:lpstr>Características de la argumentación  </vt:lpstr>
      <vt:lpstr>Estructura de la argumentación</vt:lpstr>
      <vt:lpstr>Estructura </vt:lpstr>
      <vt:lpstr>Tesis</vt:lpstr>
      <vt:lpstr>ejemplo</vt:lpstr>
      <vt:lpstr>Argumentos</vt:lpstr>
      <vt:lpstr>Recursos argumentativos</vt:lpstr>
      <vt:lpstr>Ejemplos de recursos argumentativos</vt:lpstr>
      <vt:lpstr>Más recursos retóricos</vt:lpstr>
      <vt:lpstr> 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Lengua y literatura</dc:title>
  <dc:creator>miguelalvaronv@gmail.com</dc:creator>
  <cp:lastModifiedBy>miguelalvaronv@gmail.com</cp:lastModifiedBy>
  <cp:revision>5</cp:revision>
  <dcterms:created xsi:type="dcterms:W3CDTF">2020-05-06T06:04:59Z</dcterms:created>
  <dcterms:modified xsi:type="dcterms:W3CDTF">2023-09-29T00:59:23Z</dcterms:modified>
</cp:coreProperties>
</file>