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03EFA-7E25-4899-970D-6242E4218D4B}" type="datetimeFigureOut">
              <a:rPr lang="es-CL" smtClean="0"/>
              <a:pPr/>
              <a:t>16-04-2018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0A5FE-6B3D-484E-9AFF-E13F1A86A3C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109 Grupo"/>
          <p:cNvGrpSpPr/>
          <p:nvPr/>
        </p:nvGrpSpPr>
        <p:grpSpPr>
          <a:xfrm>
            <a:off x="214282" y="500042"/>
            <a:ext cx="8501122" cy="5063345"/>
            <a:chOff x="214282" y="500042"/>
            <a:chExt cx="8501122" cy="5063345"/>
          </a:xfrm>
        </p:grpSpPr>
        <p:sp>
          <p:nvSpPr>
            <p:cNvPr id="4" name="3 CuadroTexto"/>
            <p:cNvSpPr txBox="1"/>
            <p:nvPr/>
          </p:nvSpPr>
          <p:spPr>
            <a:xfrm>
              <a:off x="2571736" y="1294613"/>
              <a:ext cx="1785950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dirty="0"/>
                <a:t>Gerente General</a:t>
              </a:r>
            </a:p>
          </p:txBody>
        </p:sp>
        <p:sp>
          <p:nvSpPr>
            <p:cNvPr id="5" name="4 CuadroTexto"/>
            <p:cNvSpPr txBox="1"/>
            <p:nvPr/>
          </p:nvSpPr>
          <p:spPr>
            <a:xfrm>
              <a:off x="1214414" y="2223307"/>
              <a:ext cx="1785950" cy="3077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400" dirty="0"/>
                <a:t>Gerente Construcción</a:t>
              </a:r>
            </a:p>
          </p:txBody>
        </p:sp>
        <p:sp>
          <p:nvSpPr>
            <p:cNvPr id="6" name="5 CuadroTexto"/>
            <p:cNvSpPr txBox="1"/>
            <p:nvPr/>
          </p:nvSpPr>
          <p:spPr>
            <a:xfrm>
              <a:off x="3500430" y="2223307"/>
              <a:ext cx="1643074" cy="3077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400" dirty="0"/>
                <a:t>Gerente Reparación</a:t>
              </a:r>
            </a:p>
          </p:txBody>
        </p:sp>
        <p:sp>
          <p:nvSpPr>
            <p:cNvPr id="7" name="6 CuadroTexto"/>
            <p:cNvSpPr txBox="1"/>
            <p:nvPr/>
          </p:nvSpPr>
          <p:spPr>
            <a:xfrm>
              <a:off x="1285852" y="3681715"/>
              <a:ext cx="1285884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ESTRUCTURAS</a:t>
              </a: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1285852" y="4038905"/>
              <a:ext cx="1285884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SOLDADURA</a:t>
              </a:r>
            </a:p>
          </p:txBody>
        </p:sp>
        <p:sp>
          <p:nvSpPr>
            <p:cNvPr id="9" name="8 CuadroTexto"/>
            <p:cNvSpPr txBox="1"/>
            <p:nvPr/>
          </p:nvSpPr>
          <p:spPr>
            <a:xfrm>
              <a:off x="1285852" y="4476286"/>
              <a:ext cx="1285884" cy="46166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GRADAS  DE CONSTRUCCION</a:t>
              </a:r>
            </a:p>
          </p:txBody>
        </p:sp>
        <p:sp>
          <p:nvSpPr>
            <p:cNvPr id="10" name="9 CuadroTexto"/>
            <p:cNvSpPr txBox="1"/>
            <p:nvPr/>
          </p:nvSpPr>
          <p:spPr>
            <a:xfrm>
              <a:off x="3530910" y="3017878"/>
              <a:ext cx="1285884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ELECTRICIDAD</a:t>
              </a:r>
            </a:p>
          </p:txBody>
        </p:sp>
        <p:sp>
          <p:nvSpPr>
            <p:cNvPr id="11" name="10 CuadroTexto"/>
            <p:cNvSpPr txBox="1"/>
            <p:nvPr/>
          </p:nvSpPr>
          <p:spPr>
            <a:xfrm>
              <a:off x="3543875" y="3446506"/>
              <a:ext cx="1285884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ELECTRONICA</a:t>
              </a:r>
            </a:p>
          </p:txBody>
        </p:sp>
        <p:sp>
          <p:nvSpPr>
            <p:cNvPr id="12" name="11 CuadroTexto"/>
            <p:cNvSpPr txBox="1"/>
            <p:nvPr/>
          </p:nvSpPr>
          <p:spPr>
            <a:xfrm>
              <a:off x="3571868" y="3866381"/>
              <a:ext cx="1571636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MQ. HERRAMIENTAS</a:t>
              </a:r>
            </a:p>
          </p:txBody>
        </p:sp>
        <p:sp>
          <p:nvSpPr>
            <p:cNvPr id="13" name="12 CuadroTexto"/>
            <p:cNvSpPr txBox="1"/>
            <p:nvPr/>
          </p:nvSpPr>
          <p:spPr>
            <a:xfrm>
              <a:off x="3571868" y="4295009"/>
              <a:ext cx="1571636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CAÑERIAS/CALDERAS</a:t>
              </a: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3553206" y="4795075"/>
              <a:ext cx="1714512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COMBUSTIÓN INTERNA</a:t>
              </a:r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214282" y="2723373"/>
              <a:ext cx="1643074" cy="46166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ARQUITECTURA NAVAL E INGENIERÍA (STAFF)</a:t>
              </a:r>
            </a:p>
          </p:txBody>
        </p:sp>
        <p:cxnSp>
          <p:nvCxnSpPr>
            <p:cNvPr id="17" name="16 Forma"/>
            <p:cNvCxnSpPr>
              <a:stCxn id="5" idx="1"/>
              <a:endCxn id="15" idx="0"/>
            </p:cNvCxnSpPr>
            <p:nvPr/>
          </p:nvCxnSpPr>
          <p:spPr>
            <a:xfrm rot="10800000" flipV="1">
              <a:off x="1035820" y="2377195"/>
              <a:ext cx="178595" cy="346177"/>
            </a:xfrm>
            <a:prstGeom prst="bentConnector2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Forma"/>
            <p:cNvCxnSpPr>
              <a:stCxn id="5" idx="2"/>
              <a:endCxn id="7" idx="3"/>
            </p:cNvCxnSpPr>
            <p:nvPr/>
          </p:nvCxnSpPr>
          <p:spPr>
            <a:xfrm rot="16200000" flipH="1">
              <a:off x="1694997" y="2943475"/>
              <a:ext cx="1289131" cy="464347"/>
            </a:xfrm>
            <a:prstGeom prst="bentConnector4">
              <a:avLst>
                <a:gd name="adj1" fmla="val 44628"/>
                <a:gd name="adj2" fmla="val 149641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Forma"/>
            <p:cNvCxnSpPr>
              <a:endCxn id="8" idx="3"/>
            </p:cNvCxnSpPr>
            <p:nvPr/>
          </p:nvCxnSpPr>
          <p:spPr>
            <a:xfrm rot="5400000">
              <a:off x="2487662" y="3879017"/>
              <a:ext cx="382462" cy="214314"/>
            </a:xfrm>
            <a:prstGeom prst="bentConnector2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25 Forma"/>
            <p:cNvCxnSpPr>
              <a:endCxn id="9" idx="3"/>
            </p:cNvCxnSpPr>
            <p:nvPr/>
          </p:nvCxnSpPr>
          <p:spPr>
            <a:xfrm rot="5400000">
              <a:off x="2401400" y="4322469"/>
              <a:ext cx="554986" cy="214314"/>
            </a:xfrm>
            <a:prstGeom prst="bentConnector2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27 Conector angular"/>
            <p:cNvCxnSpPr>
              <a:stCxn id="4" idx="2"/>
              <a:endCxn id="5" idx="0"/>
            </p:cNvCxnSpPr>
            <p:nvPr/>
          </p:nvCxnSpPr>
          <p:spPr>
            <a:xfrm rot="5400000">
              <a:off x="2506369" y="1264965"/>
              <a:ext cx="559362" cy="1357322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angular"/>
            <p:cNvCxnSpPr>
              <a:stCxn id="4" idx="2"/>
              <a:endCxn id="6" idx="0"/>
            </p:cNvCxnSpPr>
            <p:nvPr/>
          </p:nvCxnSpPr>
          <p:spPr>
            <a:xfrm rot="16200000" flipH="1">
              <a:off x="3613658" y="1514998"/>
              <a:ext cx="559362" cy="857256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31 Conector angular"/>
            <p:cNvCxnSpPr>
              <a:stCxn id="6" idx="2"/>
              <a:endCxn id="10" idx="1"/>
            </p:cNvCxnSpPr>
            <p:nvPr/>
          </p:nvCxnSpPr>
          <p:spPr>
            <a:xfrm rot="5400000">
              <a:off x="3613792" y="2448203"/>
              <a:ext cx="625294" cy="791057"/>
            </a:xfrm>
            <a:prstGeom prst="bentConnector4">
              <a:avLst>
                <a:gd name="adj1" fmla="val 38925"/>
                <a:gd name="adj2" fmla="val 130078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34 Forma"/>
            <p:cNvCxnSpPr>
              <a:endCxn id="11" idx="1"/>
            </p:cNvCxnSpPr>
            <p:nvPr/>
          </p:nvCxnSpPr>
          <p:spPr>
            <a:xfrm rot="16200000" flipH="1">
              <a:off x="3198495" y="3239625"/>
              <a:ext cx="433003" cy="257757"/>
            </a:xfrm>
            <a:prstGeom prst="bentConnector2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36 Forma"/>
            <p:cNvCxnSpPr>
              <a:endCxn id="12" idx="1"/>
            </p:cNvCxnSpPr>
            <p:nvPr/>
          </p:nvCxnSpPr>
          <p:spPr>
            <a:xfrm rot="16200000" flipH="1">
              <a:off x="3216866" y="3649879"/>
              <a:ext cx="424252" cy="285752"/>
            </a:xfrm>
            <a:prstGeom prst="bentConnector2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38 Forma"/>
            <p:cNvCxnSpPr>
              <a:endCxn id="13" idx="1"/>
            </p:cNvCxnSpPr>
            <p:nvPr/>
          </p:nvCxnSpPr>
          <p:spPr>
            <a:xfrm rot="16200000" flipH="1">
              <a:off x="3216866" y="4078507"/>
              <a:ext cx="424252" cy="285752"/>
            </a:xfrm>
            <a:prstGeom prst="bentConnector2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40 Forma"/>
            <p:cNvCxnSpPr>
              <a:endCxn id="14" idx="1"/>
            </p:cNvCxnSpPr>
            <p:nvPr/>
          </p:nvCxnSpPr>
          <p:spPr>
            <a:xfrm rot="16200000" flipH="1">
              <a:off x="3171816" y="4552185"/>
              <a:ext cx="495690" cy="267090"/>
            </a:xfrm>
            <a:prstGeom prst="bentConnector2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49 CuadroTexto"/>
            <p:cNvSpPr txBox="1"/>
            <p:nvPr/>
          </p:nvSpPr>
          <p:spPr>
            <a:xfrm>
              <a:off x="5357818" y="2218815"/>
              <a:ext cx="785818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DEPTO. RR.HH.</a:t>
              </a:r>
            </a:p>
          </p:txBody>
        </p:sp>
        <p:sp>
          <p:nvSpPr>
            <p:cNvPr id="51" name="50 CuadroTexto"/>
            <p:cNvSpPr txBox="1"/>
            <p:nvPr/>
          </p:nvSpPr>
          <p:spPr>
            <a:xfrm>
              <a:off x="6357950" y="2223307"/>
              <a:ext cx="1000132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DEPTO. LOGISTICO</a:t>
              </a:r>
            </a:p>
          </p:txBody>
        </p:sp>
        <p:cxnSp>
          <p:nvCxnSpPr>
            <p:cNvPr id="53" name="52 Conector angular"/>
            <p:cNvCxnSpPr>
              <a:stCxn id="4" idx="2"/>
              <a:endCxn id="50" idx="0"/>
            </p:cNvCxnSpPr>
            <p:nvPr/>
          </p:nvCxnSpPr>
          <p:spPr>
            <a:xfrm rot="16200000" flipH="1">
              <a:off x="4330284" y="798372"/>
              <a:ext cx="554870" cy="2286016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54 Conector angular"/>
            <p:cNvCxnSpPr>
              <a:stCxn id="4" idx="2"/>
              <a:endCxn id="51" idx="0"/>
            </p:cNvCxnSpPr>
            <p:nvPr/>
          </p:nvCxnSpPr>
          <p:spPr>
            <a:xfrm rot="16200000" flipH="1">
              <a:off x="4881682" y="246973"/>
              <a:ext cx="559362" cy="3393305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56 CuadroTexto"/>
            <p:cNvSpPr txBox="1"/>
            <p:nvPr/>
          </p:nvSpPr>
          <p:spPr>
            <a:xfrm>
              <a:off x="5000628" y="1347389"/>
              <a:ext cx="928694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JEFE  RR.PP.</a:t>
              </a:r>
            </a:p>
          </p:txBody>
        </p:sp>
        <p:sp>
          <p:nvSpPr>
            <p:cNvPr id="65" name="64 CuadroTexto"/>
            <p:cNvSpPr txBox="1"/>
            <p:nvPr/>
          </p:nvSpPr>
          <p:spPr>
            <a:xfrm>
              <a:off x="7500958" y="2223307"/>
              <a:ext cx="1000132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DEPTO. FINANZAS</a:t>
              </a:r>
            </a:p>
          </p:txBody>
        </p:sp>
        <p:cxnSp>
          <p:nvCxnSpPr>
            <p:cNvPr id="69" name="68 Conector angular"/>
            <p:cNvCxnSpPr>
              <a:stCxn id="4" idx="2"/>
              <a:endCxn id="65" idx="0"/>
            </p:cNvCxnSpPr>
            <p:nvPr/>
          </p:nvCxnSpPr>
          <p:spPr>
            <a:xfrm rot="16200000" flipH="1">
              <a:off x="5453186" y="-324531"/>
              <a:ext cx="559362" cy="4536313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69 CuadroTexto"/>
            <p:cNvSpPr txBox="1"/>
            <p:nvPr/>
          </p:nvSpPr>
          <p:spPr>
            <a:xfrm>
              <a:off x="642910" y="1618766"/>
              <a:ext cx="1143008" cy="46166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Asesor LEGAL y CONTRATOS.</a:t>
              </a:r>
            </a:p>
          </p:txBody>
        </p:sp>
        <p:cxnSp>
          <p:nvCxnSpPr>
            <p:cNvPr id="72" name="71 Forma"/>
            <p:cNvCxnSpPr>
              <a:stCxn id="4" idx="1"/>
              <a:endCxn id="70" idx="0"/>
            </p:cNvCxnSpPr>
            <p:nvPr/>
          </p:nvCxnSpPr>
          <p:spPr>
            <a:xfrm rot="10800000" flipV="1">
              <a:off x="1214414" y="1479278"/>
              <a:ext cx="1357322" cy="139487"/>
            </a:xfrm>
            <a:prstGeom prst="bentConnector2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72 CuadroTexto"/>
            <p:cNvSpPr txBox="1"/>
            <p:nvPr/>
          </p:nvSpPr>
          <p:spPr>
            <a:xfrm>
              <a:off x="7572396" y="3009125"/>
              <a:ext cx="1143008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CONTABILIDAD</a:t>
              </a:r>
            </a:p>
          </p:txBody>
        </p:sp>
        <p:cxnSp>
          <p:nvCxnSpPr>
            <p:cNvPr id="75" name="74 Conector angular"/>
            <p:cNvCxnSpPr>
              <a:stCxn id="65" idx="1"/>
              <a:endCxn id="73" idx="1"/>
            </p:cNvCxnSpPr>
            <p:nvPr/>
          </p:nvCxnSpPr>
          <p:spPr>
            <a:xfrm rot="10800000" flipH="1" flipV="1">
              <a:off x="7500958" y="2484917"/>
              <a:ext cx="71438" cy="662708"/>
            </a:xfrm>
            <a:prstGeom prst="bentConnector3">
              <a:avLst>
                <a:gd name="adj1" fmla="val -97959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76 CuadroTexto"/>
            <p:cNvSpPr txBox="1"/>
            <p:nvPr/>
          </p:nvSpPr>
          <p:spPr>
            <a:xfrm>
              <a:off x="6357950" y="2937687"/>
              <a:ext cx="857256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COMPRAS</a:t>
              </a:r>
            </a:p>
          </p:txBody>
        </p:sp>
        <p:sp>
          <p:nvSpPr>
            <p:cNvPr id="79" name="78 CuadroTexto"/>
            <p:cNvSpPr txBox="1"/>
            <p:nvPr/>
          </p:nvSpPr>
          <p:spPr>
            <a:xfrm>
              <a:off x="7575606" y="3446506"/>
              <a:ext cx="711170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VENTAS</a:t>
              </a:r>
            </a:p>
          </p:txBody>
        </p:sp>
        <p:cxnSp>
          <p:nvCxnSpPr>
            <p:cNvPr id="81" name="80 Conector angular"/>
            <p:cNvCxnSpPr>
              <a:stCxn id="65" idx="1"/>
              <a:endCxn id="79" idx="1"/>
            </p:cNvCxnSpPr>
            <p:nvPr/>
          </p:nvCxnSpPr>
          <p:spPr>
            <a:xfrm rot="10800000" flipH="1" flipV="1">
              <a:off x="7500958" y="2484916"/>
              <a:ext cx="74648" cy="1100089"/>
            </a:xfrm>
            <a:prstGeom prst="bentConnector3">
              <a:avLst>
                <a:gd name="adj1" fmla="val -93747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83 Conector angular"/>
            <p:cNvCxnSpPr/>
            <p:nvPr/>
          </p:nvCxnSpPr>
          <p:spPr>
            <a:xfrm rot="10800000" flipV="1">
              <a:off x="6357950" y="2509059"/>
              <a:ext cx="1588" cy="591270"/>
            </a:xfrm>
            <a:prstGeom prst="bentConnector3">
              <a:avLst>
                <a:gd name="adj1" fmla="val 9107371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85 CuadroTexto"/>
            <p:cNvSpPr txBox="1"/>
            <p:nvPr/>
          </p:nvSpPr>
          <p:spPr>
            <a:xfrm>
              <a:off x="6357950" y="3366315"/>
              <a:ext cx="857256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200" dirty="0"/>
                <a:t>BODEGAS</a:t>
              </a:r>
            </a:p>
          </p:txBody>
        </p:sp>
        <p:cxnSp>
          <p:nvCxnSpPr>
            <p:cNvPr id="89" name="88 Conector angular"/>
            <p:cNvCxnSpPr>
              <a:stCxn id="51" idx="1"/>
              <a:endCxn id="86" idx="1"/>
            </p:cNvCxnSpPr>
            <p:nvPr/>
          </p:nvCxnSpPr>
          <p:spPr>
            <a:xfrm rot="10800000" flipV="1">
              <a:off x="6357950" y="2484917"/>
              <a:ext cx="1588" cy="1019898"/>
            </a:xfrm>
            <a:prstGeom prst="bentConnector3">
              <a:avLst>
                <a:gd name="adj1" fmla="val 9107308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93 CuadroTexto"/>
            <p:cNvSpPr txBox="1"/>
            <p:nvPr/>
          </p:nvSpPr>
          <p:spPr>
            <a:xfrm>
              <a:off x="3500430" y="5286388"/>
              <a:ext cx="1714512" cy="2769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200" dirty="0"/>
                <a:t>SEGURIDAD INDUSTRIAL</a:t>
              </a:r>
            </a:p>
          </p:txBody>
        </p:sp>
        <p:cxnSp>
          <p:nvCxnSpPr>
            <p:cNvPr id="96" name="95 Conector angular"/>
            <p:cNvCxnSpPr>
              <a:stCxn id="6" idx="2"/>
              <a:endCxn id="94" idx="1"/>
            </p:cNvCxnSpPr>
            <p:nvPr/>
          </p:nvCxnSpPr>
          <p:spPr>
            <a:xfrm rot="5400000">
              <a:off x="2464297" y="3567218"/>
              <a:ext cx="2893804" cy="821537"/>
            </a:xfrm>
            <a:prstGeom prst="bentConnector4">
              <a:avLst>
                <a:gd name="adj1" fmla="val 8592"/>
                <a:gd name="adj2" fmla="val 126691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97 CuadroTexto"/>
            <p:cNvSpPr txBox="1"/>
            <p:nvPr/>
          </p:nvSpPr>
          <p:spPr>
            <a:xfrm>
              <a:off x="2000232" y="500042"/>
              <a:ext cx="5715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ANEXO “A”: ORGANIGRAMA DEL ASTILLERO</a:t>
              </a:r>
            </a:p>
          </p:txBody>
        </p:sp>
        <p:cxnSp>
          <p:nvCxnSpPr>
            <p:cNvPr id="109" name="108 Conector recto de flecha"/>
            <p:cNvCxnSpPr>
              <a:stCxn id="4" idx="3"/>
              <a:endCxn id="57" idx="1"/>
            </p:cNvCxnSpPr>
            <p:nvPr/>
          </p:nvCxnSpPr>
          <p:spPr>
            <a:xfrm>
              <a:off x="4357686" y="1479279"/>
              <a:ext cx="642942" cy="661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63</Words>
  <Application>Microsoft Office PowerPoint</Application>
  <PresentationFormat>Presentación en pantalla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Arial</vt:lpstr>
      <vt:lpstr>Calibri</vt:lpstr>
      <vt:lpstr>Tema de Office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alvaro gonzalez</dc:creator>
  <cp:lastModifiedBy>patricio ponce</cp:lastModifiedBy>
  <cp:revision>2</cp:revision>
  <dcterms:created xsi:type="dcterms:W3CDTF">2017-05-01T01:40:57Z</dcterms:created>
  <dcterms:modified xsi:type="dcterms:W3CDTF">2018-04-17T02:38:40Z</dcterms:modified>
</cp:coreProperties>
</file>