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Lilita One" panose="020B0604020202020204" charset="0"/>
      <p:regular r:id="rId19"/>
    </p:embeddedFont>
    <p:embeddedFont>
      <p:font typeface="Muli" panose="020B0604020202020204" charset="0"/>
      <p:regular r:id="rId20"/>
    </p:embeddedFont>
    <p:embeddedFont>
      <p:font typeface="Muli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1234" y="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1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svg"/><Relationship Id="rId7" Type="http://schemas.openxmlformats.org/officeDocument/2006/relationships/image" Target="../media/image1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10" Type="http://schemas.openxmlformats.org/officeDocument/2006/relationships/image" Target="../media/image20.sv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svg"/><Relationship Id="rId7" Type="http://schemas.openxmlformats.org/officeDocument/2006/relationships/image" Target="../media/image26.svg"/><Relationship Id="rId12" Type="http://schemas.openxmlformats.org/officeDocument/2006/relationships/image" Target="../media/image3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5" Type="http://schemas.openxmlformats.org/officeDocument/2006/relationships/image" Target="../media/image17.svg"/><Relationship Id="rId10" Type="http://schemas.openxmlformats.org/officeDocument/2006/relationships/image" Target="../media/image30.svg"/><Relationship Id="rId4" Type="http://schemas.openxmlformats.org/officeDocument/2006/relationships/image" Target="../media/image16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svg"/><Relationship Id="rId7" Type="http://schemas.openxmlformats.org/officeDocument/2006/relationships/image" Target="../media/image7.png"/><Relationship Id="rId12" Type="http://schemas.openxmlformats.org/officeDocument/2006/relationships/image" Target="../media/image3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1" Type="http://schemas.openxmlformats.org/officeDocument/2006/relationships/image" Target="../media/image36.png"/><Relationship Id="rId5" Type="http://schemas.openxmlformats.org/officeDocument/2006/relationships/image" Target="../media/image34.png"/><Relationship Id="rId10" Type="http://schemas.openxmlformats.org/officeDocument/2006/relationships/image" Target="../media/image17.svg"/><Relationship Id="rId4" Type="http://schemas.openxmlformats.org/officeDocument/2006/relationships/image" Target="../media/image33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8.png"/><Relationship Id="rId5" Type="http://schemas.openxmlformats.org/officeDocument/2006/relationships/image" Target="../media/image35.svg"/><Relationship Id="rId10" Type="http://schemas.openxmlformats.org/officeDocument/2006/relationships/image" Target="../media/image33.png"/><Relationship Id="rId4" Type="http://schemas.openxmlformats.org/officeDocument/2006/relationships/image" Target="../media/image34.png"/><Relationship Id="rId9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3.sv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41.png"/><Relationship Id="rId5" Type="http://schemas.openxmlformats.org/officeDocument/2006/relationships/image" Target="../media/image35.sv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45.png"/><Relationship Id="rId5" Type="http://schemas.openxmlformats.org/officeDocument/2006/relationships/image" Target="../media/image35.svg"/><Relationship Id="rId10" Type="http://schemas.openxmlformats.org/officeDocument/2006/relationships/image" Target="../media/image44.png"/><Relationship Id="rId4" Type="http://schemas.openxmlformats.org/officeDocument/2006/relationships/image" Target="../media/image34.png"/><Relationship Id="rId9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49.svg"/><Relationship Id="rId3" Type="http://schemas.openxmlformats.org/officeDocument/2006/relationships/image" Target="../media/image2.svg"/><Relationship Id="rId7" Type="http://schemas.openxmlformats.org/officeDocument/2006/relationships/image" Target="../media/image42.png"/><Relationship Id="rId12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47.png"/><Relationship Id="rId5" Type="http://schemas.openxmlformats.org/officeDocument/2006/relationships/image" Target="../media/image8.svg"/><Relationship Id="rId10" Type="http://schemas.openxmlformats.org/officeDocument/2006/relationships/image" Target="../media/image32.svg"/><Relationship Id="rId4" Type="http://schemas.openxmlformats.org/officeDocument/2006/relationships/image" Target="../media/image7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13" Type="http://schemas.openxmlformats.org/officeDocument/2006/relationships/image" Target="../media/image32.svg"/><Relationship Id="rId3" Type="http://schemas.openxmlformats.org/officeDocument/2006/relationships/image" Target="../media/image2.svg"/><Relationship Id="rId7" Type="http://schemas.openxmlformats.org/officeDocument/2006/relationships/image" Target="../media/image53.png"/><Relationship Id="rId12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svg"/><Relationship Id="rId10" Type="http://schemas.openxmlformats.org/officeDocument/2006/relationships/image" Target="../media/image56.sv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.sv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1.svg"/><Relationship Id="rId4" Type="http://schemas.openxmlformats.org/officeDocument/2006/relationships/image" Target="../media/image50.png"/><Relationship Id="rId9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61.svg"/><Relationship Id="rId7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7" Type="http://schemas.openxmlformats.org/officeDocument/2006/relationships/image" Target="../media/image6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svg"/><Relationship Id="rId3" Type="http://schemas.openxmlformats.org/officeDocument/2006/relationships/image" Target="../media/image2.svg"/><Relationship Id="rId7" Type="http://schemas.openxmlformats.org/officeDocument/2006/relationships/image" Target="../media/image71.svg"/><Relationship Id="rId12" Type="http://schemas.openxmlformats.org/officeDocument/2006/relationships/image" Target="../media/image7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8.svg"/><Relationship Id="rId5" Type="http://schemas.openxmlformats.org/officeDocument/2006/relationships/image" Target="../media/image69.svg"/><Relationship Id="rId10" Type="http://schemas.openxmlformats.org/officeDocument/2006/relationships/image" Target="../media/image7.png"/><Relationship Id="rId4" Type="http://schemas.openxmlformats.org/officeDocument/2006/relationships/image" Target="../media/image68.png"/><Relationship Id="rId9" Type="http://schemas.openxmlformats.org/officeDocument/2006/relationships/image" Target="../media/image7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1079474" y="-6793758"/>
            <a:ext cx="12226302" cy="13082618"/>
          </a:xfrm>
          <a:custGeom>
            <a:avLst/>
            <a:gdLst/>
            <a:ahLst/>
            <a:cxnLst/>
            <a:rect l="l" t="t" r="r" b="b"/>
            <a:pathLst>
              <a:path w="12226302" h="13082618">
                <a:moveTo>
                  <a:pt x="12226302" y="0"/>
                </a:moveTo>
                <a:lnTo>
                  <a:pt x="0" y="0"/>
                </a:lnTo>
                <a:lnTo>
                  <a:pt x="0" y="13082619"/>
                </a:lnTo>
                <a:lnTo>
                  <a:pt x="12226302" y="13082619"/>
                </a:lnTo>
                <a:lnTo>
                  <a:pt x="1222630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3299580" y="1028700"/>
            <a:ext cx="7682101" cy="7278790"/>
          </a:xfrm>
          <a:custGeom>
            <a:avLst/>
            <a:gdLst/>
            <a:ahLst/>
            <a:cxnLst/>
            <a:rect l="l" t="t" r="r" b="b"/>
            <a:pathLst>
              <a:path w="7682101" h="7278790">
                <a:moveTo>
                  <a:pt x="0" y="0"/>
                </a:moveTo>
                <a:lnTo>
                  <a:pt x="7682100" y="0"/>
                </a:lnTo>
                <a:lnTo>
                  <a:pt x="7682100" y="7278790"/>
                </a:lnTo>
                <a:lnTo>
                  <a:pt x="0" y="72787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" name="Group 4"/>
          <p:cNvGrpSpPr/>
          <p:nvPr/>
        </p:nvGrpSpPr>
        <p:grpSpPr>
          <a:xfrm>
            <a:off x="1350907" y="7259385"/>
            <a:ext cx="8124488" cy="1404018"/>
            <a:chOff x="0" y="0"/>
            <a:chExt cx="1667720" cy="2882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667720" cy="288204"/>
            </a:xfrm>
            <a:custGeom>
              <a:avLst/>
              <a:gdLst/>
              <a:ahLst/>
              <a:cxnLst/>
              <a:rect l="l" t="t" r="r" b="b"/>
              <a:pathLst>
                <a:path w="1667720" h="288204">
                  <a:moveTo>
                    <a:pt x="95291" y="0"/>
                  </a:moveTo>
                  <a:lnTo>
                    <a:pt x="1572429" y="0"/>
                  </a:lnTo>
                  <a:cubicBezTo>
                    <a:pt x="1625057" y="0"/>
                    <a:pt x="1667720" y="42663"/>
                    <a:pt x="1667720" y="95291"/>
                  </a:cubicBezTo>
                  <a:lnTo>
                    <a:pt x="1667720" y="192913"/>
                  </a:lnTo>
                  <a:cubicBezTo>
                    <a:pt x="1667720" y="218186"/>
                    <a:pt x="1657680" y="242423"/>
                    <a:pt x="1639810" y="260294"/>
                  </a:cubicBezTo>
                  <a:cubicBezTo>
                    <a:pt x="1621939" y="278164"/>
                    <a:pt x="1597702" y="288204"/>
                    <a:pt x="1572429" y="288204"/>
                  </a:cubicBezTo>
                  <a:lnTo>
                    <a:pt x="95291" y="288204"/>
                  </a:lnTo>
                  <a:cubicBezTo>
                    <a:pt x="42663" y="288204"/>
                    <a:pt x="0" y="245541"/>
                    <a:pt x="0" y="192913"/>
                  </a:cubicBezTo>
                  <a:lnTo>
                    <a:pt x="0" y="95291"/>
                  </a:lnTo>
                  <a:cubicBezTo>
                    <a:pt x="0" y="42663"/>
                    <a:pt x="42663" y="0"/>
                    <a:pt x="95291" y="0"/>
                  </a:cubicBezTo>
                  <a:close/>
                </a:path>
              </a:pathLst>
            </a:custGeom>
            <a:solidFill>
              <a:srgbClr val="FFB03B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667720" cy="3263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50547" y="2252247"/>
            <a:ext cx="8884422" cy="4266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342"/>
              </a:lnSpc>
            </a:pPr>
            <a:r>
              <a:rPr lang="en-US" sz="16342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How to...</a:t>
            </a:r>
          </a:p>
          <a:p>
            <a:pPr algn="l">
              <a:lnSpc>
                <a:spcPts val="16342"/>
              </a:lnSpc>
            </a:pPr>
            <a:r>
              <a:rPr lang="en-US" sz="16342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PEC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867849" y="7529573"/>
            <a:ext cx="6759208" cy="7878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51"/>
              </a:lnSpc>
            </a:pPr>
            <a:r>
              <a:rPr lang="en-US" sz="4607" b="1">
                <a:solidFill>
                  <a:srgbClr val="FFFFFF"/>
                </a:solidFill>
                <a:latin typeface="Muli Bold"/>
                <a:ea typeface="Muli Bold"/>
                <a:cs typeface="Muli Bold"/>
                <a:sym typeface="Muli Bold"/>
              </a:rPr>
              <a:t>Tutorial Step by Step</a:t>
            </a:r>
          </a:p>
        </p:txBody>
      </p:sp>
      <p:sp>
        <p:nvSpPr>
          <p:cNvPr id="9" name="Freeform 9"/>
          <p:cNvSpPr/>
          <p:nvPr/>
        </p:nvSpPr>
        <p:spPr>
          <a:xfrm>
            <a:off x="8251271" y="7515030"/>
            <a:ext cx="892729" cy="892729"/>
          </a:xfrm>
          <a:custGeom>
            <a:avLst/>
            <a:gdLst/>
            <a:ahLst/>
            <a:cxnLst/>
            <a:rect l="l" t="t" r="r" b="b"/>
            <a:pathLst>
              <a:path w="892729" h="892729">
                <a:moveTo>
                  <a:pt x="0" y="0"/>
                </a:moveTo>
                <a:lnTo>
                  <a:pt x="892729" y="0"/>
                </a:lnTo>
                <a:lnTo>
                  <a:pt x="892729" y="892728"/>
                </a:lnTo>
                <a:lnTo>
                  <a:pt x="0" y="8927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1492063" y="971550"/>
            <a:ext cx="3196712" cy="976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CÁTEDRA DE INGLÉS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50547" y="6442060"/>
            <a:ext cx="6292091" cy="670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96"/>
              </a:lnSpc>
            </a:pPr>
            <a:r>
              <a:rPr lang="en-US" sz="3925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Pearson English Connect 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028700" y="9258300"/>
            <a:ext cx="16230600" cy="3381928"/>
            <a:chOff x="0" y="0"/>
            <a:chExt cx="3568762" cy="74361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568762" cy="743614"/>
            </a:xfrm>
            <a:custGeom>
              <a:avLst/>
              <a:gdLst/>
              <a:ahLst/>
              <a:cxnLst/>
              <a:rect l="l" t="t" r="r" b="b"/>
              <a:pathLst>
                <a:path w="3568762" h="743614">
                  <a:moveTo>
                    <a:pt x="39114" y="0"/>
                  </a:moveTo>
                  <a:lnTo>
                    <a:pt x="3529649" y="0"/>
                  </a:lnTo>
                  <a:cubicBezTo>
                    <a:pt x="3551250" y="0"/>
                    <a:pt x="3568762" y="17512"/>
                    <a:pt x="3568762" y="39114"/>
                  </a:cubicBezTo>
                  <a:lnTo>
                    <a:pt x="3568762" y="704500"/>
                  </a:lnTo>
                  <a:cubicBezTo>
                    <a:pt x="3568762" y="726102"/>
                    <a:pt x="3551250" y="743614"/>
                    <a:pt x="3529649" y="743614"/>
                  </a:cubicBezTo>
                  <a:lnTo>
                    <a:pt x="39114" y="743614"/>
                  </a:lnTo>
                  <a:cubicBezTo>
                    <a:pt x="17512" y="743614"/>
                    <a:pt x="0" y="726102"/>
                    <a:pt x="0" y="704500"/>
                  </a:cubicBezTo>
                  <a:lnTo>
                    <a:pt x="0" y="39114"/>
                  </a:lnTo>
                  <a:cubicBezTo>
                    <a:pt x="0" y="17512"/>
                    <a:pt x="17512" y="0"/>
                    <a:pt x="39114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568762" cy="7817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1972680" y="3157096"/>
            <a:ext cx="2091455" cy="1587211"/>
          </a:xfrm>
          <a:custGeom>
            <a:avLst/>
            <a:gdLst/>
            <a:ahLst/>
            <a:cxnLst/>
            <a:rect l="l" t="t" r="r" b="b"/>
            <a:pathLst>
              <a:path w="2091455" h="1587211">
                <a:moveTo>
                  <a:pt x="0" y="0"/>
                </a:moveTo>
                <a:lnTo>
                  <a:pt x="2091455" y="0"/>
                </a:lnTo>
                <a:lnTo>
                  <a:pt x="2091455" y="1587212"/>
                </a:lnTo>
                <a:lnTo>
                  <a:pt x="0" y="15872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987357" y="876025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0" y="0"/>
                </a:moveTo>
                <a:lnTo>
                  <a:pt x="11492156" y="0"/>
                </a:lnTo>
                <a:lnTo>
                  <a:pt x="11492156" y="12297054"/>
                </a:lnTo>
                <a:lnTo>
                  <a:pt x="0" y="122970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3778806" y="876025"/>
            <a:ext cx="4334894" cy="5938210"/>
          </a:xfrm>
          <a:custGeom>
            <a:avLst/>
            <a:gdLst/>
            <a:ahLst/>
            <a:cxnLst/>
            <a:rect l="l" t="t" r="r" b="b"/>
            <a:pathLst>
              <a:path w="4334894" h="5938210">
                <a:moveTo>
                  <a:pt x="0" y="0"/>
                </a:moveTo>
                <a:lnTo>
                  <a:pt x="4334893" y="0"/>
                </a:lnTo>
                <a:lnTo>
                  <a:pt x="4334893" y="5938211"/>
                </a:lnTo>
                <a:lnTo>
                  <a:pt x="0" y="59382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" name="Group 4"/>
          <p:cNvGrpSpPr/>
          <p:nvPr/>
        </p:nvGrpSpPr>
        <p:grpSpPr>
          <a:xfrm>
            <a:off x="1401614" y="2471584"/>
            <a:ext cx="12222469" cy="5743011"/>
            <a:chOff x="0" y="0"/>
            <a:chExt cx="2687460" cy="126276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87460" cy="1262765"/>
            </a:xfrm>
            <a:custGeom>
              <a:avLst/>
              <a:gdLst/>
              <a:ahLst/>
              <a:cxnLst/>
              <a:rect l="l" t="t" r="r" b="b"/>
              <a:pathLst>
                <a:path w="2687460" h="1262765">
                  <a:moveTo>
                    <a:pt x="51940" y="0"/>
                  </a:moveTo>
                  <a:lnTo>
                    <a:pt x="2635519" y="0"/>
                  </a:lnTo>
                  <a:cubicBezTo>
                    <a:pt x="2649295" y="0"/>
                    <a:pt x="2662506" y="5472"/>
                    <a:pt x="2672247" y="15213"/>
                  </a:cubicBezTo>
                  <a:cubicBezTo>
                    <a:pt x="2681987" y="24954"/>
                    <a:pt x="2687460" y="38165"/>
                    <a:pt x="2687460" y="51940"/>
                  </a:cubicBezTo>
                  <a:lnTo>
                    <a:pt x="2687460" y="1210825"/>
                  </a:lnTo>
                  <a:cubicBezTo>
                    <a:pt x="2687460" y="1224601"/>
                    <a:pt x="2681987" y="1237812"/>
                    <a:pt x="2672247" y="1247552"/>
                  </a:cubicBezTo>
                  <a:cubicBezTo>
                    <a:pt x="2662506" y="1257293"/>
                    <a:pt x="2649295" y="1262765"/>
                    <a:pt x="2635519" y="1262765"/>
                  </a:cubicBezTo>
                  <a:lnTo>
                    <a:pt x="51940" y="1262765"/>
                  </a:lnTo>
                  <a:cubicBezTo>
                    <a:pt x="38165" y="1262765"/>
                    <a:pt x="24954" y="1257293"/>
                    <a:pt x="15213" y="1247552"/>
                  </a:cubicBezTo>
                  <a:cubicBezTo>
                    <a:pt x="5472" y="1237812"/>
                    <a:pt x="0" y="1224601"/>
                    <a:pt x="0" y="1210825"/>
                  </a:cubicBezTo>
                  <a:lnTo>
                    <a:pt x="0" y="51940"/>
                  </a:lnTo>
                  <a:cubicBezTo>
                    <a:pt x="0" y="38165"/>
                    <a:pt x="5472" y="24954"/>
                    <a:pt x="15213" y="15213"/>
                  </a:cubicBezTo>
                  <a:cubicBezTo>
                    <a:pt x="24954" y="5472"/>
                    <a:pt x="38165" y="0"/>
                    <a:pt x="51940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687460" cy="13008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419157" y="6769442"/>
            <a:ext cx="12204926" cy="1445153"/>
            <a:chOff x="0" y="0"/>
            <a:chExt cx="2683602" cy="31775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683602" cy="317758"/>
            </a:xfrm>
            <a:custGeom>
              <a:avLst/>
              <a:gdLst/>
              <a:ahLst/>
              <a:cxnLst/>
              <a:rect l="l" t="t" r="r" b="b"/>
              <a:pathLst>
                <a:path w="2683602" h="317758">
                  <a:moveTo>
                    <a:pt x="52015" y="0"/>
                  </a:moveTo>
                  <a:lnTo>
                    <a:pt x="2631587" y="0"/>
                  </a:lnTo>
                  <a:cubicBezTo>
                    <a:pt x="2645383" y="0"/>
                    <a:pt x="2658613" y="5480"/>
                    <a:pt x="2668368" y="15235"/>
                  </a:cubicBezTo>
                  <a:cubicBezTo>
                    <a:pt x="2678122" y="24989"/>
                    <a:pt x="2683602" y="38220"/>
                    <a:pt x="2683602" y="52015"/>
                  </a:cubicBezTo>
                  <a:lnTo>
                    <a:pt x="2683602" y="265743"/>
                  </a:lnTo>
                  <a:cubicBezTo>
                    <a:pt x="2683602" y="279539"/>
                    <a:pt x="2678122" y="292769"/>
                    <a:pt x="2668368" y="302524"/>
                  </a:cubicBezTo>
                  <a:cubicBezTo>
                    <a:pt x="2658613" y="312278"/>
                    <a:pt x="2645383" y="317758"/>
                    <a:pt x="2631587" y="317758"/>
                  </a:cubicBezTo>
                  <a:lnTo>
                    <a:pt x="52015" y="317758"/>
                  </a:lnTo>
                  <a:cubicBezTo>
                    <a:pt x="38220" y="317758"/>
                    <a:pt x="24989" y="312278"/>
                    <a:pt x="15235" y="302524"/>
                  </a:cubicBezTo>
                  <a:cubicBezTo>
                    <a:pt x="5480" y="292769"/>
                    <a:pt x="0" y="279539"/>
                    <a:pt x="0" y="265743"/>
                  </a:cubicBezTo>
                  <a:lnTo>
                    <a:pt x="0" y="52015"/>
                  </a:lnTo>
                  <a:cubicBezTo>
                    <a:pt x="0" y="38220"/>
                    <a:pt x="5480" y="24989"/>
                    <a:pt x="15235" y="15235"/>
                  </a:cubicBezTo>
                  <a:cubicBezTo>
                    <a:pt x="24989" y="5480"/>
                    <a:pt x="38220" y="0"/>
                    <a:pt x="52015" y="0"/>
                  </a:cubicBezTo>
                  <a:close/>
                </a:path>
              </a:pathLst>
            </a:custGeom>
            <a:solidFill>
              <a:srgbClr val="312859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683602" cy="3558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197088" y="7024552"/>
            <a:ext cx="892729" cy="892729"/>
          </a:xfrm>
          <a:custGeom>
            <a:avLst/>
            <a:gdLst/>
            <a:ahLst/>
            <a:cxnLst/>
            <a:rect l="l" t="t" r="r" b="b"/>
            <a:pathLst>
              <a:path w="892729" h="892729">
                <a:moveTo>
                  <a:pt x="0" y="0"/>
                </a:moveTo>
                <a:lnTo>
                  <a:pt x="892729" y="0"/>
                </a:lnTo>
                <a:lnTo>
                  <a:pt x="892729" y="892729"/>
                </a:lnTo>
                <a:lnTo>
                  <a:pt x="0" y="892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flipH="1">
            <a:off x="-5746078" y="-9576923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3"/>
                </a:lnTo>
                <a:lnTo>
                  <a:pt x="11492156" y="12297053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>
            <a:off x="15603584" y="6840983"/>
            <a:ext cx="2091455" cy="1587211"/>
          </a:xfrm>
          <a:custGeom>
            <a:avLst/>
            <a:gdLst/>
            <a:ahLst/>
            <a:cxnLst/>
            <a:rect l="l" t="t" r="r" b="b"/>
            <a:pathLst>
              <a:path w="2091455" h="1587211">
                <a:moveTo>
                  <a:pt x="0" y="0"/>
                </a:moveTo>
                <a:lnTo>
                  <a:pt x="2091455" y="0"/>
                </a:lnTo>
                <a:lnTo>
                  <a:pt x="2091455" y="1587212"/>
                </a:lnTo>
                <a:lnTo>
                  <a:pt x="0" y="15872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>
            <a:off x="14796660" y="2720130"/>
            <a:ext cx="1613848" cy="1768601"/>
          </a:xfrm>
          <a:custGeom>
            <a:avLst/>
            <a:gdLst/>
            <a:ahLst/>
            <a:cxnLst/>
            <a:rect l="l" t="t" r="r" b="b"/>
            <a:pathLst>
              <a:path w="1613848" h="1768601">
                <a:moveTo>
                  <a:pt x="0" y="0"/>
                </a:moveTo>
                <a:lnTo>
                  <a:pt x="1613848" y="0"/>
                </a:lnTo>
                <a:lnTo>
                  <a:pt x="1613848" y="1768601"/>
                </a:lnTo>
                <a:lnTo>
                  <a:pt x="0" y="176860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TextBox 14"/>
          <p:cNvSpPr txBox="1"/>
          <p:nvPr/>
        </p:nvSpPr>
        <p:spPr>
          <a:xfrm>
            <a:off x="1527592" y="3936234"/>
            <a:ext cx="12653293" cy="273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Do you have a Pearson account?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556292" y="7130421"/>
            <a:ext cx="9640796" cy="614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0"/>
              </a:lnSpc>
            </a:pPr>
            <a:r>
              <a:rPr lang="en-US" sz="3593">
                <a:solidFill>
                  <a:srgbClr val="FFFFFF"/>
                </a:solidFill>
                <a:latin typeface="Muli"/>
                <a:ea typeface="Muli"/>
                <a:cs typeface="Muli"/>
                <a:sym typeface="Muli"/>
              </a:rPr>
              <a:t>If not, here’s how to make it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5315520" y="-6099165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3"/>
                </a:lnTo>
                <a:lnTo>
                  <a:pt x="11492156" y="12297053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349003" y="1028700"/>
            <a:ext cx="4827632" cy="5790264"/>
          </a:xfrm>
          <a:custGeom>
            <a:avLst/>
            <a:gdLst/>
            <a:ahLst/>
            <a:cxnLst/>
            <a:rect l="l" t="t" r="r" b="b"/>
            <a:pathLst>
              <a:path w="4827632" h="5790264">
                <a:moveTo>
                  <a:pt x="0" y="0"/>
                </a:moveTo>
                <a:lnTo>
                  <a:pt x="4827633" y="0"/>
                </a:lnTo>
                <a:lnTo>
                  <a:pt x="4827633" y="5790264"/>
                </a:lnTo>
                <a:lnTo>
                  <a:pt x="0" y="57902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410903">
            <a:off x="10243918" y="3451345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0" y="0"/>
                </a:moveTo>
                <a:lnTo>
                  <a:pt x="11492156" y="0"/>
                </a:lnTo>
                <a:lnTo>
                  <a:pt x="11492156" y="12297054"/>
                </a:lnTo>
                <a:lnTo>
                  <a:pt x="0" y="122970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2259174" y="5799050"/>
            <a:ext cx="4626752" cy="4487950"/>
          </a:xfrm>
          <a:custGeom>
            <a:avLst/>
            <a:gdLst/>
            <a:ahLst/>
            <a:cxnLst/>
            <a:rect l="l" t="t" r="r" b="b"/>
            <a:pathLst>
              <a:path w="4626752" h="4487950">
                <a:moveTo>
                  <a:pt x="0" y="0"/>
                </a:moveTo>
                <a:lnTo>
                  <a:pt x="4626752" y="0"/>
                </a:lnTo>
                <a:lnTo>
                  <a:pt x="4626752" y="4487950"/>
                </a:lnTo>
                <a:lnTo>
                  <a:pt x="0" y="4487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7362572" y="2810037"/>
            <a:ext cx="4709734" cy="6838089"/>
          </a:xfrm>
          <a:custGeom>
            <a:avLst/>
            <a:gdLst/>
            <a:ahLst/>
            <a:cxnLst/>
            <a:rect l="l" t="t" r="r" b="b"/>
            <a:pathLst>
              <a:path w="4709734" h="6838089">
                <a:moveTo>
                  <a:pt x="0" y="0"/>
                </a:moveTo>
                <a:lnTo>
                  <a:pt x="4709734" y="0"/>
                </a:lnTo>
                <a:lnTo>
                  <a:pt x="4709734" y="6838089"/>
                </a:lnTo>
                <a:lnTo>
                  <a:pt x="0" y="683808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10800000">
            <a:off x="11439835" y="7310376"/>
            <a:ext cx="3535402" cy="2134499"/>
          </a:xfrm>
          <a:custGeom>
            <a:avLst/>
            <a:gdLst/>
            <a:ahLst/>
            <a:cxnLst/>
            <a:rect l="l" t="t" r="r" b="b"/>
            <a:pathLst>
              <a:path w="3535402" h="2134499">
                <a:moveTo>
                  <a:pt x="0" y="0"/>
                </a:moveTo>
                <a:lnTo>
                  <a:pt x="3535402" y="0"/>
                </a:lnTo>
                <a:lnTo>
                  <a:pt x="3535402" y="2134499"/>
                </a:lnTo>
                <a:lnTo>
                  <a:pt x="0" y="213449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TextBox 8"/>
          <p:cNvSpPr txBox="1"/>
          <p:nvPr/>
        </p:nvSpPr>
        <p:spPr>
          <a:xfrm>
            <a:off x="7362572" y="654047"/>
            <a:ext cx="8154527" cy="2155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23"/>
              </a:lnSpc>
            </a:pPr>
            <a:r>
              <a:rPr lang="en-US" sz="9025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1 : </a:t>
            </a:r>
          </a:p>
          <a:p>
            <a:pPr algn="l">
              <a:lnSpc>
                <a:spcPts val="8123"/>
              </a:lnSpc>
            </a:pPr>
            <a:r>
              <a:rPr lang="en-US" sz="9025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You need a mail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342547" y="3809532"/>
            <a:ext cx="5265381" cy="3143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76"/>
              </a:lnSpc>
            </a:pPr>
            <a:r>
              <a:rPr lang="en-US" sz="5983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Type Pearson Sign-in in your Browser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9857506" y="-6148527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4"/>
                </a:lnTo>
                <a:lnTo>
                  <a:pt x="11492156" y="12297054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1163229" y="2909626"/>
            <a:ext cx="5486083" cy="6589889"/>
          </a:xfrm>
          <a:custGeom>
            <a:avLst/>
            <a:gdLst/>
            <a:ahLst/>
            <a:cxnLst/>
            <a:rect l="l" t="t" r="r" b="b"/>
            <a:pathLst>
              <a:path w="5486083" h="6589889">
                <a:moveTo>
                  <a:pt x="0" y="0"/>
                </a:moveTo>
                <a:lnTo>
                  <a:pt x="5486083" y="0"/>
                </a:lnTo>
                <a:lnTo>
                  <a:pt x="5486083" y="6589889"/>
                </a:lnTo>
                <a:lnTo>
                  <a:pt x="0" y="65898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5400000" flipH="1">
            <a:off x="-5474268" y="7330433"/>
            <a:ext cx="11872075" cy="12703582"/>
          </a:xfrm>
          <a:custGeom>
            <a:avLst/>
            <a:gdLst/>
            <a:ahLst/>
            <a:cxnLst/>
            <a:rect l="l" t="t" r="r" b="b"/>
            <a:pathLst>
              <a:path w="11872075" h="12703582">
                <a:moveTo>
                  <a:pt x="11872074" y="0"/>
                </a:moveTo>
                <a:lnTo>
                  <a:pt x="0" y="0"/>
                </a:lnTo>
                <a:lnTo>
                  <a:pt x="0" y="12703582"/>
                </a:lnTo>
                <a:lnTo>
                  <a:pt x="11872074" y="12703582"/>
                </a:lnTo>
                <a:lnTo>
                  <a:pt x="1187207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5603584" y="6840983"/>
            <a:ext cx="2091455" cy="1587211"/>
          </a:xfrm>
          <a:custGeom>
            <a:avLst/>
            <a:gdLst/>
            <a:ahLst/>
            <a:cxnLst/>
            <a:rect l="l" t="t" r="r" b="b"/>
            <a:pathLst>
              <a:path w="2091455" h="1587211">
                <a:moveTo>
                  <a:pt x="0" y="0"/>
                </a:moveTo>
                <a:lnTo>
                  <a:pt x="2091455" y="0"/>
                </a:lnTo>
                <a:lnTo>
                  <a:pt x="2091455" y="1587212"/>
                </a:lnTo>
                <a:lnTo>
                  <a:pt x="0" y="15872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564950" y="2799248"/>
            <a:ext cx="8136805" cy="7066173"/>
          </a:xfrm>
          <a:custGeom>
            <a:avLst/>
            <a:gdLst/>
            <a:ahLst/>
            <a:cxnLst/>
            <a:rect l="l" t="t" r="r" b="b"/>
            <a:pathLst>
              <a:path w="8136805" h="7066173">
                <a:moveTo>
                  <a:pt x="0" y="0"/>
                </a:moveTo>
                <a:lnTo>
                  <a:pt x="8136805" y="0"/>
                </a:lnTo>
                <a:lnTo>
                  <a:pt x="8136805" y="7066173"/>
                </a:lnTo>
                <a:lnTo>
                  <a:pt x="0" y="706617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2126106" y="4127343"/>
            <a:ext cx="3507246" cy="3507246"/>
          </a:xfrm>
          <a:custGeom>
            <a:avLst/>
            <a:gdLst/>
            <a:ahLst/>
            <a:cxnLst/>
            <a:rect l="l" t="t" r="r" b="b"/>
            <a:pathLst>
              <a:path w="3507246" h="3507246">
                <a:moveTo>
                  <a:pt x="0" y="0"/>
                </a:moveTo>
                <a:lnTo>
                  <a:pt x="3507246" y="0"/>
                </a:lnTo>
                <a:lnTo>
                  <a:pt x="3507246" y="3507246"/>
                </a:lnTo>
                <a:lnTo>
                  <a:pt x="0" y="350724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TextBox 8"/>
          <p:cNvSpPr txBox="1"/>
          <p:nvPr/>
        </p:nvSpPr>
        <p:spPr>
          <a:xfrm>
            <a:off x="867486" y="1437399"/>
            <a:ext cx="15781826" cy="1253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43"/>
              </a:lnSpc>
            </a:pPr>
            <a:r>
              <a:rPr lang="en-US" sz="10048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2: Choose the Adult acc.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3420567" y="-7718218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3"/>
                </a:lnTo>
                <a:lnTo>
                  <a:pt x="11492156" y="12297053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2074867" y="3696012"/>
            <a:ext cx="4006018" cy="3885838"/>
          </a:xfrm>
          <a:custGeom>
            <a:avLst/>
            <a:gdLst/>
            <a:ahLst/>
            <a:cxnLst/>
            <a:rect l="l" t="t" r="r" b="b"/>
            <a:pathLst>
              <a:path w="4006018" h="3885838">
                <a:moveTo>
                  <a:pt x="0" y="0"/>
                </a:moveTo>
                <a:lnTo>
                  <a:pt x="4006018" y="0"/>
                </a:lnTo>
                <a:lnTo>
                  <a:pt x="4006018" y="3885838"/>
                </a:lnTo>
                <a:lnTo>
                  <a:pt x="0" y="38858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flipV="1">
            <a:off x="-5000816" y="8215630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0" y="12297054"/>
                </a:moveTo>
                <a:lnTo>
                  <a:pt x="11492156" y="12297054"/>
                </a:lnTo>
                <a:lnTo>
                  <a:pt x="11492156" y="0"/>
                </a:lnTo>
                <a:lnTo>
                  <a:pt x="0" y="0"/>
                </a:lnTo>
                <a:lnTo>
                  <a:pt x="0" y="122970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4640435" y="6806192"/>
            <a:ext cx="1947708" cy="1810488"/>
          </a:xfrm>
          <a:custGeom>
            <a:avLst/>
            <a:gdLst/>
            <a:ahLst/>
            <a:cxnLst/>
            <a:rect l="l" t="t" r="r" b="b"/>
            <a:pathLst>
              <a:path w="1947708" h="1810488">
                <a:moveTo>
                  <a:pt x="0" y="0"/>
                </a:moveTo>
                <a:lnTo>
                  <a:pt x="1947707" y="0"/>
                </a:lnTo>
                <a:lnTo>
                  <a:pt x="1947707" y="1810488"/>
                </a:lnTo>
                <a:lnTo>
                  <a:pt x="0" y="18104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66034" r="-36564" b="-75725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6589112" y="1890609"/>
            <a:ext cx="6831456" cy="7952693"/>
          </a:xfrm>
          <a:custGeom>
            <a:avLst/>
            <a:gdLst/>
            <a:ahLst/>
            <a:cxnLst/>
            <a:rect l="l" t="t" r="r" b="b"/>
            <a:pathLst>
              <a:path w="6831456" h="7952693">
                <a:moveTo>
                  <a:pt x="0" y="0"/>
                </a:moveTo>
                <a:lnTo>
                  <a:pt x="6831455" y="0"/>
                </a:lnTo>
                <a:lnTo>
                  <a:pt x="6831455" y="7952692"/>
                </a:lnTo>
                <a:lnTo>
                  <a:pt x="0" y="795269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TextBox 7"/>
          <p:cNvSpPr txBox="1"/>
          <p:nvPr/>
        </p:nvSpPr>
        <p:spPr>
          <a:xfrm>
            <a:off x="7671808" y="3793375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tulio.triviño@gmail.com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51874" y="323850"/>
            <a:ext cx="13488561" cy="273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3 : Follow the steps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671808" y="5086350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tulio.triviño@gmail.com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671808" y="6498894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tulio.deusc1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71808" y="8158480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Triviño7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3420567" y="-7718218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3"/>
                </a:lnTo>
                <a:lnTo>
                  <a:pt x="11492156" y="12297053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3555715" y="5891579"/>
            <a:ext cx="2935625" cy="2847557"/>
          </a:xfrm>
          <a:custGeom>
            <a:avLst/>
            <a:gdLst/>
            <a:ahLst/>
            <a:cxnLst/>
            <a:rect l="l" t="t" r="r" b="b"/>
            <a:pathLst>
              <a:path w="2935625" h="2847557">
                <a:moveTo>
                  <a:pt x="0" y="0"/>
                </a:moveTo>
                <a:lnTo>
                  <a:pt x="2935625" y="0"/>
                </a:lnTo>
                <a:lnTo>
                  <a:pt x="2935625" y="2847557"/>
                </a:lnTo>
                <a:lnTo>
                  <a:pt x="0" y="28475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flipV="1">
            <a:off x="-5000816" y="8215630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0" y="12297054"/>
                </a:moveTo>
                <a:lnTo>
                  <a:pt x="11492156" y="12297054"/>
                </a:lnTo>
                <a:lnTo>
                  <a:pt x="11492156" y="0"/>
                </a:lnTo>
                <a:lnTo>
                  <a:pt x="0" y="0"/>
                </a:lnTo>
                <a:lnTo>
                  <a:pt x="0" y="122970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5826838" y="7999232"/>
            <a:ext cx="2461162" cy="2287768"/>
          </a:xfrm>
          <a:custGeom>
            <a:avLst/>
            <a:gdLst/>
            <a:ahLst/>
            <a:cxnLst/>
            <a:rect l="l" t="t" r="r" b="b"/>
            <a:pathLst>
              <a:path w="2461162" h="2287768">
                <a:moveTo>
                  <a:pt x="0" y="0"/>
                </a:moveTo>
                <a:lnTo>
                  <a:pt x="2461162" y="0"/>
                </a:lnTo>
                <a:lnTo>
                  <a:pt x="2461162" y="2287768"/>
                </a:lnTo>
                <a:lnTo>
                  <a:pt x="0" y="22877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66034" r="-36564" b="-75725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7696200" y="219743"/>
            <a:ext cx="7254751" cy="9847514"/>
          </a:xfrm>
          <a:custGeom>
            <a:avLst/>
            <a:gdLst/>
            <a:ahLst/>
            <a:cxnLst/>
            <a:rect l="l" t="t" r="r" b="b"/>
            <a:pathLst>
              <a:path w="7254751" h="9847514">
                <a:moveTo>
                  <a:pt x="0" y="0"/>
                </a:moveTo>
                <a:lnTo>
                  <a:pt x="7254751" y="0"/>
                </a:lnTo>
                <a:lnTo>
                  <a:pt x="7254751" y="9847513"/>
                </a:lnTo>
                <a:lnTo>
                  <a:pt x="0" y="984751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8723600" y="4778413"/>
            <a:ext cx="761078" cy="701143"/>
          </a:xfrm>
          <a:custGeom>
            <a:avLst/>
            <a:gdLst/>
            <a:ahLst/>
            <a:cxnLst/>
            <a:rect l="l" t="t" r="r" b="b"/>
            <a:pathLst>
              <a:path w="761078" h="701143">
                <a:moveTo>
                  <a:pt x="0" y="0"/>
                </a:moveTo>
                <a:lnTo>
                  <a:pt x="761078" y="0"/>
                </a:lnTo>
                <a:lnTo>
                  <a:pt x="761078" y="701143"/>
                </a:lnTo>
                <a:lnTo>
                  <a:pt x="0" y="70114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2931688" y="7982263"/>
            <a:ext cx="1825441" cy="2321705"/>
          </a:xfrm>
          <a:custGeom>
            <a:avLst/>
            <a:gdLst/>
            <a:ahLst/>
            <a:cxnLst/>
            <a:rect l="l" t="t" r="r" b="b"/>
            <a:pathLst>
              <a:path w="1825441" h="2321705">
                <a:moveTo>
                  <a:pt x="0" y="0"/>
                </a:moveTo>
                <a:lnTo>
                  <a:pt x="1825441" y="0"/>
                </a:lnTo>
                <a:lnTo>
                  <a:pt x="1825441" y="2321706"/>
                </a:lnTo>
                <a:lnTo>
                  <a:pt x="0" y="23217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8723600" y="721401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Tulio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82621" y="1841137"/>
            <a:ext cx="6334858" cy="4050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3 : Follow the steps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723600" y="2233434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Triviño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723600" y="3743382"/>
            <a:ext cx="6490646" cy="557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62"/>
              </a:lnSpc>
            </a:pPr>
            <a:r>
              <a:rPr lang="en-US" sz="3330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Chile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9857506" y="3951810"/>
            <a:ext cx="11841046" cy="12670380"/>
          </a:xfrm>
          <a:custGeom>
            <a:avLst/>
            <a:gdLst/>
            <a:ahLst/>
            <a:cxnLst/>
            <a:rect l="l" t="t" r="r" b="b"/>
            <a:pathLst>
              <a:path w="11841046" h="12670380">
                <a:moveTo>
                  <a:pt x="0" y="0"/>
                </a:moveTo>
                <a:lnTo>
                  <a:pt x="11841047" y="0"/>
                </a:lnTo>
                <a:lnTo>
                  <a:pt x="11841047" y="12670380"/>
                </a:lnTo>
                <a:lnTo>
                  <a:pt x="0" y="126703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5181600" y="4509149"/>
            <a:ext cx="13739659" cy="4965595"/>
          </a:xfrm>
          <a:custGeom>
            <a:avLst/>
            <a:gdLst/>
            <a:ahLst/>
            <a:cxnLst/>
            <a:rect l="l" t="t" r="r" b="b"/>
            <a:pathLst>
              <a:path w="11301259" h="4011947">
                <a:moveTo>
                  <a:pt x="0" y="0"/>
                </a:moveTo>
                <a:lnTo>
                  <a:pt x="11301258" y="0"/>
                </a:lnTo>
                <a:lnTo>
                  <a:pt x="11301258" y="4011946"/>
                </a:lnTo>
                <a:lnTo>
                  <a:pt x="0" y="40119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4739681" y="407559"/>
            <a:ext cx="3348305" cy="3185075"/>
          </a:xfrm>
          <a:custGeom>
            <a:avLst/>
            <a:gdLst/>
            <a:ahLst/>
            <a:cxnLst/>
            <a:rect l="l" t="t" r="r" b="b"/>
            <a:pathLst>
              <a:path w="3348305" h="3185075">
                <a:moveTo>
                  <a:pt x="0" y="0"/>
                </a:moveTo>
                <a:lnTo>
                  <a:pt x="3348305" y="0"/>
                </a:lnTo>
                <a:lnTo>
                  <a:pt x="3348305" y="3185075"/>
                </a:lnTo>
                <a:lnTo>
                  <a:pt x="0" y="31850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4011147" y="605878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7" y="0"/>
                </a:lnTo>
                <a:lnTo>
                  <a:pt x="2049687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8781288" y="7941260"/>
            <a:ext cx="1655402" cy="1256290"/>
          </a:xfrm>
          <a:custGeom>
            <a:avLst/>
            <a:gdLst/>
            <a:ahLst/>
            <a:cxnLst/>
            <a:rect l="l" t="t" r="r" b="b"/>
            <a:pathLst>
              <a:path w="1655402" h="1256290">
                <a:moveTo>
                  <a:pt x="0" y="0"/>
                </a:moveTo>
                <a:lnTo>
                  <a:pt x="1655403" y="0"/>
                </a:lnTo>
                <a:lnTo>
                  <a:pt x="1655403" y="1256289"/>
                </a:lnTo>
                <a:lnTo>
                  <a:pt x="0" y="125628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3440125" y="6595626"/>
            <a:ext cx="4561975" cy="792643"/>
          </a:xfrm>
          <a:custGeom>
            <a:avLst/>
            <a:gdLst/>
            <a:ahLst/>
            <a:cxnLst/>
            <a:rect l="l" t="t" r="r" b="b"/>
            <a:pathLst>
              <a:path w="4561975" h="792643">
                <a:moveTo>
                  <a:pt x="0" y="0"/>
                </a:moveTo>
                <a:lnTo>
                  <a:pt x="4561975" y="0"/>
                </a:lnTo>
                <a:lnTo>
                  <a:pt x="4561975" y="792644"/>
                </a:lnTo>
                <a:lnTo>
                  <a:pt x="0" y="79264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776309" y="7388269"/>
            <a:ext cx="6060688" cy="977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8047"/>
              </a:lnSpc>
            </a:pPr>
            <a:r>
              <a:rPr lang="en-US" sz="5748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You’ll see this: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0" y="934767"/>
            <a:ext cx="14540196" cy="27383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 dirty="0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4 : Add your product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9857506" y="3951810"/>
            <a:ext cx="11841046" cy="12670380"/>
          </a:xfrm>
          <a:custGeom>
            <a:avLst/>
            <a:gdLst/>
            <a:ahLst/>
            <a:cxnLst/>
            <a:rect l="l" t="t" r="r" b="b"/>
            <a:pathLst>
              <a:path w="11841046" h="12670380">
                <a:moveTo>
                  <a:pt x="0" y="0"/>
                </a:moveTo>
                <a:lnTo>
                  <a:pt x="11841047" y="0"/>
                </a:lnTo>
                <a:lnTo>
                  <a:pt x="11841047" y="12670380"/>
                </a:lnTo>
                <a:lnTo>
                  <a:pt x="0" y="126703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4739681" y="407559"/>
            <a:ext cx="3348305" cy="3185075"/>
          </a:xfrm>
          <a:custGeom>
            <a:avLst/>
            <a:gdLst/>
            <a:ahLst/>
            <a:cxnLst/>
            <a:rect l="l" t="t" r="r" b="b"/>
            <a:pathLst>
              <a:path w="3348305" h="3185075">
                <a:moveTo>
                  <a:pt x="0" y="0"/>
                </a:moveTo>
                <a:lnTo>
                  <a:pt x="3348305" y="0"/>
                </a:lnTo>
                <a:lnTo>
                  <a:pt x="3348305" y="3185075"/>
                </a:lnTo>
                <a:lnTo>
                  <a:pt x="0" y="31850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4011147" y="605878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7" y="0"/>
                </a:lnTo>
                <a:lnTo>
                  <a:pt x="2049687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8781288" y="7941260"/>
            <a:ext cx="1655402" cy="1256290"/>
          </a:xfrm>
          <a:custGeom>
            <a:avLst/>
            <a:gdLst/>
            <a:ahLst/>
            <a:cxnLst/>
            <a:rect l="l" t="t" r="r" b="b"/>
            <a:pathLst>
              <a:path w="1655402" h="1256290">
                <a:moveTo>
                  <a:pt x="0" y="0"/>
                </a:moveTo>
                <a:lnTo>
                  <a:pt x="1655403" y="0"/>
                </a:lnTo>
                <a:lnTo>
                  <a:pt x="1655403" y="1256289"/>
                </a:lnTo>
                <a:lnTo>
                  <a:pt x="0" y="125628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4476770" y="5383052"/>
            <a:ext cx="11301259" cy="4011947"/>
          </a:xfrm>
          <a:custGeom>
            <a:avLst/>
            <a:gdLst/>
            <a:ahLst/>
            <a:cxnLst/>
            <a:rect l="l" t="t" r="r" b="b"/>
            <a:pathLst>
              <a:path w="11301259" h="4011947">
                <a:moveTo>
                  <a:pt x="0" y="0"/>
                </a:moveTo>
                <a:lnTo>
                  <a:pt x="11301259" y="0"/>
                </a:lnTo>
                <a:lnTo>
                  <a:pt x="11301259" y="4011946"/>
                </a:lnTo>
                <a:lnTo>
                  <a:pt x="0" y="401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9165771" y="5383052"/>
            <a:ext cx="2659998" cy="739152"/>
          </a:xfrm>
          <a:custGeom>
            <a:avLst/>
            <a:gdLst/>
            <a:ahLst/>
            <a:cxnLst/>
            <a:rect l="l" t="t" r="r" b="b"/>
            <a:pathLst>
              <a:path w="8424820" h="1463812">
                <a:moveTo>
                  <a:pt x="0" y="0"/>
                </a:moveTo>
                <a:lnTo>
                  <a:pt x="8424820" y="0"/>
                </a:lnTo>
                <a:lnTo>
                  <a:pt x="8424820" y="1463812"/>
                </a:lnTo>
                <a:lnTo>
                  <a:pt x="0" y="146381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8" name="TextBox 8"/>
          <p:cNvSpPr txBox="1"/>
          <p:nvPr/>
        </p:nvSpPr>
        <p:spPr>
          <a:xfrm>
            <a:off x="1357238" y="4035520"/>
            <a:ext cx="5429010" cy="12747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0776"/>
              </a:lnSpc>
            </a:pPr>
            <a:r>
              <a:rPr lang="en-US" sz="7697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Click here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28404" y="1213427"/>
            <a:ext cx="8215596" cy="273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4 : Add your product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9857506" y="3951810"/>
            <a:ext cx="11841046" cy="12670380"/>
          </a:xfrm>
          <a:custGeom>
            <a:avLst/>
            <a:gdLst/>
            <a:ahLst/>
            <a:cxnLst/>
            <a:rect l="l" t="t" r="r" b="b"/>
            <a:pathLst>
              <a:path w="11841046" h="12670380">
                <a:moveTo>
                  <a:pt x="0" y="0"/>
                </a:moveTo>
                <a:lnTo>
                  <a:pt x="11841047" y="0"/>
                </a:lnTo>
                <a:lnTo>
                  <a:pt x="11841047" y="12670380"/>
                </a:lnTo>
                <a:lnTo>
                  <a:pt x="0" y="126703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4739681" y="407559"/>
            <a:ext cx="3348305" cy="3185075"/>
          </a:xfrm>
          <a:custGeom>
            <a:avLst/>
            <a:gdLst/>
            <a:ahLst/>
            <a:cxnLst/>
            <a:rect l="l" t="t" r="r" b="b"/>
            <a:pathLst>
              <a:path w="3348305" h="3185075">
                <a:moveTo>
                  <a:pt x="0" y="0"/>
                </a:moveTo>
                <a:lnTo>
                  <a:pt x="3348305" y="0"/>
                </a:lnTo>
                <a:lnTo>
                  <a:pt x="3348305" y="3185075"/>
                </a:lnTo>
                <a:lnTo>
                  <a:pt x="0" y="31850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4011147" y="605878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7" y="0"/>
                </a:lnTo>
                <a:lnTo>
                  <a:pt x="2049687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8781288" y="7941260"/>
            <a:ext cx="1655402" cy="1256290"/>
          </a:xfrm>
          <a:custGeom>
            <a:avLst/>
            <a:gdLst/>
            <a:ahLst/>
            <a:cxnLst/>
            <a:rect l="l" t="t" r="r" b="b"/>
            <a:pathLst>
              <a:path w="1655402" h="1256290">
                <a:moveTo>
                  <a:pt x="0" y="0"/>
                </a:moveTo>
                <a:lnTo>
                  <a:pt x="1655403" y="0"/>
                </a:lnTo>
                <a:lnTo>
                  <a:pt x="1655403" y="1256289"/>
                </a:lnTo>
                <a:lnTo>
                  <a:pt x="0" y="125628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5942611" y="713284"/>
            <a:ext cx="11397285" cy="8989609"/>
          </a:xfrm>
          <a:custGeom>
            <a:avLst/>
            <a:gdLst/>
            <a:ahLst/>
            <a:cxnLst/>
            <a:rect l="l" t="t" r="r" b="b"/>
            <a:pathLst>
              <a:path w="11397285" h="8989609">
                <a:moveTo>
                  <a:pt x="0" y="0"/>
                </a:moveTo>
                <a:lnTo>
                  <a:pt x="11397285" y="0"/>
                </a:lnTo>
                <a:lnTo>
                  <a:pt x="11397285" y="8989609"/>
                </a:lnTo>
                <a:lnTo>
                  <a:pt x="0" y="898960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600093" y="5857823"/>
            <a:ext cx="4613984" cy="3339726"/>
          </a:xfrm>
          <a:custGeom>
            <a:avLst/>
            <a:gdLst/>
            <a:ahLst/>
            <a:cxnLst/>
            <a:rect l="l" t="t" r="r" b="b"/>
            <a:pathLst>
              <a:path w="4613984" h="3339726">
                <a:moveTo>
                  <a:pt x="0" y="0"/>
                </a:moveTo>
                <a:lnTo>
                  <a:pt x="4613985" y="0"/>
                </a:lnTo>
                <a:lnTo>
                  <a:pt x="4613985" y="3339726"/>
                </a:lnTo>
                <a:lnTo>
                  <a:pt x="0" y="333972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3610" t="-25000" r="-4963" b="-24999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600093" y="6717191"/>
            <a:ext cx="2132713" cy="1032589"/>
          </a:xfrm>
          <a:custGeom>
            <a:avLst/>
            <a:gdLst/>
            <a:ahLst/>
            <a:cxnLst/>
            <a:rect l="l" t="t" r="r" b="b"/>
            <a:pathLst>
              <a:path w="2132713" h="1032589">
                <a:moveTo>
                  <a:pt x="0" y="0"/>
                </a:moveTo>
                <a:lnTo>
                  <a:pt x="2132713" y="0"/>
                </a:lnTo>
                <a:lnTo>
                  <a:pt x="2132713" y="1032589"/>
                </a:lnTo>
                <a:lnTo>
                  <a:pt x="0" y="103258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261414" y="3061840"/>
            <a:ext cx="5191047" cy="169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93"/>
              </a:lnSpc>
            </a:pPr>
            <a:r>
              <a:rPr lang="en-US" sz="4923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Find the code in your book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61414" y="617109"/>
            <a:ext cx="5291343" cy="1762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65"/>
              </a:lnSpc>
            </a:pPr>
            <a:r>
              <a:rPr lang="en-US" sz="7406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4 : Add your product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9857506" y="3951810"/>
            <a:ext cx="11841046" cy="12670380"/>
          </a:xfrm>
          <a:custGeom>
            <a:avLst/>
            <a:gdLst/>
            <a:ahLst/>
            <a:cxnLst/>
            <a:rect l="l" t="t" r="r" b="b"/>
            <a:pathLst>
              <a:path w="11841046" h="12670380">
                <a:moveTo>
                  <a:pt x="0" y="0"/>
                </a:moveTo>
                <a:lnTo>
                  <a:pt x="11841047" y="0"/>
                </a:lnTo>
                <a:lnTo>
                  <a:pt x="11841047" y="12670380"/>
                </a:lnTo>
                <a:lnTo>
                  <a:pt x="0" y="126703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4739681" y="407559"/>
            <a:ext cx="3348305" cy="3185075"/>
          </a:xfrm>
          <a:custGeom>
            <a:avLst/>
            <a:gdLst/>
            <a:ahLst/>
            <a:cxnLst/>
            <a:rect l="l" t="t" r="r" b="b"/>
            <a:pathLst>
              <a:path w="3348305" h="3185075">
                <a:moveTo>
                  <a:pt x="0" y="0"/>
                </a:moveTo>
                <a:lnTo>
                  <a:pt x="3348305" y="0"/>
                </a:lnTo>
                <a:lnTo>
                  <a:pt x="3348305" y="3185075"/>
                </a:lnTo>
                <a:lnTo>
                  <a:pt x="0" y="31850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4011147" y="605878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7" y="0"/>
                </a:lnTo>
                <a:lnTo>
                  <a:pt x="2049687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8781288" y="7941260"/>
            <a:ext cx="1655402" cy="1256290"/>
          </a:xfrm>
          <a:custGeom>
            <a:avLst/>
            <a:gdLst/>
            <a:ahLst/>
            <a:cxnLst/>
            <a:rect l="l" t="t" r="r" b="b"/>
            <a:pathLst>
              <a:path w="1655402" h="1256290">
                <a:moveTo>
                  <a:pt x="0" y="0"/>
                </a:moveTo>
                <a:lnTo>
                  <a:pt x="1655403" y="0"/>
                </a:lnTo>
                <a:lnTo>
                  <a:pt x="1655403" y="1256289"/>
                </a:lnTo>
                <a:lnTo>
                  <a:pt x="0" y="125628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804756" y="3951810"/>
            <a:ext cx="7496002" cy="5800031"/>
          </a:xfrm>
          <a:custGeom>
            <a:avLst/>
            <a:gdLst/>
            <a:ahLst/>
            <a:cxnLst/>
            <a:rect l="l" t="t" r="r" b="b"/>
            <a:pathLst>
              <a:path w="7496002" h="5800031">
                <a:moveTo>
                  <a:pt x="0" y="0"/>
                </a:moveTo>
                <a:lnTo>
                  <a:pt x="7496002" y="0"/>
                </a:lnTo>
                <a:lnTo>
                  <a:pt x="7496002" y="5800031"/>
                </a:lnTo>
                <a:lnTo>
                  <a:pt x="0" y="580003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9608990" y="2379823"/>
            <a:ext cx="5985107" cy="6032988"/>
          </a:xfrm>
          <a:custGeom>
            <a:avLst/>
            <a:gdLst/>
            <a:ahLst/>
            <a:cxnLst/>
            <a:rect l="l" t="t" r="r" b="b"/>
            <a:pathLst>
              <a:path w="5985107" h="6032988">
                <a:moveTo>
                  <a:pt x="0" y="0"/>
                </a:moveTo>
                <a:lnTo>
                  <a:pt x="5985107" y="0"/>
                </a:lnTo>
                <a:lnTo>
                  <a:pt x="5985107" y="6032988"/>
                </a:lnTo>
                <a:lnTo>
                  <a:pt x="0" y="603298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TextBox 8"/>
          <p:cNvSpPr txBox="1"/>
          <p:nvPr/>
        </p:nvSpPr>
        <p:spPr>
          <a:xfrm>
            <a:off x="361710" y="2709234"/>
            <a:ext cx="5191047" cy="827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93"/>
              </a:lnSpc>
            </a:pPr>
            <a:r>
              <a:rPr lang="en-US" sz="4923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WRITE IT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1414" y="617109"/>
            <a:ext cx="5291343" cy="1762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65"/>
              </a:lnSpc>
            </a:pPr>
            <a:r>
              <a:rPr lang="en-US" sz="7406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4 : Add your product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820101" y="1333951"/>
            <a:ext cx="5191047" cy="827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93"/>
              </a:lnSpc>
            </a:pPr>
            <a:r>
              <a:rPr lang="en-US" sz="4923" dirty="0">
                <a:solidFill>
                  <a:srgbClr val="312859"/>
                </a:solidFill>
                <a:latin typeface="Muli"/>
                <a:ea typeface="Muli"/>
                <a:cs typeface="Muli"/>
                <a:sym typeface="Muli"/>
              </a:rPr>
              <a:t>DONE!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-6430263" y="1028700"/>
            <a:ext cx="14567832" cy="15588147"/>
          </a:xfrm>
          <a:custGeom>
            <a:avLst/>
            <a:gdLst/>
            <a:ahLst/>
            <a:cxnLst/>
            <a:rect l="l" t="t" r="r" b="b"/>
            <a:pathLst>
              <a:path w="14567832" h="15588147">
                <a:moveTo>
                  <a:pt x="0" y="15588147"/>
                </a:moveTo>
                <a:lnTo>
                  <a:pt x="14567832" y="15588147"/>
                </a:lnTo>
                <a:lnTo>
                  <a:pt x="14567832" y="0"/>
                </a:lnTo>
                <a:lnTo>
                  <a:pt x="0" y="0"/>
                </a:lnTo>
                <a:lnTo>
                  <a:pt x="0" y="1558814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TextBox 3"/>
          <p:cNvSpPr txBox="1"/>
          <p:nvPr/>
        </p:nvSpPr>
        <p:spPr>
          <a:xfrm>
            <a:off x="560641" y="570079"/>
            <a:ext cx="16094946" cy="1426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Now it will appear here: </a:t>
            </a:r>
          </a:p>
        </p:txBody>
      </p:sp>
      <p:sp>
        <p:nvSpPr>
          <p:cNvPr id="4" name="Freeform 4"/>
          <p:cNvSpPr/>
          <p:nvPr/>
        </p:nvSpPr>
        <p:spPr>
          <a:xfrm>
            <a:off x="6616299" y="1296795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480640" y="1996402"/>
            <a:ext cx="16174948" cy="4569423"/>
          </a:xfrm>
          <a:custGeom>
            <a:avLst/>
            <a:gdLst/>
            <a:ahLst/>
            <a:cxnLst/>
            <a:rect l="l" t="t" r="r" b="b"/>
            <a:pathLst>
              <a:path w="16174948" h="4569423">
                <a:moveTo>
                  <a:pt x="0" y="0"/>
                </a:moveTo>
                <a:lnTo>
                  <a:pt x="16174947" y="0"/>
                </a:lnTo>
                <a:lnTo>
                  <a:pt x="16174947" y="4569423"/>
                </a:lnTo>
                <a:lnTo>
                  <a:pt x="0" y="45694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480640" y="4635365"/>
            <a:ext cx="4864951" cy="2355447"/>
          </a:xfrm>
          <a:custGeom>
            <a:avLst/>
            <a:gdLst/>
            <a:ahLst/>
            <a:cxnLst/>
            <a:rect l="l" t="t" r="r" b="b"/>
            <a:pathLst>
              <a:path w="4864951" h="2355447">
                <a:moveTo>
                  <a:pt x="0" y="0"/>
                </a:moveTo>
                <a:lnTo>
                  <a:pt x="4864950" y="0"/>
                </a:lnTo>
                <a:lnTo>
                  <a:pt x="4864950" y="2355447"/>
                </a:lnTo>
                <a:lnTo>
                  <a:pt x="0" y="2355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4830146" y="5573162"/>
            <a:ext cx="1825441" cy="2321705"/>
          </a:xfrm>
          <a:custGeom>
            <a:avLst/>
            <a:gdLst/>
            <a:ahLst/>
            <a:cxnLst/>
            <a:rect l="l" t="t" r="r" b="b"/>
            <a:pathLst>
              <a:path w="1825441" h="2321705">
                <a:moveTo>
                  <a:pt x="0" y="0"/>
                </a:moveTo>
                <a:lnTo>
                  <a:pt x="1825441" y="0"/>
                </a:lnTo>
                <a:lnTo>
                  <a:pt x="1825441" y="2321705"/>
                </a:lnTo>
                <a:lnTo>
                  <a:pt x="0" y="23217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2071154" y="7286641"/>
            <a:ext cx="9013273" cy="2320918"/>
          </a:xfrm>
          <a:custGeom>
            <a:avLst/>
            <a:gdLst/>
            <a:ahLst/>
            <a:cxnLst/>
            <a:rect l="l" t="t" r="r" b="b"/>
            <a:pathLst>
              <a:path w="9013273" h="2320918">
                <a:moveTo>
                  <a:pt x="0" y="0"/>
                </a:moveTo>
                <a:lnTo>
                  <a:pt x="9013273" y="0"/>
                </a:lnTo>
                <a:lnTo>
                  <a:pt x="9013273" y="2320917"/>
                </a:lnTo>
                <a:lnTo>
                  <a:pt x="0" y="232091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0118366" y="9258300"/>
            <a:ext cx="1932122" cy="932249"/>
          </a:xfrm>
          <a:custGeom>
            <a:avLst/>
            <a:gdLst/>
            <a:ahLst/>
            <a:cxnLst/>
            <a:rect l="l" t="t" r="r" b="b"/>
            <a:pathLst>
              <a:path w="1932122" h="932249">
                <a:moveTo>
                  <a:pt x="0" y="0"/>
                </a:moveTo>
                <a:lnTo>
                  <a:pt x="1932122" y="0"/>
                </a:lnTo>
                <a:lnTo>
                  <a:pt x="1932122" y="932249"/>
                </a:lnTo>
                <a:lnTo>
                  <a:pt x="0" y="93224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12184400" y="8389950"/>
            <a:ext cx="5074900" cy="1082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79"/>
              </a:lnSpc>
            </a:pPr>
            <a:r>
              <a:rPr lang="en-US" sz="3127" b="1" dirty="0">
                <a:solidFill>
                  <a:srgbClr val="312859"/>
                </a:solidFill>
                <a:latin typeface="Muli Bold"/>
                <a:ea typeface="Muli Bold"/>
                <a:cs typeface="Muli Bold"/>
                <a:sym typeface="Muli Bold"/>
              </a:rPr>
              <a:t>CLICK HERE AND YOU’LL SEE THE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541922" y="-9337228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4"/>
                </a:lnTo>
                <a:lnTo>
                  <a:pt x="11492156" y="12297054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5400000" flipH="1">
            <a:off x="8815742" y="5184924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4"/>
                </a:lnTo>
                <a:lnTo>
                  <a:pt x="11492156" y="12297054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3296678" y="2123887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5543708" y="3702536"/>
            <a:ext cx="4755645" cy="6237116"/>
          </a:xfrm>
          <a:custGeom>
            <a:avLst/>
            <a:gdLst/>
            <a:ahLst/>
            <a:cxnLst/>
            <a:rect l="l" t="t" r="r" b="b"/>
            <a:pathLst>
              <a:path w="4755645" h="6237116">
                <a:moveTo>
                  <a:pt x="0" y="0"/>
                </a:moveTo>
                <a:lnTo>
                  <a:pt x="4755645" y="0"/>
                </a:lnTo>
                <a:lnTo>
                  <a:pt x="4755645" y="6237116"/>
                </a:lnTo>
                <a:lnTo>
                  <a:pt x="0" y="62371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5034695" y="4167191"/>
            <a:ext cx="1594021" cy="1408535"/>
          </a:xfrm>
          <a:custGeom>
            <a:avLst/>
            <a:gdLst/>
            <a:ahLst/>
            <a:cxnLst/>
            <a:rect l="l" t="t" r="r" b="b"/>
            <a:pathLst>
              <a:path w="1594021" h="1408535">
                <a:moveTo>
                  <a:pt x="0" y="0"/>
                </a:moveTo>
                <a:lnTo>
                  <a:pt x="1594021" y="0"/>
                </a:lnTo>
                <a:lnTo>
                  <a:pt x="1594021" y="1408534"/>
                </a:lnTo>
                <a:lnTo>
                  <a:pt x="0" y="14085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717754">
            <a:off x="3385040" y="5217200"/>
            <a:ext cx="2319356" cy="452274"/>
          </a:xfrm>
          <a:custGeom>
            <a:avLst/>
            <a:gdLst/>
            <a:ahLst/>
            <a:cxnLst/>
            <a:rect l="l" t="t" r="r" b="b"/>
            <a:pathLst>
              <a:path w="2319356" h="452274">
                <a:moveTo>
                  <a:pt x="0" y="0"/>
                </a:moveTo>
                <a:lnTo>
                  <a:pt x="2319356" y="0"/>
                </a:lnTo>
                <a:lnTo>
                  <a:pt x="2319356" y="452275"/>
                </a:lnTo>
                <a:lnTo>
                  <a:pt x="0" y="4522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1299478" y="777596"/>
            <a:ext cx="5537794" cy="7327575"/>
          </a:xfrm>
          <a:custGeom>
            <a:avLst/>
            <a:gdLst/>
            <a:ahLst/>
            <a:cxnLst/>
            <a:rect l="l" t="t" r="r" b="b"/>
            <a:pathLst>
              <a:path w="5537794" h="7327575">
                <a:moveTo>
                  <a:pt x="0" y="0"/>
                </a:moveTo>
                <a:lnTo>
                  <a:pt x="5537794" y="0"/>
                </a:lnTo>
                <a:lnTo>
                  <a:pt x="5537794" y="7327575"/>
                </a:lnTo>
                <a:lnTo>
                  <a:pt x="0" y="73275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085642" y="7059671"/>
            <a:ext cx="952356" cy="1211264"/>
          </a:xfrm>
          <a:custGeom>
            <a:avLst/>
            <a:gdLst/>
            <a:ahLst/>
            <a:cxnLst/>
            <a:rect l="l" t="t" r="r" b="b"/>
            <a:pathLst>
              <a:path w="952356" h="1211264">
                <a:moveTo>
                  <a:pt x="0" y="0"/>
                </a:moveTo>
                <a:lnTo>
                  <a:pt x="952356" y="0"/>
                </a:lnTo>
                <a:lnTo>
                  <a:pt x="952356" y="1211264"/>
                </a:lnTo>
                <a:lnTo>
                  <a:pt x="0" y="121126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TextBox 10"/>
          <p:cNvSpPr txBox="1"/>
          <p:nvPr/>
        </p:nvSpPr>
        <p:spPr>
          <a:xfrm>
            <a:off x="715510" y="636045"/>
            <a:ext cx="11826412" cy="273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5 : INSTALL THE APP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46901" y="4448099"/>
            <a:ext cx="4197817" cy="751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115"/>
              </a:lnSpc>
            </a:pPr>
            <a:r>
              <a:rPr lang="en-US" sz="4368" b="1" dirty="0">
                <a:solidFill>
                  <a:srgbClr val="312859"/>
                </a:solidFill>
                <a:latin typeface="Muli Bold"/>
                <a:ea typeface="Muli Bold"/>
                <a:cs typeface="Muli Bold"/>
                <a:sym typeface="Muli Bold"/>
              </a:rPr>
              <a:t>Click the menu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541922" y="-9337228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4"/>
                </a:lnTo>
                <a:lnTo>
                  <a:pt x="11492156" y="12297054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5400000" flipH="1">
            <a:off x="8815742" y="5184924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4"/>
                </a:lnTo>
                <a:lnTo>
                  <a:pt x="11492156" y="12297054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3296678" y="2123887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219200" y="3679400"/>
            <a:ext cx="4763848" cy="4786641"/>
          </a:xfrm>
          <a:custGeom>
            <a:avLst/>
            <a:gdLst/>
            <a:ahLst/>
            <a:cxnLst/>
            <a:rect l="l" t="t" r="r" b="b"/>
            <a:pathLst>
              <a:path w="4763848" h="4786641">
                <a:moveTo>
                  <a:pt x="0" y="0"/>
                </a:moveTo>
                <a:lnTo>
                  <a:pt x="4763848" y="0"/>
                </a:lnTo>
                <a:lnTo>
                  <a:pt x="4763848" y="4786641"/>
                </a:lnTo>
                <a:lnTo>
                  <a:pt x="0" y="47866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4515350" y="6645447"/>
            <a:ext cx="952356" cy="1211264"/>
          </a:xfrm>
          <a:custGeom>
            <a:avLst/>
            <a:gdLst/>
            <a:ahLst/>
            <a:cxnLst/>
            <a:rect l="l" t="t" r="r" b="b"/>
            <a:pathLst>
              <a:path w="952356" h="1211264">
                <a:moveTo>
                  <a:pt x="0" y="0"/>
                </a:moveTo>
                <a:lnTo>
                  <a:pt x="952356" y="0"/>
                </a:lnTo>
                <a:lnTo>
                  <a:pt x="952356" y="1211264"/>
                </a:lnTo>
                <a:lnTo>
                  <a:pt x="0" y="12112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TextBox 7"/>
          <p:cNvSpPr txBox="1"/>
          <p:nvPr/>
        </p:nvSpPr>
        <p:spPr>
          <a:xfrm>
            <a:off x="715510" y="636045"/>
            <a:ext cx="11826412" cy="273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11499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5: INSTALL THE APP</a:t>
            </a:r>
          </a:p>
        </p:txBody>
      </p:sp>
      <p:sp>
        <p:nvSpPr>
          <p:cNvPr id="8" name="Freeform 8"/>
          <p:cNvSpPr/>
          <p:nvPr/>
        </p:nvSpPr>
        <p:spPr>
          <a:xfrm>
            <a:off x="7069480" y="2533976"/>
            <a:ext cx="9390446" cy="6937086"/>
          </a:xfrm>
          <a:custGeom>
            <a:avLst/>
            <a:gdLst/>
            <a:ahLst/>
            <a:cxnLst/>
            <a:rect l="l" t="t" r="r" b="b"/>
            <a:pathLst>
              <a:path w="9390446" h="6937086">
                <a:moveTo>
                  <a:pt x="0" y="0"/>
                </a:moveTo>
                <a:lnTo>
                  <a:pt x="9390446" y="0"/>
                </a:lnTo>
                <a:lnTo>
                  <a:pt x="9390446" y="6937086"/>
                </a:lnTo>
                <a:lnTo>
                  <a:pt x="0" y="69370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4321521" y="5587373"/>
            <a:ext cx="952356" cy="1211264"/>
          </a:xfrm>
          <a:custGeom>
            <a:avLst/>
            <a:gdLst/>
            <a:ahLst/>
            <a:cxnLst/>
            <a:rect l="l" t="t" r="r" b="b"/>
            <a:pathLst>
              <a:path w="952356" h="1211264">
                <a:moveTo>
                  <a:pt x="0" y="0"/>
                </a:moveTo>
                <a:lnTo>
                  <a:pt x="952356" y="0"/>
                </a:lnTo>
                <a:lnTo>
                  <a:pt x="952356" y="1211264"/>
                </a:lnTo>
                <a:lnTo>
                  <a:pt x="0" y="12112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70266" y="4542616"/>
            <a:ext cx="11071657" cy="1094274"/>
            <a:chOff x="0" y="0"/>
            <a:chExt cx="2915992" cy="2882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15992" cy="288204"/>
            </a:xfrm>
            <a:custGeom>
              <a:avLst/>
              <a:gdLst/>
              <a:ahLst/>
              <a:cxnLst/>
              <a:rect l="l" t="t" r="r" b="b"/>
              <a:pathLst>
                <a:path w="2915992" h="288204">
                  <a:moveTo>
                    <a:pt x="69926" y="0"/>
                  </a:moveTo>
                  <a:lnTo>
                    <a:pt x="2846066" y="0"/>
                  </a:lnTo>
                  <a:cubicBezTo>
                    <a:pt x="2864612" y="0"/>
                    <a:pt x="2882398" y="7367"/>
                    <a:pt x="2895511" y="20481"/>
                  </a:cubicBezTo>
                  <a:cubicBezTo>
                    <a:pt x="2908625" y="33594"/>
                    <a:pt x="2915992" y="51380"/>
                    <a:pt x="2915992" y="69926"/>
                  </a:cubicBezTo>
                  <a:lnTo>
                    <a:pt x="2915992" y="218278"/>
                  </a:lnTo>
                  <a:cubicBezTo>
                    <a:pt x="2915992" y="236824"/>
                    <a:pt x="2908625" y="254610"/>
                    <a:pt x="2895511" y="267723"/>
                  </a:cubicBezTo>
                  <a:cubicBezTo>
                    <a:pt x="2882398" y="280837"/>
                    <a:pt x="2864612" y="288204"/>
                    <a:pt x="2846066" y="288204"/>
                  </a:cubicBezTo>
                  <a:lnTo>
                    <a:pt x="69926" y="288204"/>
                  </a:lnTo>
                  <a:cubicBezTo>
                    <a:pt x="51380" y="288204"/>
                    <a:pt x="33594" y="280837"/>
                    <a:pt x="20481" y="267723"/>
                  </a:cubicBezTo>
                  <a:cubicBezTo>
                    <a:pt x="7367" y="254610"/>
                    <a:pt x="0" y="236824"/>
                    <a:pt x="0" y="218278"/>
                  </a:cubicBezTo>
                  <a:lnTo>
                    <a:pt x="0" y="69926"/>
                  </a:lnTo>
                  <a:cubicBezTo>
                    <a:pt x="0" y="51380"/>
                    <a:pt x="7367" y="33594"/>
                    <a:pt x="20481" y="20481"/>
                  </a:cubicBezTo>
                  <a:cubicBezTo>
                    <a:pt x="33594" y="7367"/>
                    <a:pt x="51380" y="0"/>
                    <a:pt x="69926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915992" cy="3263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70266" y="5785347"/>
            <a:ext cx="9278498" cy="1094274"/>
            <a:chOff x="0" y="0"/>
            <a:chExt cx="2443720" cy="2882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43720" cy="288204"/>
            </a:xfrm>
            <a:custGeom>
              <a:avLst/>
              <a:gdLst/>
              <a:ahLst/>
              <a:cxnLst/>
              <a:rect l="l" t="t" r="r" b="b"/>
              <a:pathLst>
                <a:path w="2443720" h="288204">
                  <a:moveTo>
                    <a:pt x="83439" y="0"/>
                  </a:moveTo>
                  <a:lnTo>
                    <a:pt x="2360280" y="0"/>
                  </a:lnTo>
                  <a:cubicBezTo>
                    <a:pt x="2406363" y="0"/>
                    <a:pt x="2443720" y="37357"/>
                    <a:pt x="2443720" y="83439"/>
                  </a:cubicBezTo>
                  <a:lnTo>
                    <a:pt x="2443720" y="204765"/>
                  </a:lnTo>
                  <a:cubicBezTo>
                    <a:pt x="2443720" y="250847"/>
                    <a:pt x="2406363" y="288204"/>
                    <a:pt x="2360280" y="288204"/>
                  </a:cubicBezTo>
                  <a:lnTo>
                    <a:pt x="83439" y="288204"/>
                  </a:lnTo>
                  <a:cubicBezTo>
                    <a:pt x="37357" y="288204"/>
                    <a:pt x="0" y="250847"/>
                    <a:pt x="0" y="204765"/>
                  </a:cubicBezTo>
                  <a:lnTo>
                    <a:pt x="0" y="83439"/>
                  </a:lnTo>
                  <a:cubicBezTo>
                    <a:pt x="0" y="37357"/>
                    <a:pt x="37357" y="0"/>
                    <a:pt x="83439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443720" cy="3263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470266" y="7028079"/>
            <a:ext cx="9278498" cy="1823153"/>
            <a:chOff x="0" y="0"/>
            <a:chExt cx="2443720" cy="48017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443720" cy="480172"/>
            </a:xfrm>
            <a:custGeom>
              <a:avLst/>
              <a:gdLst/>
              <a:ahLst/>
              <a:cxnLst/>
              <a:rect l="l" t="t" r="r" b="b"/>
              <a:pathLst>
                <a:path w="2443720" h="480172">
                  <a:moveTo>
                    <a:pt x="83439" y="0"/>
                  </a:moveTo>
                  <a:lnTo>
                    <a:pt x="2360280" y="0"/>
                  </a:lnTo>
                  <a:cubicBezTo>
                    <a:pt x="2406363" y="0"/>
                    <a:pt x="2443720" y="37357"/>
                    <a:pt x="2443720" y="83439"/>
                  </a:cubicBezTo>
                  <a:lnTo>
                    <a:pt x="2443720" y="396733"/>
                  </a:lnTo>
                  <a:cubicBezTo>
                    <a:pt x="2443720" y="442815"/>
                    <a:pt x="2406363" y="480172"/>
                    <a:pt x="2360280" y="480172"/>
                  </a:cubicBezTo>
                  <a:lnTo>
                    <a:pt x="83439" y="480172"/>
                  </a:lnTo>
                  <a:cubicBezTo>
                    <a:pt x="37357" y="480172"/>
                    <a:pt x="0" y="442815"/>
                    <a:pt x="0" y="396733"/>
                  </a:cubicBezTo>
                  <a:lnTo>
                    <a:pt x="0" y="83439"/>
                  </a:lnTo>
                  <a:cubicBezTo>
                    <a:pt x="0" y="37357"/>
                    <a:pt x="37357" y="0"/>
                    <a:pt x="83439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443720" cy="5182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2786677" y="5058466"/>
            <a:ext cx="8123461" cy="8699825"/>
          </a:xfrm>
          <a:custGeom>
            <a:avLst/>
            <a:gdLst/>
            <a:ahLst/>
            <a:cxnLst/>
            <a:rect l="l" t="t" r="r" b="b"/>
            <a:pathLst>
              <a:path w="8123461" h="8699825">
                <a:moveTo>
                  <a:pt x="0" y="0"/>
                </a:moveTo>
                <a:lnTo>
                  <a:pt x="8123462" y="0"/>
                </a:lnTo>
                <a:lnTo>
                  <a:pt x="8123462" y="8699825"/>
                </a:lnTo>
                <a:lnTo>
                  <a:pt x="0" y="86998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>
            <a:off x="15823565" y="3293893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>
            <a:off x="1316345" y="2177276"/>
            <a:ext cx="5955947" cy="5762379"/>
          </a:xfrm>
          <a:custGeom>
            <a:avLst/>
            <a:gdLst/>
            <a:ahLst/>
            <a:cxnLst/>
            <a:rect l="l" t="t" r="r" b="b"/>
            <a:pathLst>
              <a:path w="5955947" h="5762379">
                <a:moveTo>
                  <a:pt x="0" y="0"/>
                </a:moveTo>
                <a:lnTo>
                  <a:pt x="5955947" y="0"/>
                </a:lnTo>
                <a:lnTo>
                  <a:pt x="5955947" y="5762379"/>
                </a:lnTo>
                <a:lnTo>
                  <a:pt x="0" y="57623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>
            <a:off x="2271413" y="5636890"/>
            <a:ext cx="2022906" cy="2015320"/>
          </a:xfrm>
          <a:custGeom>
            <a:avLst/>
            <a:gdLst/>
            <a:ahLst/>
            <a:cxnLst/>
            <a:rect l="l" t="t" r="r" b="b"/>
            <a:pathLst>
              <a:path w="2022906" h="2015320">
                <a:moveTo>
                  <a:pt x="0" y="0"/>
                </a:moveTo>
                <a:lnTo>
                  <a:pt x="2022905" y="0"/>
                </a:lnTo>
                <a:lnTo>
                  <a:pt x="2022905" y="2015320"/>
                </a:lnTo>
                <a:lnTo>
                  <a:pt x="0" y="201532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15" name="Freeform 15"/>
          <p:cNvSpPr/>
          <p:nvPr/>
        </p:nvSpPr>
        <p:spPr>
          <a:xfrm>
            <a:off x="8748593" y="1817230"/>
            <a:ext cx="8510707" cy="3968117"/>
          </a:xfrm>
          <a:custGeom>
            <a:avLst/>
            <a:gdLst/>
            <a:ahLst/>
            <a:cxnLst/>
            <a:rect l="l" t="t" r="r" b="b"/>
            <a:pathLst>
              <a:path w="8510707" h="3968117">
                <a:moveTo>
                  <a:pt x="0" y="0"/>
                </a:moveTo>
                <a:lnTo>
                  <a:pt x="8510707" y="0"/>
                </a:lnTo>
                <a:lnTo>
                  <a:pt x="8510707" y="3968117"/>
                </a:lnTo>
                <a:lnTo>
                  <a:pt x="0" y="396811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TextBox 16"/>
          <p:cNvSpPr txBox="1"/>
          <p:nvPr/>
        </p:nvSpPr>
        <p:spPr>
          <a:xfrm>
            <a:off x="1028700" y="688740"/>
            <a:ext cx="10291568" cy="102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0"/>
              </a:lnSpc>
            </a:pPr>
            <a:r>
              <a:rPr lang="en-US" sz="8245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6: Install it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996432" y="6013947"/>
            <a:ext cx="10291568" cy="102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0"/>
              </a:lnSpc>
            </a:pPr>
            <a:r>
              <a:rPr lang="en-US" sz="8245" dirty="0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7: Log-in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786677" y="5058466"/>
            <a:ext cx="8123461" cy="8699825"/>
          </a:xfrm>
          <a:custGeom>
            <a:avLst/>
            <a:gdLst/>
            <a:ahLst/>
            <a:cxnLst/>
            <a:rect l="l" t="t" r="r" b="b"/>
            <a:pathLst>
              <a:path w="8123461" h="8699825">
                <a:moveTo>
                  <a:pt x="0" y="0"/>
                </a:moveTo>
                <a:lnTo>
                  <a:pt x="8123462" y="0"/>
                </a:lnTo>
                <a:lnTo>
                  <a:pt x="8123462" y="8699825"/>
                </a:lnTo>
                <a:lnTo>
                  <a:pt x="0" y="86998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5823565" y="3293893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797819" y="2113703"/>
            <a:ext cx="11988858" cy="5889527"/>
          </a:xfrm>
          <a:custGeom>
            <a:avLst/>
            <a:gdLst/>
            <a:ahLst/>
            <a:cxnLst/>
            <a:rect l="l" t="t" r="r" b="b"/>
            <a:pathLst>
              <a:path w="11988858" h="5889527">
                <a:moveTo>
                  <a:pt x="0" y="0"/>
                </a:moveTo>
                <a:lnTo>
                  <a:pt x="11988858" y="0"/>
                </a:lnTo>
                <a:lnTo>
                  <a:pt x="11988858" y="5889526"/>
                </a:lnTo>
                <a:lnTo>
                  <a:pt x="0" y="588952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TextBox 5"/>
          <p:cNvSpPr txBox="1"/>
          <p:nvPr/>
        </p:nvSpPr>
        <p:spPr>
          <a:xfrm>
            <a:off x="1028700" y="688740"/>
            <a:ext cx="15524873" cy="102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0"/>
              </a:lnSpc>
            </a:pPr>
            <a:r>
              <a:rPr lang="en-US" sz="8245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7: Download the material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786677" y="5058466"/>
            <a:ext cx="8123461" cy="8699825"/>
          </a:xfrm>
          <a:custGeom>
            <a:avLst/>
            <a:gdLst/>
            <a:ahLst/>
            <a:cxnLst/>
            <a:rect l="l" t="t" r="r" b="b"/>
            <a:pathLst>
              <a:path w="8123461" h="8699825">
                <a:moveTo>
                  <a:pt x="0" y="0"/>
                </a:moveTo>
                <a:lnTo>
                  <a:pt x="8123462" y="0"/>
                </a:lnTo>
                <a:lnTo>
                  <a:pt x="8123462" y="8699825"/>
                </a:lnTo>
                <a:lnTo>
                  <a:pt x="0" y="86998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>
            <a:off x="15823565" y="3293893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797819" y="2113703"/>
            <a:ext cx="6862875" cy="3371387"/>
          </a:xfrm>
          <a:custGeom>
            <a:avLst/>
            <a:gdLst/>
            <a:ahLst/>
            <a:cxnLst/>
            <a:rect l="l" t="t" r="r" b="b"/>
            <a:pathLst>
              <a:path w="6862875" h="3371387">
                <a:moveTo>
                  <a:pt x="0" y="0"/>
                </a:moveTo>
                <a:lnTo>
                  <a:pt x="6862875" y="0"/>
                </a:lnTo>
                <a:lnTo>
                  <a:pt x="6862875" y="3371387"/>
                </a:lnTo>
                <a:lnTo>
                  <a:pt x="0" y="33713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3563348" y="4849406"/>
            <a:ext cx="9992933" cy="3522509"/>
          </a:xfrm>
          <a:custGeom>
            <a:avLst/>
            <a:gdLst/>
            <a:ahLst/>
            <a:cxnLst/>
            <a:rect l="l" t="t" r="r" b="b"/>
            <a:pathLst>
              <a:path w="9992933" h="3522509">
                <a:moveTo>
                  <a:pt x="0" y="0"/>
                </a:moveTo>
                <a:lnTo>
                  <a:pt x="9992933" y="0"/>
                </a:lnTo>
                <a:lnTo>
                  <a:pt x="9992933" y="3522508"/>
                </a:lnTo>
                <a:lnTo>
                  <a:pt x="0" y="352250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TextBox 6"/>
          <p:cNvSpPr txBox="1"/>
          <p:nvPr/>
        </p:nvSpPr>
        <p:spPr>
          <a:xfrm>
            <a:off x="1028700" y="688740"/>
            <a:ext cx="15524873" cy="102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0"/>
              </a:lnSpc>
            </a:pPr>
            <a:r>
              <a:rPr lang="en-US" sz="8245" dirty="0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7: Download the material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A87831-1AF2-F6D3-C947-2C6F9B428F9F}"/>
              </a:ext>
            </a:extLst>
          </p:cNvPr>
          <p:cNvSpPr txBox="1"/>
          <p:nvPr/>
        </p:nvSpPr>
        <p:spPr>
          <a:xfrm>
            <a:off x="797377" y="8540929"/>
            <a:ext cx="15524873" cy="955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20"/>
              </a:lnSpc>
            </a:pPr>
            <a:r>
              <a:rPr lang="en-US" sz="8245" dirty="0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Step 8: Practice!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1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825296" y="6140362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0" y="0"/>
                </a:moveTo>
                <a:lnTo>
                  <a:pt x="11492156" y="0"/>
                </a:lnTo>
                <a:lnTo>
                  <a:pt x="11492156" y="12297053"/>
                </a:lnTo>
                <a:lnTo>
                  <a:pt x="0" y="122970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3" name="Group 3"/>
          <p:cNvGrpSpPr/>
          <p:nvPr/>
        </p:nvGrpSpPr>
        <p:grpSpPr>
          <a:xfrm>
            <a:off x="2287127" y="3744788"/>
            <a:ext cx="13713746" cy="4791147"/>
            <a:chOff x="0" y="0"/>
            <a:chExt cx="3015360" cy="105347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15360" cy="1053471"/>
            </a:xfrm>
            <a:custGeom>
              <a:avLst/>
              <a:gdLst/>
              <a:ahLst/>
              <a:cxnLst/>
              <a:rect l="l" t="t" r="r" b="b"/>
              <a:pathLst>
                <a:path w="3015360" h="1053471">
                  <a:moveTo>
                    <a:pt x="46292" y="0"/>
                  </a:moveTo>
                  <a:lnTo>
                    <a:pt x="2969068" y="0"/>
                  </a:lnTo>
                  <a:cubicBezTo>
                    <a:pt x="2994634" y="0"/>
                    <a:pt x="3015360" y="20726"/>
                    <a:pt x="3015360" y="46292"/>
                  </a:cubicBezTo>
                  <a:lnTo>
                    <a:pt x="3015360" y="1007179"/>
                  </a:lnTo>
                  <a:cubicBezTo>
                    <a:pt x="3015360" y="1032745"/>
                    <a:pt x="2994634" y="1053471"/>
                    <a:pt x="2969068" y="1053471"/>
                  </a:cubicBezTo>
                  <a:lnTo>
                    <a:pt x="46292" y="1053471"/>
                  </a:lnTo>
                  <a:cubicBezTo>
                    <a:pt x="20726" y="1053471"/>
                    <a:pt x="0" y="1032745"/>
                    <a:pt x="0" y="1007179"/>
                  </a:cubicBezTo>
                  <a:lnTo>
                    <a:pt x="0" y="46292"/>
                  </a:lnTo>
                  <a:cubicBezTo>
                    <a:pt x="0" y="20726"/>
                    <a:pt x="20726" y="0"/>
                    <a:pt x="46292" y="0"/>
                  </a:cubicBezTo>
                  <a:close/>
                </a:path>
              </a:pathLst>
            </a:custGeom>
            <a:solidFill>
              <a:srgbClr val="FFE1E8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015360" cy="10915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619692" y="1751065"/>
            <a:ext cx="2713736" cy="3057730"/>
          </a:xfrm>
          <a:custGeom>
            <a:avLst/>
            <a:gdLst/>
            <a:ahLst/>
            <a:cxnLst/>
            <a:rect l="l" t="t" r="r" b="b"/>
            <a:pathLst>
              <a:path w="2713736" h="3057730">
                <a:moveTo>
                  <a:pt x="0" y="0"/>
                </a:moveTo>
                <a:lnTo>
                  <a:pt x="2713735" y="0"/>
                </a:lnTo>
                <a:lnTo>
                  <a:pt x="2713735" y="3057730"/>
                </a:lnTo>
                <a:lnTo>
                  <a:pt x="0" y="30577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0962217" y="1751065"/>
            <a:ext cx="2706091" cy="3057730"/>
          </a:xfrm>
          <a:custGeom>
            <a:avLst/>
            <a:gdLst/>
            <a:ahLst/>
            <a:cxnLst/>
            <a:rect l="l" t="t" r="r" b="b"/>
            <a:pathLst>
              <a:path w="2706091" h="3057730">
                <a:moveTo>
                  <a:pt x="0" y="0"/>
                </a:moveTo>
                <a:lnTo>
                  <a:pt x="2706091" y="0"/>
                </a:lnTo>
                <a:lnTo>
                  <a:pt x="2706091" y="3057730"/>
                </a:lnTo>
                <a:lnTo>
                  <a:pt x="0" y="30577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7637785" y="1751065"/>
            <a:ext cx="3019509" cy="3057730"/>
          </a:xfrm>
          <a:custGeom>
            <a:avLst/>
            <a:gdLst/>
            <a:ahLst/>
            <a:cxnLst/>
            <a:rect l="l" t="t" r="r" b="b"/>
            <a:pathLst>
              <a:path w="3019509" h="3057730">
                <a:moveTo>
                  <a:pt x="0" y="0"/>
                </a:moveTo>
                <a:lnTo>
                  <a:pt x="3019508" y="0"/>
                </a:lnTo>
                <a:lnTo>
                  <a:pt x="3019508" y="3057730"/>
                </a:lnTo>
                <a:lnTo>
                  <a:pt x="0" y="30577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3467442" y="5596476"/>
            <a:ext cx="11353115" cy="21025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1"/>
              </a:lnSpc>
            </a:pPr>
            <a:r>
              <a:rPr lang="en-US" sz="17012">
                <a:solidFill>
                  <a:srgbClr val="312859"/>
                </a:solidFill>
                <a:latin typeface="Lilita One"/>
                <a:ea typeface="Lilita One"/>
                <a:cs typeface="Lilita One"/>
                <a:sym typeface="Lilita One"/>
              </a:rPr>
              <a:t>Thank You</a:t>
            </a:r>
          </a:p>
        </p:txBody>
      </p:sp>
      <p:sp>
        <p:nvSpPr>
          <p:cNvPr id="10" name="Freeform 10"/>
          <p:cNvSpPr/>
          <p:nvPr/>
        </p:nvSpPr>
        <p:spPr>
          <a:xfrm>
            <a:off x="14976030" y="2246425"/>
            <a:ext cx="2049686" cy="1555513"/>
          </a:xfrm>
          <a:custGeom>
            <a:avLst/>
            <a:gdLst/>
            <a:ahLst/>
            <a:cxnLst/>
            <a:rect l="l" t="t" r="r" b="b"/>
            <a:pathLst>
              <a:path w="2049686" h="1555513">
                <a:moveTo>
                  <a:pt x="0" y="0"/>
                </a:moveTo>
                <a:lnTo>
                  <a:pt x="2049686" y="0"/>
                </a:lnTo>
                <a:lnTo>
                  <a:pt x="2049686" y="1555513"/>
                </a:lnTo>
                <a:lnTo>
                  <a:pt x="0" y="155551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1023765" y="5181592"/>
            <a:ext cx="2526724" cy="1917539"/>
          </a:xfrm>
          <a:custGeom>
            <a:avLst/>
            <a:gdLst/>
            <a:ahLst/>
            <a:cxnLst/>
            <a:rect l="l" t="t" r="r" b="b"/>
            <a:pathLst>
              <a:path w="2526724" h="1917539">
                <a:moveTo>
                  <a:pt x="0" y="0"/>
                </a:moveTo>
                <a:lnTo>
                  <a:pt x="2526724" y="0"/>
                </a:lnTo>
                <a:lnTo>
                  <a:pt x="2526724" y="1917539"/>
                </a:lnTo>
                <a:lnTo>
                  <a:pt x="0" y="191753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t="-730060" r="-549418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flipH="1">
            <a:off x="12541922" y="-10107778"/>
            <a:ext cx="11492156" cy="12297054"/>
          </a:xfrm>
          <a:custGeom>
            <a:avLst/>
            <a:gdLst/>
            <a:ahLst/>
            <a:cxnLst/>
            <a:rect l="l" t="t" r="r" b="b"/>
            <a:pathLst>
              <a:path w="11492156" h="12297054">
                <a:moveTo>
                  <a:pt x="11492156" y="0"/>
                </a:moveTo>
                <a:lnTo>
                  <a:pt x="0" y="0"/>
                </a:lnTo>
                <a:lnTo>
                  <a:pt x="0" y="12297053"/>
                </a:lnTo>
                <a:lnTo>
                  <a:pt x="11492156" y="12297053"/>
                </a:lnTo>
                <a:lnTo>
                  <a:pt x="1149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179</Words>
  <Application>Microsoft Office PowerPoint</Application>
  <PresentationFormat>Personalizado</PresentationFormat>
  <Paragraphs>40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Lilita One</vt:lpstr>
      <vt:lpstr>Muli Bold</vt:lpstr>
      <vt:lpstr>Arial</vt:lpstr>
      <vt:lpstr>Muli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Ilustrative Step by Step Make Viral Content Presentation</dc:title>
  <cp:lastModifiedBy>Claudia Pino Vasquez</cp:lastModifiedBy>
  <cp:revision>2</cp:revision>
  <dcterms:created xsi:type="dcterms:W3CDTF">2006-08-16T00:00:00Z</dcterms:created>
  <dcterms:modified xsi:type="dcterms:W3CDTF">2026-03-02T19:50:28Z</dcterms:modified>
  <dc:identifier>DAHC0nOY1WQ</dc:identifier>
</cp:coreProperties>
</file>