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4"/>
  </p:notesMasterIdLst>
  <p:sldIdLst>
    <p:sldId id="256" r:id="rId2"/>
    <p:sldId id="257" r:id="rId3"/>
    <p:sldId id="258" r:id="rId4"/>
    <p:sldId id="260" r:id="rId5"/>
    <p:sldId id="261" r:id="rId6"/>
    <p:sldId id="265" r:id="rId7"/>
    <p:sldId id="266" r:id="rId8"/>
    <p:sldId id="267" r:id="rId9"/>
    <p:sldId id="263" r:id="rId10"/>
    <p:sldId id="262" r:id="rId11"/>
    <p:sldId id="268" r:id="rId12"/>
    <p:sldId id="269" r:id="rId13"/>
    <p:sldId id="271" r:id="rId14"/>
    <p:sldId id="270" r:id="rId15"/>
    <p:sldId id="264" r:id="rId16"/>
    <p:sldId id="279" r:id="rId17"/>
    <p:sldId id="275" r:id="rId18"/>
    <p:sldId id="276" r:id="rId19"/>
    <p:sldId id="278" r:id="rId20"/>
    <p:sldId id="274" r:id="rId21"/>
    <p:sldId id="272" r:id="rId22"/>
    <p:sldId id="273" r:id="rId23"/>
  </p:sldIdLst>
  <p:sldSz cx="12192000" cy="6858000"/>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0" d="100"/>
          <a:sy n="70" d="100"/>
        </p:scale>
        <p:origin x="480"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L"/>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820C731-1B14-4305-9B19-3388DF2EFF5D}" type="datetimeFigureOut">
              <a:rPr lang="es-CL" smtClean="0"/>
              <a:t>10-07-2026</a:t>
            </a:fld>
            <a:endParaRPr lang="es-CL"/>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CL"/>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L"/>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EEDB843-68E2-46DA-A187-363E5A6A9AAE}" type="slidenum">
              <a:rPr lang="es-CL" smtClean="0"/>
              <a:t>‹Nº›</a:t>
            </a:fld>
            <a:endParaRPr lang="es-CL"/>
          </a:p>
        </p:txBody>
      </p:sp>
    </p:spTree>
    <p:extLst>
      <p:ext uri="{BB962C8B-B14F-4D97-AF65-F5344CB8AC3E}">
        <p14:creationId xmlns:p14="http://schemas.microsoft.com/office/powerpoint/2010/main" val="36667065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4A1E7D6-BDDE-78A4-AD5A-52AED41E28EC}"/>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L"/>
          </a:p>
        </p:txBody>
      </p:sp>
      <p:sp>
        <p:nvSpPr>
          <p:cNvPr id="3" name="Subtítulo 2">
            <a:extLst>
              <a:ext uri="{FF2B5EF4-FFF2-40B4-BE49-F238E27FC236}">
                <a16:creationId xmlns:a16="http://schemas.microsoft.com/office/drawing/2014/main" id="{674F0B2B-3B98-DD9C-0886-D79B9687DCF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a:p>
        </p:txBody>
      </p:sp>
      <p:sp>
        <p:nvSpPr>
          <p:cNvPr id="4" name="Marcador de fecha 3">
            <a:extLst>
              <a:ext uri="{FF2B5EF4-FFF2-40B4-BE49-F238E27FC236}">
                <a16:creationId xmlns:a16="http://schemas.microsoft.com/office/drawing/2014/main" id="{6D9A6DE9-473A-A3C8-7749-0DE8E8A16C72}"/>
              </a:ext>
            </a:extLst>
          </p:cNvPr>
          <p:cNvSpPr>
            <a:spLocks noGrp="1"/>
          </p:cNvSpPr>
          <p:nvPr>
            <p:ph type="dt" sz="half" idx="10"/>
          </p:nvPr>
        </p:nvSpPr>
        <p:spPr/>
        <p:txBody>
          <a:bodyPr/>
          <a:lstStyle/>
          <a:p>
            <a:fld id="{03095BE8-324D-46DF-A8F0-E7FDAB374272}" type="datetime1">
              <a:rPr lang="es-CL" smtClean="0"/>
              <a:t>10-07-2026</a:t>
            </a:fld>
            <a:endParaRPr lang="es-CL"/>
          </a:p>
        </p:txBody>
      </p:sp>
      <p:sp>
        <p:nvSpPr>
          <p:cNvPr id="5" name="Marcador de pie de página 4">
            <a:extLst>
              <a:ext uri="{FF2B5EF4-FFF2-40B4-BE49-F238E27FC236}">
                <a16:creationId xmlns:a16="http://schemas.microsoft.com/office/drawing/2014/main" id="{A0768010-0239-8A8F-C34C-302104419C73}"/>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56FDAE0A-156C-ABC2-4314-E21888ABE606}"/>
              </a:ext>
            </a:extLst>
          </p:cNvPr>
          <p:cNvSpPr>
            <a:spLocks noGrp="1"/>
          </p:cNvSpPr>
          <p:nvPr>
            <p:ph type="sldNum" sz="quarter" idx="12"/>
          </p:nvPr>
        </p:nvSpPr>
        <p:spPr/>
        <p:txBody>
          <a:bodyPr/>
          <a:lstStyle/>
          <a:p>
            <a:fld id="{B7C66123-98C4-4CC1-B80C-A50ACC66B463}" type="slidenum">
              <a:rPr lang="es-CL" smtClean="0"/>
              <a:t>‹Nº›</a:t>
            </a:fld>
            <a:endParaRPr lang="es-CL"/>
          </a:p>
        </p:txBody>
      </p:sp>
    </p:spTree>
    <p:extLst>
      <p:ext uri="{BB962C8B-B14F-4D97-AF65-F5344CB8AC3E}">
        <p14:creationId xmlns:p14="http://schemas.microsoft.com/office/powerpoint/2010/main" val="6970193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139E844-A82B-1EC4-7A96-32FC05244E6B}"/>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B03A8008-13DB-A956-0FA9-2CAC6D919C23}"/>
              </a:ext>
            </a:extLst>
          </p:cNvPr>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5DB3C853-72AD-DAFE-5A86-444BF8B352A1}"/>
              </a:ext>
            </a:extLst>
          </p:cNvPr>
          <p:cNvSpPr>
            <a:spLocks noGrp="1"/>
          </p:cNvSpPr>
          <p:nvPr>
            <p:ph type="dt" sz="half" idx="10"/>
          </p:nvPr>
        </p:nvSpPr>
        <p:spPr/>
        <p:txBody>
          <a:bodyPr/>
          <a:lstStyle/>
          <a:p>
            <a:fld id="{824FC831-A136-4E19-B2C0-CF8C734EEC26}" type="datetime1">
              <a:rPr lang="es-CL" smtClean="0"/>
              <a:t>10-07-2026</a:t>
            </a:fld>
            <a:endParaRPr lang="es-CL"/>
          </a:p>
        </p:txBody>
      </p:sp>
      <p:sp>
        <p:nvSpPr>
          <p:cNvPr id="5" name="Marcador de pie de página 4">
            <a:extLst>
              <a:ext uri="{FF2B5EF4-FFF2-40B4-BE49-F238E27FC236}">
                <a16:creationId xmlns:a16="http://schemas.microsoft.com/office/drawing/2014/main" id="{1DDED602-3154-ED40-C921-F238951E6C16}"/>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85C8F7C9-EF32-874F-F1D9-213AF82EB330}"/>
              </a:ext>
            </a:extLst>
          </p:cNvPr>
          <p:cNvSpPr>
            <a:spLocks noGrp="1"/>
          </p:cNvSpPr>
          <p:nvPr>
            <p:ph type="sldNum" sz="quarter" idx="12"/>
          </p:nvPr>
        </p:nvSpPr>
        <p:spPr/>
        <p:txBody>
          <a:bodyPr/>
          <a:lstStyle/>
          <a:p>
            <a:fld id="{B7C66123-98C4-4CC1-B80C-A50ACC66B463}" type="slidenum">
              <a:rPr lang="es-CL" smtClean="0"/>
              <a:t>‹Nº›</a:t>
            </a:fld>
            <a:endParaRPr lang="es-CL"/>
          </a:p>
        </p:txBody>
      </p:sp>
    </p:spTree>
    <p:extLst>
      <p:ext uri="{BB962C8B-B14F-4D97-AF65-F5344CB8AC3E}">
        <p14:creationId xmlns:p14="http://schemas.microsoft.com/office/powerpoint/2010/main" val="28382614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116494E-D03B-50A6-7F23-47496D2A79C6}"/>
              </a:ext>
            </a:extLst>
          </p:cNvPr>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id="{D01ECDD6-D0CD-66B5-44B2-14BE773B171E}"/>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2F431E59-A3D1-AA49-326F-94D448BE8C9E}"/>
              </a:ext>
            </a:extLst>
          </p:cNvPr>
          <p:cNvSpPr>
            <a:spLocks noGrp="1"/>
          </p:cNvSpPr>
          <p:nvPr>
            <p:ph type="dt" sz="half" idx="10"/>
          </p:nvPr>
        </p:nvSpPr>
        <p:spPr/>
        <p:txBody>
          <a:bodyPr/>
          <a:lstStyle/>
          <a:p>
            <a:fld id="{E7E72606-60A1-447A-B744-A1A00A1F1787}" type="datetime1">
              <a:rPr lang="es-CL" smtClean="0"/>
              <a:t>10-07-2026</a:t>
            </a:fld>
            <a:endParaRPr lang="es-CL"/>
          </a:p>
        </p:txBody>
      </p:sp>
      <p:sp>
        <p:nvSpPr>
          <p:cNvPr id="5" name="Marcador de pie de página 4">
            <a:extLst>
              <a:ext uri="{FF2B5EF4-FFF2-40B4-BE49-F238E27FC236}">
                <a16:creationId xmlns:a16="http://schemas.microsoft.com/office/drawing/2014/main" id="{AFB2C38F-EA87-ED89-2535-42A0195EB953}"/>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25E9230B-656E-E03E-4887-1F10A2DC314C}"/>
              </a:ext>
            </a:extLst>
          </p:cNvPr>
          <p:cNvSpPr>
            <a:spLocks noGrp="1"/>
          </p:cNvSpPr>
          <p:nvPr>
            <p:ph type="sldNum" sz="quarter" idx="12"/>
          </p:nvPr>
        </p:nvSpPr>
        <p:spPr/>
        <p:txBody>
          <a:bodyPr/>
          <a:lstStyle/>
          <a:p>
            <a:fld id="{B7C66123-98C4-4CC1-B80C-A50ACC66B463}" type="slidenum">
              <a:rPr lang="es-CL" smtClean="0"/>
              <a:t>‹Nº›</a:t>
            </a:fld>
            <a:endParaRPr lang="es-CL"/>
          </a:p>
        </p:txBody>
      </p:sp>
    </p:spTree>
    <p:extLst>
      <p:ext uri="{BB962C8B-B14F-4D97-AF65-F5344CB8AC3E}">
        <p14:creationId xmlns:p14="http://schemas.microsoft.com/office/powerpoint/2010/main" val="23854767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5756B3B-831C-7C17-A04C-BADA85991197}"/>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032EA4E2-0254-45F4-900D-F190D756415E}"/>
              </a:ext>
            </a:extLst>
          </p:cNvPr>
          <p:cNvSpPr>
            <a:spLocks noGrp="1"/>
          </p:cNvSpPr>
          <p:nvPr>
            <p:ph sz="half" idx="1"/>
          </p:nvPr>
        </p:nvSpPr>
        <p:spPr>
          <a:xfrm>
            <a:off x="838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contenido 3">
            <a:extLst>
              <a:ext uri="{FF2B5EF4-FFF2-40B4-BE49-F238E27FC236}">
                <a16:creationId xmlns:a16="http://schemas.microsoft.com/office/drawing/2014/main" id="{78510C37-F75C-CA1D-A6C2-B3068693C7D2}"/>
              </a:ext>
            </a:extLst>
          </p:cNvPr>
          <p:cNvSpPr>
            <a:spLocks noGrp="1"/>
          </p:cNvSpPr>
          <p:nvPr>
            <p:ph sz="half" idx="2"/>
          </p:nvPr>
        </p:nvSpPr>
        <p:spPr>
          <a:xfrm>
            <a:off x="6172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fecha 4">
            <a:extLst>
              <a:ext uri="{FF2B5EF4-FFF2-40B4-BE49-F238E27FC236}">
                <a16:creationId xmlns:a16="http://schemas.microsoft.com/office/drawing/2014/main" id="{EE8AAE38-8C00-D549-BBE5-34013796C4B9}"/>
              </a:ext>
            </a:extLst>
          </p:cNvPr>
          <p:cNvSpPr>
            <a:spLocks noGrp="1"/>
          </p:cNvSpPr>
          <p:nvPr>
            <p:ph type="dt" sz="half" idx="10"/>
          </p:nvPr>
        </p:nvSpPr>
        <p:spPr/>
        <p:txBody>
          <a:bodyPr/>
          <a:lstStyle/>
          <a:p>
            <a:fld id="{51424F34-C200-4CBA-A4E4-8EE977FDF5E5}" type="datetime1">
              <a:rPr lang="es-CL" smtClean="0"/>
              <a:t>10-07-2026</a:t>
            </a:fld>
            <a:endParaRPr lang="es-CL"/>
          </a:p>
        </p:txBody>
      </p:sp>
      <p:sp>
        <p:nvSpPr>
          <p:cNvPr id="6" name="Marcador de pie de página 5">
            <a:extLst>
              <a:ext uri="{FF2B5EF4-FFF2-40B4-BE49-F238E27FC236}">
                <a16:creationId xmlns:a16="http://schemas.microsoft.com/office/drawing/2014/main" id="{ED330CD1-F34A-47F1-5C6D-AC8169DCC892}"/>
              </a:ext>
            </a:extLst>
          </p:cNvPr>
          <p:cNvSpPr>
            <a:spLocks noGrp="1"/>
          </p:cNvSpPr>
          <p:nvPr>
            <p:ph type="ftr" sz="quarter" idx="11"/>
          </p:nvPr>
        </p:nvSpPr>
        <p:spPr/>
        <p:txBody>
          <a:bodyPr/>
          <a:lstStyle/>
          <a:p>
            <a:endParaRPr lang="es-CL"/>
          </a:p>
        </p:txBody>
      </p:sp>
      <p:sp>
        <p:nvSpPr>
          <p:cNvPr id="7" name="Marcador de número de diapositiva 6">
            <a:extLst>
              <a:ext uri="{FF2B5EF4-FFF2-40B4-BE49-F238E27FC236}">
                <a16:creationId xmlns:a16="http://schemas.microsoft.com/office/drawing/2014/main" id="{D5FD2244-F3F5-520E-5343-ACB57F31CAE4}"/>
              </a:ext>
            </a:extLst>
          </p:cNvPr>
          <p:cNvSpPr>
            <a:spLocks noGrp="1"/>
          </p:cNvSpPr>
          <p:nvPr>
            <p:ph type="sldNum" sz="quarter" idx="12"/>
          </p:nvPr>
        </p:nvSpPr>
        <p:spPr/>
        <p:txBody>
          <a:bodyPr/>
          <a:lstStyle/>
          <a:p>
            <a:fld id="{B7C66123-98C4-4CC1-B80C-A50ACC66B463}" type="slidenum">
              <a:rPr lang="es-CL" smtClean="0"/>
              <a:t>‹Nº›</a:t>
            </a:fld>
            <a:endParaRPr lang="es-CL"/>
          </a:p>
        </p:txBody>
      </p:sp>
    </p:spTree>
    <p:extLst>
      <p:ext uri="{BB962C8B-B14F-4D97-AF65-F5344CB8AC3E}">
        <p14:creationId xmlns:p14="http://schemas.microsoft.com/office/powerpoint/2010/main" val="23216947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3204069-049F-350C-EA9D-8726468B2C68}"/>
              </a:ext>
            </a:extLst>
          </p:cNvPr>
          <p:cNvSpPr>
            <a:spLocks noGrp="1"/>
          </p:cNvSpPr>
          <p:nvPr>
            <p:ph type="title"/>
          </p:nvPr>
        </p:nvSpPr>
        <p:spPr>
          <a:xfrm>
            <a:off x="839788" y="365125"/>
            <a:ext cx="10515600" cy="1325563"/>
          </a:xfrm>
        </p:spPr>
        <p:txBody>
          <a:body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id="{C4E412C5-44CC-8DCF-DE41-6DE2543E1BD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CCB6BD20-C206-453B-F704-86F3218BBC61}"/>
              </a:ext>
            </a:extLst>
          </p:cNvPr>
          <p:cNvSpPr>
            <a:spLocks noGrp="1"/>
          </p:cNvSpPr>
          <p:nvPr>
            <p:ph sz="half" idx="2"/>
          </p:nvPr>
        </p:nvSpPr>
        <p:spPr>
          <a:xfrm>
            <a:off x="839788" y="2505075"/>
            <a:ext cx="5157787"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texto 4">
            <a:extLst>
              <a:ext uri="{FF2B5EF4-FFF2-40B4-BE49-F238E27FC236}">
                <a16:creationId xmlns:a16="http://schemas.microsoft.com/office/drawing/2014/main" id="{1726490E-114B-1AD1-9A8F-AFD2F2108E1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7E935106-5F5E-D96F-30AF-64EE607056D0}"/>
              </a:ext>
            </a:extLst>
          </p:cNvPr>
          <p:cNvSpPr>
            <a:spLocks noGrp="1"/>
          </p:cNvSpPr>
          <p:nvPr>
            <p:ph sz="quarter" idx="4"/>
          </p:nvPr>
        </p:nvSpPr>
        <p:spPr>
          <a:xfrm>
            <a:off x="6172200" y="2505075"/>
            <a:ext cx="5183188"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Marcador de fecha 6">
            <a:extLst>
              <a:ext uri="{FF2B5EF4-FFF2-40B4-BE49-F238E27FC236}">
                <a16:creationId xmlns:a16="http://schemas.microsoft.com/office/drawing/2014/main" id="{339DACB8-3DBC-6ED7-79E7-1D2F61A2D6C3}"/>
              </a:ext>
            </a:extLst>
          </p:cNvPr>
          <p:cNvSpPr>
            <a:spLocks noGrp="1"/>
          </p:cNvSpPr>
          <p:nvPr>
            <p:ph type="dt" sz="half" idx="10"/>
          </p:nvPr>
        </p:nvSpPr>
        <p:spPr/>
        <p:txBody>
          <a:bodyPr/>
          <a:lstStyle/>
          <a:p>
            <a:fld id="{BF6F4A29-B8CE-4504-899B-B2F114C98D17}" type="datetime1">
              <a:rPr lang="es-CL" smtClean="0"/>
              <a:t>10-07-2026</a:t>
            </a:fld>
            <a:endParaRPr lang="es-CL"/>
          </a:p>
        </p:txBody>
      </p:sp>
      <p:sp>
        <p:nvSpPr>
          <p:cNvPr id="8" name="Marcador de pie de página 7">
            <a:extLst>
              <a:ext uri="{FF2B5EF4-FFF2-40B4-BE49-F238E27FC236}">
                <a16:creationId xmlns:a16="http://schemas.microsoft.com/office/drawing/2014/main" id="{27BE0C1A-8D35-39E0-7D2B-0FC29E1138CA}"/>
              </a:ext>
            </a:extLst>
          </p:cNvPr>
          <p:cNvSpPr>
            <a:spLocks noGrp="1"/>
          </p:cNvSpPr>
          <p:nvPr>
            <p:ph type="ftr" sz="quarter" idx="11"/>
          </p:nvPr>
        </p:nvSpPr>
        <p:spPr/>
        <p:txBody>
          <a:bodyPr/>
          <a:lstStyle/>
          <a:p>
            <a:endParaRPr lang="es-CL"/>
          </a:p>
        </p:txBody>
      </p:sp>
      <p:sp>
        <p:nvSpPr>
          <p:cNvPr id="9" name="Marcador de número de diapositiva 8">
            <a:extLst>
              <a:ext uri="{FF2B5EF4-FFF2-40B4-BE49-F238E27FC236}">
                <a16:creationId xmlns:a16="http://schemas.microsoft.com/office/drawing/2014/main" id="{9D20FDC4-AD7C-73A0-21AD-5C682BC969DD}"/>
              </a:ext>
            </a:extLst>
          </p:cNvPr>
          <p:cNvSpPr>
            <a:spLocks noGrp="1"/>
          </p:cNvSpPr>
          <p:nvPr>
            <p:ph type="sldNum" sz="quarter" idx="12"/>
          </p:nvPr>
        </p:nvSpPr>
        <p:spPr/>
        <p:txBody>
          <a:bodyPr/>
          <a:lstStyle/>
          <a:p>
            <a:fld id="{B7C66123-98C4-4CC1-B80C-A50ACC66B463}" type="slidenum">
              <a:rPr lang="es-CL" smtClean="0"/>
              <a:t>‹Nº›</a:t>
            </a:fld>
            <a:endParaRPr lang="es-CL"/>
          </a:p>
        </p:txBody>
      </p:sp>
    </p:spTree>
    <p:extLst>
      <p:ext uri="{BB962C8B-B14F-4D97-AF65-F5344CB8AC3E}">
        <p14:creationId xmlns:p14="http://schemas.microsoft.com/office/powerpoint/2010/main" val="31990055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25E643B-7EF9-AA68-92FB-769EC2208149}"/>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fecha 2">
            <a:extLst>
              <a:ext uri="{FF2B5EF4-FFF2-40B4-BE49-F238E27FC236}">
                <a16:creationId xmlns:a16="http://schemas.microsoft.com/office/drawing/2014/main" id="{DD3237CF-6042-48EB-8DC5-0DB22368E15A}"/>
              </a:ext>
            </a:extLst>
          </p:cNvPr>
          <p:cNvSpPr>
            <a:spLocks noGrp="1"/>
          </p:cNvSpPr>
          <p:nvPr>
            <p:ph type="dt" sz="half" idx="10"/>
          </p:nvPr>
        </p:nvSpPr>
        <p:spPr/>
        <p:txBody>
          <a:bodyPr/>
          <a:lstStyle/>
          <a:p>
            <a:fld id="{5F0E7619-E5EC-4C5E-AC21-6E462F31025F}" type="datetime1">
              <a:rPr lang="es-CL" smtClean="0"/>
              <a:t>10-07-2026</a:t>
            </a:fld>
            <a:endParaRPr lang="es-CL"/>
          </a:p>
        </p:txBody>
      </p:sp>
      <p:sp>
        <p:nvSpPr>
          <p:cNvPr id="4" name="Marcador de pie de página 3">
            <a:extLst>
              <a:ext uri="{FF2B5EF4-FFF2-40B4-BE49-F238E27FC236}">
                <a16:creationId xmlns:a16="http://schemas.microsoft.com/office/drawing/2014/main" id="{BF81FAC5-AB43-6B71-D3C5-F0B26AC756A4}"/>
              </a:ext>
            </a:extLst>
          </p:cNvPr>
          <p:cNvSpPr>
            <a:spLocks noGrp="1"/>
          </p:cNvSpPr>
          <p:nvPr>
            <p:ph type="ftr" sz="quarter" idx="11"/>
          </p:nvPr>
        </p:nvSpPr>
        <p:spPr/>
        <p:txBody>
          <a:bodyPr/>
          <a:lstStyle/>
          <a:p>
            <a:endParaRPr lang="es-CL"/>
          </a:p>
        </p:txBody>
      </p:sp>
      <p:sp>
        <p:nvSpPr>
          <p:cNvPr id="5" name="Marcador de número de diapositiva 4">
            <a:extLst>
              <a:ext uri="{FF2B5EF4-FFF2-40B4-BE49-F238E27FC236}">
                <a16:creationId xmlns:a16="http://schemas.microsoft.com/office/drawing/2014/main" id="{999D1A86-22D1-97CC-85BB-70213DB214EF}"/>
              </a:ext>
            </a:extLst>
          </p:cNvPr>
          <p:cNvSpPr>
            <a:spLocks noGrp="1"/>
          </p:cNvSpPr>
          <p:nvPr>
            <p:ph type="sldNum" sz="quarter" idx="12"/>
          </p:nvPr>
        </p:nvSpPr>
        <p:spPr/>
        <p:txBody>
          <a:bodyPr/>
          <a:lstStyle/>
          <a:p>
            <a:fld id="{B7C66123-98C4-4CC1-B80C-A50ACC66B463}" type="slidenum">
              <a:rPr lang="es-CL" smtClean="0"/>
              <a:t>‹Nº›</a:t>
            </a:fld>
            <a:endParaRPr lang="es-CL"/>
          </a:p>
        </p:txBody>
      </p:sp>
    </p:spTree>
    <p:extLst>
      <p:ext uri="{BB962C8B-B14F-4D97-AF65-F5344CB8AC3E}">
        <p14:creationId xmlns:p14="http://schemas.microsoft.com/office/powerpoint/2010/main" val="3506943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6EF7BCC9-4F01-38FD-DEBA-821868BBD23C}"/>
              </a:ext>
            </a:extLst>
          </p:cNvPr>
          <p:cNvSpPr>
            <a:spLocks noGrp="1"/>
          </p:cNvSpPr>
          <p:nvPr>
            <p:ph type="dt" sz="half" idx="10"/>
          </p:nvPr>
        </p:nvSpPr>
        <p:spPr/>
        <p:txBody>
          <a:bodyPr/>
          <a:lstStyle/>
          <a:p>
            <a:fld id="{BD393861-F53C-4590-9B47-45D3532FEA6E}" type="datetime1">
              <a:rPr lang="es-CL" smtClean="0"/>
              <a:t>10-07-2026</a:t>
            </a:fld>
            <a:endParaRPr lang="es-CL"/>
          </a:p>
        </p:txBody>
      </p:sp>
      <p:sp>
        <p:nvSpPr>
          <p:cNvPr id="3" name="Marcador de pie de página 2">
            <a:extLst>
              <a:ext uri="{FF2B5EF4-FFF2-40B4-BE49-F238E27FC236}">
                <a16:creationId xmlns:a16="http://schemas.microsoft.com/office/drawing/2014/main" id="{C98A448A-1212-8EF1-DC10-4FC15239D912}"/>
              </a:ext>
            </a:extLst>
          </p:cNvPr>
          <p:cNvSpPr>
            <a:spLocks noGrp="1"/>
          </p:cNvSpPr>
          <p:nvPr>
            <p:ph type="ftr" sz="quarter" idx="11"/>
          </p:nvPr>
        </p:nvSpPr>
        <p:spPr/>
        <p:txBody>
          <a:bodyPr/>
          <a:lstStyle/>
          <a:p>
            <a:endParaRPr lang="es-CL"/>
          </a:p>
        </p:txBody>
      </p:sp>
      <p:sp>
        <p:nvSpPr>
          <p:cNvPr id="4" name="Marcador de número de diapositiva 3">
            <a:extLst>
              <a:ext uri="{FF2B5EF4-FFF2-40B4-BE49-F238E27FC236}">
                <a16:creationId xmlns:a16="http://schemas.microsoft.com/office/drawing/2014/main" id="{432FCB3F-BB3B-91D5-BDD0-2066BB7B809C}"/>
              </a:ext>
            </a:extLst>
          </p:cNvPr>
          <p:cNvSpPr>
            <a:spLocks noGrp="1"/>
          </p:cNvSpPr>
          <p:nvPr>
            <p:ph type="sldNum" sz="quarter" idx="12"/>
          </p:nvPr>
        </p:nvSpPr>
        <p:spPr/>
        <p:txBody>
          <a:bodyPr/>
          <a:lstStyle/>
          <a:p>
            <a:fld id="{B7C66123-98C4-4CC1-B80C-A50ACC66B463}" type="slidenum">
              <a:rPr lang="es-CL" smtClean="0"/>
              <a:t>‹Nº›</a:t>
            </a:fld>
            <a:endParaRPr lang="es-CL"/>
          </a:p>
        </p:txBody>
      </p:sp>
    </p:spTree>
    <p:extLst>
      <p:ext uri="{BB962C8B-B14F-4D97-AF65-F5344CB8AC3E}">
        <p14:creationId xmlns:p14="http://schemas.microsoft.com/office/powerpoint/2010/main" val="32306663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F2B0BF8-23D4-09F1-6B93-09D7671AF05C}"/>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467F9D61-B021-B163-F358-61CDA9B73DF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texto 3">
            <a:extLst>
              <a:ext uri="{FF2B5EF4-FFF2-40B4-BE49-F238E27FC236}">
                <a16:creationId xmlns:a16="http://schemas.microsoft.com/office/drawing/2014/main" id="{E535FE39-731F-F2B4-43BF-F8E3235F6D6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627DA8A1-659B-C0A0-B935-E3C4CFD3D80D}"/>
              </a:ext>
            </a:extLst>
          </p:cNvPr>
          <p:cNvSpPr>
            <a:spLocks noGrp="1"/>
          </p:cNvSpPr>
          <p:nvPr>
            <p:ph type="dt" sz="half" idx="10"/>
          </p:nvPr>
        </p:nvSpPr>
        <p:spPr/>
        <p:txBody>
          <a:bodyPr/>
          <a:lstStyle/>
          <a:p>
            <a:fld id="{DD14AB84-58FB-4893-8914-54AC9FC6CDAF}" type="datetime1">
              <a:rPr lang="es-CL" smtClean="0"/>
              <a:t>10-07-2026</a:t>
            </a:fld>
            <a:endParaRPr lang="es-CL"/>
          </a:p>
        </p:txBody>
      </p:sp>
      <p:sp>
        <p:nvSpPr>
          <p:cNvPr id="6" name="Marcador de pie de página 5">
            <a:extLst>
              <a:ext uri="{FF2B5EF4-FFF2-40B4-BE49-F238E27FC236}">
                <a16:creationId xmlns:a16="http://schemas.microsoft.com/office/drawing/2014/main" id="{EEF75167-AA4E-9CB6-A8B9-C11907508922}"/>
              </a:ext>
            </a:extLst>
          </p:cNvPr>
          <p:cNvSpPr>
            <a:spLocks noGrp="1"/>
          </p:cNvSpPr>
          <p:nvPr>
            <p:ph type="ftr" sz="quarter" idx="11"/>
          </p:nvPr>
        </p:nvSpPr>
        <p:spPr/>
        <p:txBody>
          <a:bodyPr/>
          <a:lstStyle/>
          <a:p>
            <a:endParaRPr lang="es-CL"/>
          </a:p>
        </p:txBody>
      </p:sp>
      <p:sp>
        <p:nvSpPr>
          <p:cNvPr id="7" name="Marcador de número de diapositiva 6">
            <a:extLst>
              <a:ext uri="{FF2B5EF4-FFF2-40B4-BE49-F238E27FC236}">
                <a16:creationId xmlns:a16="http://schemas.microsoft.com/office/drawing/2014/main" id="{FD2B85BE-DC7A-0B8F-0034-408B12C0DF73}"/>
              </a:ext>
            </a:extLst>
          </p:cNvPr>
          <p:cNvSpPr>
            <a:spLocks noGrp="1"/>
          </p:cNvSpPr>
          <p:nvPr>
            <p:ph type="sldNum" sz="quarter" idx="12"/>
          </p:nvPr>
        </p:nvSpPr>
        <p:spPr/>
        <p:txBody>
          <a:bodyPr/>
          <a:lstStyle/>
          <a:p>
            <a:fld id="{B7C66123-98C4-4CC1-B80C-A50ACC66B463}" type="slidenum">
              <a:rPr lang="es-CL" smtClean="0"/>
              <a:t>‹Nº›</a:t>
            </a:fld>
            <a:endParaRPr lang="es-CL"/>
          </a:p>
        </p:txBody>
      </p:sp>
    </p:spTree>
    <p:extLst>
      <p:ext uri="{BB962C8B-B14F-4D97-AF65-F5344CB8AC3E}">
        <p14:creationId xmlns:p14="http://schemas.microsoft.com/office/powerpoint/2010/main" val="16964634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DD5E4CA-3534-2ED9-A899-44ABD45095E8}"/>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posición de imagen 2">
            <a:extLst>
              <a:ext uri="{FF2B5EF4-FFF2-40B4-BE49-F238E27FC236}">
                <a16:creationId xmlns:a16="http://schemas.microsoft.com/office/drawing/2014/main" id="{AE490623-3E8D-EE9E-83B8-0EC504C90CC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L"/>
          </a:p>
        </p:txBody>
      </p:sp>
      <p:sp>
        <p:nvSpPr>
          <p:cNvPr id="4" name="Marcador de texto 3">
            <a:extLst>
              <a:ext uri="{FF2B5EF4-FFF2-40B4-BE49-F238E27FC236}">
                <a16:creationId xmlns:a16="http://schemas.microsoft.com/office/drawing/2014/main" id="{C744EEA0-D17C-AEE8-923A-8FFF2BD8D2C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1636691A-40D5-7144-9382-E1718C354B2A}"/>
              </a:ext>
            </a:extLst>
          </p:cNvPr>
          <p:cNvSpPr>
            <a:spLocks noGrp="1"/>
          </p:cNvSpPr>
          <p:nvPr>
            <p:ph type="dt" sz="half" idx="10"/>
          </p:nvPr>
        </p:nvSpPr>
        <p:spPr/>
        <p:txBody>
          <a:bodyPr/>
          <a:lstStyle/>
          <a:p>
            <a:fld id="{69E57756-CF87-4B52-8D35-B0CB4587E345}" type="datetime1">
              <a:rPr lang="es-CL" smtClean="0"/>
              <a:t>10-07-2026</a:t>
            </a:fld>
            <a:endParaRPr lang="es-CL"/>
          </a:p>
        </p:txBody>
      </p:sp>
      <p:sp>
        <p:nvSpPr>
          <p:cNvPr id="6" name="Marcador de pie de página 5">
            <a:extLst>
              <a:ext uri="{FF2B5EF4-FFF2-40B4-BE49-F238E27FC236}">
                <a16:creationId xmlns:a16="http://schemas.microsoft.com/office/drawing/2014/main" id="{E8C192A8-AF5C-482C-7954-639DCD87504D}"/>
              </a:ext>
            </a:extLst>
          </p:cNvPr>
          <p:cNvSpPr>
            <a:spLocks noGrp="1"/>
          </p:cNvSpPr>
          <p:nvPr>
            <p:ph type="ftr" sz="quarter" idx="11"/>
          </p:nvPr>
        </p:nvSpPr>
        <p:spPr/>
        <p:txBody>
          <a:bodyPr/>
          <a:lstStyle/>
          <a:p>
            <a:endParaRPr lang="es-CL"/>
          </a:p>
        </p:txBody>
      </p:sp>
      <p:sp>
        <p:nvSpPr>
          <p:cNvPr id="7" name="Marcador de número de diapositiva 6">
            <a:extLst>
              <a:ext uri="{FF2B5EF4-FFF2-40B4-BE49-F238E27FC236}">
                <a16:creationId xmlns:a16="http://schemas.microsoft.com/office/drawing/2014/main" id="{799A03CC-4A45-23A4-65D3-B18E4C1EAF54}"/>
              </a:ext>
            </a:extLst>
          </p:cNvPr>
          <p:cNvSpPr>
            <a:spLocks noGrp="1"/>
          </p:cNvSpPr>
          <p:nvPr>
            <p:ph type="sldNum" sz="quarter" idx="12"/>
          </p:nvPr>
        </p:nvSpPr>
        <p:spPr/>
        <p:txBody>
          <a:bodyPr/>
          <a:lstStyle/>
          <a:p>
            <a:fld id="{B7C66123-98C4-4CC1-B80C-A50ACC66B463}" type="slidenum">
              <a:rPr lang="es-CL" smtClean="0"/>
              <a:t>‹Nº›</a:t>
            </a:fld>
            <a:endParaRPr lang="es-CL"/>
          </a:p>
        </p:txBody>
      </p:sp>
    </p:spTree>
    <p:extLst>
      <p:ext uri="{BB962C8B-B14F-4D97-AF65-F5344CB8AC3E}">
        <p14:creationId xmlns:p14="http://schemas.microsoft.com/office/powerpoint/2010/main" val="23357498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60125DB-2FFF-E931-344B-0F2D94F8DE5B}"/>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texto vertical 2">
            <a:extLst>
              <a:ext uri="{FF2B5EF4-FFF2-40B4-BE49-F238E27FC236}">
                <a16:creationId xmlns:a16="http://schemas.microsoft.com/office/drawing/2014/main" id="{A71169B5-FA21-70ED-B109-7C9EC3E5A0BD}"/>
              </a:ext>
            </a:extLst>
          </p:cNvPr>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93CCEBFA-7BC3-C4B2-F37C-9E79895A319D}"/>
              </a:ext>
            </a:extLst>
          </p:cNvPr>
          <p:cNvSpPr>
            <a:spLocks noGrp="1"/>
          </p:cNvSpPr>
          <p:nvPr>
            <p:ph type="dt" sz="half" idx="10"/>
          </p:nvPr>
        </p:nvSpPr>
        <p:spPr/>
        <p:txBody>
          <a:bodyPr/>
          <a:lstStyle/>
          <a:p>
            <a:fld id="{6359610E-0B0D-4CF9-8B00-4ADBF8C1FC86}" type="datetime1">
              <a:rPr lang="es-CL" smtClean="0"/>
              <a:t>10-07-2026</a:t>
            </a:fld>
            <a:endParaRPr lang="es-CL"/>
          </a:p>
        </p:txBody>
      </p:sp>
      <p:sp>
        <p:nvSpPr>
          <p:cNvPr id="5" name="Marcador de pie de página 4">
            <a:extLst>
              <a:ext uri="{FF2B5EF4-FFF2-40B4-BE49-F238E27FC236}">
                <a16:creationId xmlns:a16="http://schemas.microsoft.com/office/drawing/2014/main" id="{32674A4A-53FA-38E9-B01A-B5A8E35C809C}"/>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0C208A1B-62A7-852E-6B11-A85F9EFB6118}"/>
              </a:ext>
            </a:extLst>
          </p:cNvPr>
          <p:cNvSpPr>
            <a:spLocks noGrp="1"/>
          </p:cNvSpPr>
          <p:nvPr>
            <p:ph type="sldNum" sz="quarter" idx="12"/>
          </p:nvPr>
        </p:nvSpPr>
        <p:spPr/>
        <p:txBody>
          <a:bodyPr/>
          <a:lstStyle/>
          <a:p>
            <a:fld id="{B7C66123-98C4-4CC1-B80C-A50ACC66B463}" type="slidenum">
              <a:rPr lang="es-CL" smtClean="0"/>
              <a:t>‹Nº›</a:t>
            </a:fld>
            <a:endParaRPr lang="es-CL"/>
          </a:p>
        </p:txBody>
      </p:sp>
    </p:spTree>
    <p:extLst>
      <p:ext uri="{BB962C8B-B14F-4D97-AF65-F5344CB8AC3E}">
        <p14:creationId xmlns:p14="http://schemas.microsoft.com/office/powerpoint/2010/main" val="10109138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E80BEB6F-157E-0114-8549-0B601CC8C67F}"/>
              </a:ext>
            </a:extLst>
          </p:cNvPr>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CL"/>
          </a:p>
        </p:txBody>
      </p:sp>
      <p:sp>
        <p:nvSpPr>
          <p:cNvPr id="3" name="Marcador de texto vertical 2">
            <a:extLst>
              <a:ext uri="{FF2B5EF4-FFF2-40B4-BE49-F238E27FC236}">
                <a16:creationId xmlns:a16="http://schemas.microsoft.com/office/drawing/2014/main" id="{64CDFABE-9FF2-9E54-1C82-0A9F5294C596}"/>
              </a:ext>
            </a:extLst>
          </p:cNvPr>
          <p:cNvSpPr>
            <a:spLocks noGrp="1"/>
          </p:cNvSpPr>
          <p:nvPr>
            <p:ph type="body" orient="vert" idx="1"/>
          </p:nvPr>
        </p:nvSpPr>
        <p:spPr>
          <a:xfrm>
            <a:off x="838200" y="365125"/>
            <a:ext cx="7734300" cy="5811838"/>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AE14ADE0-396D-9A33-C7B0-EC60745333BA}"/>
              </a:ext>
            </a:extLst>
          </p:cNvPr>
          <p:cNvSpPr>
            <a:spLocks noGrp="1"/>
          </p:cNvSpPr>
          <p:nvPr>
            <p:ph type="dt" sz="half" idx="10"/>
          </p:nvPr>
        </p:nvSpPr>
        <p:spPr/>
        <p:txBody>
          <a:bodyPr/>
          <a:lstStyle/>
          <a:p>
            <a:fld id="{5E24914A-001F-40B4-9BA2-CBC3C35D69EC}" type="datetime1">
              <a:rPr lang="es-CL" smtClean="0"/>
              <a:t>10-07-2026</a:t>
            </a:fld>
            <a:endParaRPr lang="es-CL"/>
          </a:p>
        </p:txBody>
      </p:sp>
      <p:sp>
        <p:nvSpPr>
          <p:cNvPr id="5" name="Marcador de pie de página 4">
            <a:extLst>
              <a:ext uri="{FF2B5EF4-FFF2-40B4-BE49-F238E27FC236}">
                <a16:creationId xmlns:a16="http://schemas.microsoft.com/office/drawing/2014/main" id="{76004F14-DDE1-F9D5-50E3-E76C3C318938}"/>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C3F1AEA6-04FC-2975-F457-62DE17A7E24F}"/>
              </a:ext>
            </a:extLst>
          </p:cNvPr>
          <p:cNvSpPr>
            <a:spLocks noGrp="1"/>
          </p:cNvSpPr>
          <p:nvPr>
            <p:ph type="sldNum" sz="quarter" idx="12"/>
          </p:nvPr>
        </p:nvSpPr>
        <p:spPr/>
        <p:txBody>
          <a:bodyPr/>
          <a:lstStyle/>
          <a:p>
            <a:fld id="{B7C66123-98C4-4CC1-B80C-A50ACC66B463}" type="slidenum">
              <a:rPr lang="es-CL" smtClean="0"/>
              <a:t>‹Nº›</a:t>
            </a:fld>
            <a:endParaRPr lang="es-CL"/>
          </a:p>
        </p:txBody>
      </p:sp>
    </p:spTree>
    <p:extLst>
      <p:ext uri="{BB962C8B-B14F-4D97-AF65-F5344CB8AC3E}">
        <p14:creationId xmlns:p14="http://schemas.microsoft.com/office/powerpoint/2010/main" val="19845305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FE0EAA1B-FDA8-9BC6-A1B4-27E4514E8D5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id="{BD3FF2A4-608B-D6D4-C930-9AB92DF6D3A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007DEF5A-AAD7-2DB3-8B15-2B8E4C9DF51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4F81564C-F26A-4EE5-81D0-581BC49A46FE}" type="datetime1">
              <a:rPr lang="es-CL" smtClean="0"/>
              <a:t>10-07-2026</a:t>
            </a:fld>
            <a:endParaRPr lang="es-CL"/>
          </a:p>
        </p:txBody>
      </p:sp>
      <p:sp>
        <p:nvSpPr>
          <p:cNvPr id="5" name="Marcador de pie de página 4">
            <a:extLst>
              <a:ext uri="{FF2B5EF4-FFF2-40B4-BE49-F238E27FC236}">
                <a16:creationId xmlns:a16="http://schemas.microsoft.com/office/drawing/2014/main" id="{6067F227-153E-8235-9A10-53CBD794B33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s-CL"/>
          </a:p>
        </p:txBody>
      </p:sp>
      <p:sp>
        <p:nvSpPr>
          <p:cNvPr id="6" name="Marcador de número de diapositiva 5">
            <a:extLst>
              <a:ext uri="{FF2B5EF4-FFF2-40B4-BE49-F238E27FC236}">
                <a16:creationId xmlns:a16="http://schemas.microsoft.com/office/drawing/2014/main" id="{9EE1BB70-2B53-8BEF-9680-D9851AFFED0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B7C66123-98C4-4CC1-B80C-A50ACC66B463}" type="slidenum">
              <a:rPr lang="es-CL" smtClean="0"/>
              <a:t>‹Nº›</a:t>
            </a:fld>
            <a:endParaRPr lang="es-CL"/>
          </a:p>
        </p:txBody>
      </p:sp>
    </p:spTree>
    <p:extLst>
      <p:ext uri="{BB962C8B-B14F-4D97-AF65-F5344CB8AC3E}">
        <p14:creationId xmlns:p14="http://schemas.microsoft.com/office/powerpoint/2010/main" val="294624305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4.xml"/><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hyperlink" Target="https://www.youtube.com/watch?v=zaSNkXZwlFE&amp;t=523s" TargetMode="External"/><Relationship Id="rId2" Type="http://schemas.openxmlformats.org/officeDocument/2006/relationships/image" Target="../media/image8.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hyperlink" Target="https://www.youtube.com/watch?v=fGyKSNC_MAw&amp;t=668s"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hyperlink" Target="https://www.bing.com/videos/riverview/relatedvideo?q=beam+laser+naval+weapon&amp;&amp;mid=D36594AEC61E85B84DD4D36594AEC61E85B84DD4&amp;churl=&amp;FORM=VRDGAR"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slide" Target="slide21.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hyperlink" Target="https://desarrollodefensaytecnologiabelica.blogspot.com/2018/03/armada-de-eeuu-solicito-una-inversion.html" TargetMode="External"/><Relationship Id="rId2" Type="http://schemas.openxmlformats.org/officeDocument/2006/relationships/image" Target="../media/image12.png"/><Relationship Id="rId1" Type="http://schemas.openxmlformats.org/officeDocument/2006/relationships/slideLayout" Target="../slideLayouts/slideLayout1.xml"/><Relationship Id="rId4" Type="http://schemas.openxmlformats.org/officeDocument/2006/relationships/image" Target="../media/image1.jpeg"/></Relationships>
</file>

<file path=ppt/slides/_rels/slide21.xml.rels><?xml version="1.0" encoding="UTF-8" standalone="yes"?>
<Relationships xmlns="http://schemas.openxmlformats.org/package/2006/relationships"><Relationship Id="rId3" Type="http://schemas.openxmlformats.org/officeDocument/2006/relationships/hyperlink" Target="https://blogcatedranaval.com/tag/navios/" TargetMode="External"/><Relationship Id="rId2" Type="http://schemas.openxmlformats.org/officeDocument/2006/relationships/image" Target="../media/image13.jpg"/><Relationship Id="rId1" Type="http://schemas.openxmlformats.org/officeDocument/2006/relationships/slideLayout" Target="../slideLayouts/slideLayout4.xml"/><Relationship Id="rId4" Type="http://schemas.openxmlformats.org/officeDocument/2006/relationships/image" Target="../media/image14.jpeg"/></Relationships>
</file>

<file path=ppt/slides/_rels/slide2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png"/><Relationship Id="rId1" Type="http://schemas.openxmlformats.org/officeDocument/2006/relationships/slideLayout" Target="../slideLayouts/slideLayout4.xml"/><Relationship Id="rId4" Type="http://schemas.openxmlformats.org/officeDocument/2006/relationships/slide" Target="slide15.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9B37791B-B040-4694-BFDC-8DD132D86E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A5519CA3-D2D1-6778-899A-C889D4503E0C}"/>
              </a:ext>
            </a:extLst>
          </p:cNvPr>
          <p:cNvSpPr>
            <a:spLocks noGrp="1"/>
          </p:cNvSpPr>
          <p:nvPr>
            <p:ph type="ctrTitle"/>
          </p:nvPr>
        </p:nvSpPr>
        <p:spPr>
          <a:xfrm>
            <a:off x="5232400" y="1367673"/>
            <a:ext cx="6124575" cy="2665509"/>
          </a:xfrm>
        </p:spPr>
        <p:txBody>
          <a:bodyPr>
            <a:normAutofit/>
          </a:bodyPr>
          <a:lstStyle/>
          <a:p>
            <a:pPr algn="r"/>
            <a:r>
              <a:rPr lang="es-CL" sz="7200">
                <a:solidFill>
                  <a:schemeClr val="bg1"/>
                </a:solidFill>
              </a:rPr>
              <a:t>Sistemas Navales</a:t>
            </a:r>
          </a:p>
        </p:txBody>
      </p:sp>
      <p:sp>
        <p:nvSpPr>
          <p:cNvPr id="3" name="Subtítulo 2">
            <a:extLst>
              <a:ext uri="{FF2B5EF4-FFF2-40B4-BE49-F238E27FC236}">
                <a16:creationId xmlns:a16="http://schemas.microsoft.com/office/drawing/2014/main" id="{1A475D08-C9F4-DB63-9965-1BF6714C85E7}"/>
              </a:ext>
            </a:extLst>
          </p:cNvPr>
          <p:cNvSpPr>
            <a:spLocks noGrp="1"/>
          </p:cNvSpPr>
          <p:nvPr>
            <p:ph type="subTitle" idx="1"/>
          </p:nvPr>
        </p:nvSpPr>
        <p:spPr>
          <a:xfrm>
            <a:off x="5228702" y="4414180"/>
            <a:ext cx="6128274" cy="884538"/>
          </a:xfrm>
        </p:spPr>
        <p:txBody>
          <a:bodyPr>
            <a:normAutofit/>
          </a:bodyPr>
          <a:lstStyle/>
          <a:p>
            <a:pPr algn="r"/>
            <a:r>
              <a:rPr lang="es-MX" sz="2200" dirty="0">
                <a:solidFill>
                  <a:schemeClr val="bg1"/>
                </a:solidFill>
              </a:rPr>
              <a:t>Introducción a los buques de guerra actuales</a:t>
            </a:r>
          </a:p>
          <a:p>
            <a:pPr algn="r"/>
            <a:r>
              <a:rPr lang="es-MX" sz="2200" dirty="0">
                <a:solidFill>
                  <a:schemeClr val="bg1"/>
                </a:solidFill>
              </a:rPr>
              <a:t>Alberto García Covacevich</a:t>
            </a:r>
            <a:endParaRPr lang="es-CL" sz="2200" dirty="0">
              <a:solidFill>
                <a:schemeClr val="bg1"/>
              </a:solidFill>
            </a:endParaRPr>
          </a:p>
        </p:txBody>
      </p:sp>
      <p:grpSp>
        <p:nvGrpSpPr>
          <p:cNvPr id="12" name="Group 11">
            <a:extLst>
              <a:ext uri="{FF2B5EF4-FFF2-40B4-BE49-F238E27FC236}">
                <a16:creationId xmlns:a16="http://schemas.microsoft.com/office/drawing/2014/main" id="{0DBA5192-D1D6-4385-9B20-7991E99218E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 y="-1"/>
            <a:ext cx="4581527" cy="6858002"/>
            <a:chOff x="-2" y="-1"/>
            <a:chExt cx="4581527" cy="6858002"/>
          </a:xfrm>
          <a:effectLst>
            <a:outerShdw blurRad="381000" dist="50800" algn="ctr" rotWithShape="0">
              <a:srgbClr val="000000">
                <a:alpha val="10000"/>
              </a:srgbClr>
            </a:outerShdw>
          </a:effectLst>
        </p:grpSpPr>
        <p:grpSp>
          <p:nvGrpSpPr>
            <p:cNvPr id="13" name="Group 12">
              <a:extLst>
                <a:ext uri="{FF2B5EF4-FFF2-40B4-BE49-F238E27FC236}">
                  <a16:creationId xmlns:a16="http://schemas.microsoft.com/office/drawing/2014/main" id="{49CFA8C3-E4AC-4EF8-8986-83C92DBF583F}"/>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2" y="-1"/>
              <a:ext cx="4572002" cy="6858002"/>
              <a:chOff x="-2" y="-1"/>
              <a:chExt cx="4572002" cy="6858002"/>
            </a:xfrm>
            <a:effectLst/>
          </p:grpSpPr>
          <p:sp>
            <p:nvSpPr>
              <p:cNvPr id="21" name="Freeform: Shape 20">
                <a:extLst>
                  <a:ext uri="{FF2B5EF4-FFF2-40B4-BE49-F238E27FC236}">
                    <a16:creationId xmlns:a16="http://schemas.microsoft.com/office/drawing/2014/main" id="{C939349E-97F2-4F20-99B2-B5BABDD5E51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 y="-1"/>
                <a:ext cx="4572002" cy="6858002"/>
              </a:xfrm>
              <a:custGeom>
                <a:avLst/>
                <a:gdLst>
                  <a:gd name="connsiteX0" fmla="*/ 4214994 w 4572002"/>
                  <a:gd name="connsiteY0" fmla="*/ 6564620 h 6858002"/>
                  <a:gd name="connsiteX1" fmla="*/ 4214994 w 4572002"/>
                  <a:gd name="connsiteY1" fmla="*/ 6564621 h 6858002"/>
                  <a:gd name="connsiteX2" fmla="*/ 4237474 w 4572002"/>
                  <a:gd name="connsiteY2" fmla="*/ 6588626 h 6858002"/>
                  <a:gd name="connsiteX3" fmla="*/ 4254096 w 4572002"/>
                  <a:gd name="connsiteY3" fmla="*/ 6625225 h 6858002"/>
                  <a:gd name="connsiteX4" fmla="*/ 4247001 w 4572002"/>
                  <a:gd name="connsiteY4" fmla="*/ 6662540 h 6858002"/>
                  <a:gd name="connsiteX5" fmla="*/ 4247000 w 4572002"/>
                  <a:gd name="connsiteY5" fmla="*/ 6662541 h 6858002"/>
                  <a:gd name="connsiteX6" fmla="*/ 4246999 w 4572002"/>
                  <a:gd name="connsiteY6" fmla="*/ 6662544 h 6858002"/>
                  <a:gd name="connsiteX7" fmla="*/ 4235550 w 4572002"/>
                  <a:gd name="connsiteY7" fmla="*/ 6683027 h 6858002"/>
                  <a:gd name="connsiteX8" fmla="*/ 4232403 w 4572002"/>
                  <a:gd name="connsiteY8" fmla="*/ 6702976 h 6858002"/>
                  <a:gd name="connsiteX9" fmla="*/ 4232403 w 4572002"/>
                  <a:gd name="connsiteY9" fmla="*/ 6702977 h 6858002"/>
                  <a:gd name="connsiteX10" fmla="*/ 4246238 w 4572002"/>
                  <a:gd name="connsiteY10" fmla="*/ 6742553 h 6858002"/>
                  <a:gd name="connsiteX11" fmla="*/ 4246239 w 4572002"/>
                  <a:gd name="connsiteY11" fmla="*/ 6742555 h 6858002"/>
                  <a:gd name="connsiteX12" fmla="*/ 4265716 w 4572002"/>
                  <a:gd name="connsiteY12" fmla="*/ 6812062 h 6858002"/>
                  <a:gd name="connsiteX13" fmla="*/ 4265717 w 4572002"/>
                  <a:gd name="connsiteY13" fmla="*/ 6812064 h 6858002"/>
                  <a:gd name="connsiteX14" fmla="*/ 4265717 w 4572002"/>
                  <a:gd name="connsiteY14" fmla="*/ 6812063 h 6858002"/>
                  <a:gd name="connsiteX15" fmla="*/ 4265716 w 4572002"/>
                  <a:gd name="connsiteY15" fmla="*/ 6812062 h 6858002"/>
                  <a:gd name="connsiteX16" fmla="*/ 4260942 w 4572002"/>
                  <a:gd name="connsiteY16" fmla="*/ 6776800 h 6858002"/>
                  <a:gd name="connsiteX17" fmla="*/ 4246239 w 4572002"/>
                  <a:gd name="connsiteY17" fmla="*/ 6742555 h 6858002"/>
                  <a:gd name="connsiteX18" fmla="*/ 4246238 w 4572002"/>
                  <a:gd name="connsiteY18" fmla="*/ 6742552 h 6858002"/>
                  <a:gd name="connsiteX19" fmla="*/ 4232403 w 4572002"/>
                  <a:gd name="connsiteY19" fmla="*/ 6702976 h 6858002"/>
                  <a:gd name="connsiteX20" fmla="*/ 4246999 w 4572002"/>
                  <a:gd name="connsiteY20" fmla="*/ 6662544 h 6858002"/>
                  <a:gd name="connsiteX21" fmla="*/ 4247000 w 4572002"/>
                  <a:gd name="connsiteY21" fmla="*/ 6662542 h 6858002"/>
                  <a:gd name="connsiteX22" fmla="*/ 4247001 w 4572002"/>
                  <a:gd name="connsiteY22" fmla="*/ 6662540 h 6858002"/>
                  <a:gd name="connsiteX23" fmla="*/ 4254084 w 4572002"/>
                  <a:gd name="connsiteY23" fmla="*/ 6645552 h 6858002"/>
                  <a:gd name="connsiteX24" fmla="*/ 4254096 w 4572002"/>
                  <a:gd name="connsiteY24" fmla="*/ 6625225 h 6858002"/>
                  <a:gd name="connsiteX25" fmla="*/ 4254096 w 4572002"/>
                  <a:gd name="connsiteY25" fmla="*/ 6625224 h 6858002"/>
                  <a:gd name="connsiteX26" fmla="*/ 4237474 w 4572002"/>
                  <a:gd name="connsiteY26" fmla="*/ 6588625 h 6858002"/>
                  <a:gd name="connsiteX27" fmla="*/ 4295315 w 4572002"/>
                  <a:gd name="connsiteY27" fmla="*/ 6438981 h 6858002"/>
                  <a:gd name="connsiteX28" fmla="*/ 4275385 w 4572002"/>
                  <a:gd name="connsiteY28" fmla="*/ 6463840 h 6858002"/>
                  <a:gd name="connsiteX29" fmla="*/ 4275382 w 4572002"/>
                  <a:gd name="connsiteY29" fmla="*/ 6463849 h 6858002"/>
                  <a:gd name="connsiteX30" fmla="*/ 4261587 w 4572002"/>
                  <a:gd name="connsiteY30" fmla="*/ 6513012 h 6858002"/>
                  <a:gd name="connsiteX31" fmla="*/ 4242781 w 4572002"/>
                  <a:gd name="connsiteY31" fmla="*/ 6546194 h 6858002"/>
                  <a:gd name="connsiteX32" fmla="*/ 4242781 w 4572002"/>
                  <a:gd name="connsiteY32" fmla="*/ 6546195 h 6858002"/>
                  <a:gd name="connsiteX33" fmla="*/ 4259120 w 4572002"/>
                  <a:gd name="connsiteY33" fmla="*/ 6521804 h 6858002"/>
                  <a:gd name="connsiteX34" fmla="*/ 4261587 w 4572002"/>
                  <a:gd name="connsiteY34" fmla="*/ 6513012 h 6858002"/>
                  <a:gd name="connsiteX35" fmla="*/ 4264398 w 4572002"/>
                  <a:gd name="connsiteY35" fmla="*/ 6508052 h 6858002"/>
                  <a:gd name="connsiteX36" fmla="*/ 4275382 w 4572002"/>
                  <a:gd name="connsiteY36" fmla="*/ 6463849 h 6858002"/>
                  <a:gd name="connsiteX37" fmla="*/ 4275385 w 4572002"/>
                  <a:gd name="connsiteY37" fmla="*/ 6463841 h 6858002"/>
                  <a:gd name="connsiteX38" fmla="*/ 4295315 w 4572002"/>
                  <a:gd name="connsiteY38" fmla="*/ 6438981 h 6858002"/>
                  <a:gd name="connsiteX39" fmla="*/ 4381289 w 4572002"/>
                  <a:gd name="connsiteY39" fmla="*/ 6365204 h 6858002"/>
                  <a:gd name="connsiteX40" fmla="*/ 4380008 w 4572002"/>
                  <a:gd name="connsiteY40" fmla="*/ 6387910 h 6858002"/>
                  <a:gd name="connsiteX41" fmla="*/ 4378243 w 4572002"/>
                  <a:gd name="connsiteY41" fmla="*/ 6391549 h 6858002"/>
                  <a:gd name="connsiteX42" fmla="*/ 4370589 w 4572002"/>
                  <a:gd name="connsiteY42" fmla="*/ 6407332 h 6858002"/>
                  <a:gd name="connsiteX43" fmla="*/ 4370589 w 4572002"/>
                  <a:gd name="connsiteY43" fmla="*/ 6407333 h 6858002"/>
                  <a:gd name="connsiteX44" fmla="*/ 4378243 w 4572002"/>
                  <a:gd name="connsiteY44" fmla="*/ 6391549 h 6858002"/>
                  <a:gd name="connsiteX45" fmla="*/ 4380008 w 4572002"/>
                  <a:gd name="connsiteY45" fmla="*/ 6387910 h 6858002"/>
                  <a:gd name="connsiteX46" fmla="*/ 4142220 w 4572002"/>
                  <a:gd name="connsiteY46" fmla="*/ 4221391 h 6858002"/>
                  <a:gd name="connsiteX47" fmla="*/ 4142220 w 4572002"/>
                  <a:gd name="connsiteY47" fmla="*/ 4221392 h 6858002"/>
                  <a:gd name="connsiteX48" fmla="*/ 4147936 w 4572002"/>
                  <a:gd name="connsiteY48" fmla="*/ 4253015 h 6858002"/>
                  <a:gd name="connsiteX49" fmla="*/ 4187752 w 4572002"/>
                  <a:gd name="connsiteY49" fmla="*/ 4324646 h 6858002"/>
                  <a:gd name="connsiteX50" fmla="*/ 4196706 w 4572002"/>
                  <a:gd name="connsiteY50" fmla="*/ 4363891 h 6858002"/>
                  <a:gd name="connsiteX51" fmla="*/ 4195944 w 4572002"/>
                  <a:gd name="connsiteY51" fmla="*/ 4482004 h 6858002"/>
                  <a:gd name="connsiteX52" fmla="*/ 4135934 w 4572002"/>
                  <a:gd name="connsiteY52" fmla="*/ 4659174 h 6858002"/>
                  <a:gd name="connsiteX53" fmla="*/ 4127932 w 4572002"/>
                  <a:gd name="connsiteY53" fmla="*/ 4677655 h 6858002"/>
                  <a:gd name="connsiteX54" fmla="*/ 4118025 w 4572002"/>
                  <a:gd name="connsiteY54" fmla="*/ 4767764 h 6858002"/>
                  <a:gd name="connsiteX55" fmla="*/ 4116716 w 4572002"/>
                  <a:gd name="connsiteY55" fmla="*/ 4800483 h 6858002"/>
                  <a:gd name="connsiteX56" fmla="*/ 4116716 w 4572002"/>
                  <a:gd name="connsiteY56" fmla="*/ 4800484 h 6858002"/>
                  <a:gd name="connsiteX57" fmla="*/ 4131552 w 4572002"/>
                  <a:gd name="connsiteY57" fmla="*/ 4828917 h 6858002"/>
                  <a:gd name="connsiteX58" fmla="*/ 4153733 w 4572002"/>
                  <a:gd name="connsiteY58" fmla="*/ 4863343 h 6858002"/>
                  <a:gd name="connsiteX59" fmla="*/ 4161262 w 4572002"/>
                  <a:gd name="connsiteY59" fmla="*/ 4889275 h 6858002"/>
                  <a:gd name="connsiteX60" fmla="*/ 4159557 w 4572002"/>
                  <a:gd name="connsiteY60" fmla="*/ 4912168 h 6858002"/>
                  <a:gd name="connsiteX61" fmla="*/ 4158155 w 4572002"/>
                  <a:gd name="connsiteY61" fmla="*/ 4933804 h 6858002"/>
                  <a:gd name="connsiteX62" fmla="*/ 4158155 w 4572002"/>
                  <a:gd name="connsiteY62" fmla="*/ 4933805 h 6858002"/>
                  <a:gd name="connsiteX63" fmla="*/ 4162914 w 4572002"/>
                  <a:gd name="connsiteY63" fmla="*/ 4952673 h 6858002"/>
                  <a:gd name="connsiteX64" fmla="*/ 4165707 w 4572002"/>
                  <a:gd name="connsiteY64" fmla="*/ 4957454 h 6858002"/>
                  <a:gd name="connsiteX65" fmla="*/ 4166985 w 4572002"/>
                  <a:gd name="connsiteY65" fmla="*/ 4961456 h 6858002"/>
                  <a:gd name="connsiteX66" fmla="*/ 4182989 w 4572002"/>
                  <a:gd name="connsiteY66" fmla="*/ 4987038 h 6858002"/>
                  <a:gd name="connsiteX67" fmla="*/ 4209468 w 4572002"/>
                  <a:gd name="connsiteY67" fmla="*/ 5041522 h 6858002"/>
                  <a:gd name="connsiteX68" fmla="*/ 4216684 w 4572002"/>
                  <a:gd name="connsiteY68" fmla="*/ 5072376 h 6858002"/>
                  <a:gd name="connsiteX69" fmla="*/ 4222587 w 4572002"/>
                  <a:gd name="connsiteY69" fmla="*/ 5087441 h 6858002"/>
                  <a:gd name="connsiteX70" fmla="*/ 4235615 w 4572002"/>
                  <a:gd name="connsiteY70" fmla="*/ 5133220 h 6858002"/>
                  <a:gd name="connsiteX71" fmla="*/ 4235616 w 4572002"/>
                  <a:gd name="connsiteY71" fmla="*/ 5133225 h 6858002"/>
                  <a:gd name="connsiteX72" fmla="*/ 4228901 w 4572002"/>
                  <a:gd name="connsiteY72" fmla="*/ 5166113 h 6858002"/>
                  <a:gd name="connsiteX73" fmla="*/ 4228901 w 4572002"/>
                  <a:gd name="connsiteY73" fmla="*/ 5166114 h 6858002"/>
                  <a:gd name="connsiteX74" fmla="*/ 4229593 w 4572002"/>
                  <a:gd name="connsiteY74" fmla="*/ 5172091 h 6858002"/>
                  <a:gd name="connsiteX75" fmla="*/ 4232139 w 4572002"/>
                  <a:gd name="connsiteY75" fmla="*/ 5179068 h 6858002"/>
                  <a:gd name="connsiteX76" fmla="*/ 4231973 w 4572002"/>
                  <a:gd name="connsiteY76" fmla="*/ 5229434 h 6858002"/>
                  <a:gd name="connsiteX77" fmla="*/ 4225669 w 4572002"/>
                  <a:gd name="connsiteY77" fmla="*/ 5241089 h 6858002"/>
                  <a:gd name="connsiteX78" fmla="*/ 4208517 w 4572002"/>
                  <a:gd name="connsiteY78" fmla="*/ 5272796 h 6858002"/>
                  <a:gd name="connsiteX79" fmla="*/ 4184613 w 4572002"/>
                  <a:gd name="connsiteY79" fmla="*/ 5312288 h 6858002"/>
                  <a:gd name="connsiteX80" fmla="*/ 4183557 w 4572002"/>
                  <a:gd name="connsiteY80" fmla="*/ 5321350 h 6858002"/>
                  <a:gd name="connsiteX81" fmla="*/ 4181083 w 4572002"/>
                  <a:gd name="connsiteY81" fmla="*/ 5326163 h 6858002"/>
                  <a:gd name="connsiteX82" fmla="*/ 4179637 w 4572002"/>
                  <a:gd name="connsiteY82" fmla="*/ 5355014 h 6858002"/>
                  <a:gd name="connsiteX83" fmla="*/ 4179637 w 4572002"/>
                  <a:gd name="connsiteY83" fmla="*/ 5355015 h 6858002"/>
                  <a:gd name="connsiteX84" fmla="*/ 4184513 w 4572002"/>
                  <a:gd name="connsiteY84" fmla="*/ 5385385 h 6858002"/>
                  <a:gd name="connsiteX85" fmla="*/ 4192704 w 4572002"/>
                  <a:gd name="connsiteY85" fmla="*/ 5425583 h 6858002"/>
                  <a:gd name="connsiteX86" fmla="*/ 4204327 w 4572002"/>
                  <a:gd name="connsiteY86" fmla="*/ 5480638 h 6858002"/>
                  <a:gd name="connsiteX87" fmla="*/ 4208850 w 4572002"/>
                  <a:gd name="connsiteY87" fmla="*/ 5507668 h 6858002"/>
                  <a:gd name="connsiteX88" fmla="*/ 4198232 w 4572002"/>
                  <a:gd name="connsiteY88" fmla="*/ 5531692 h 6858002"/>
                  <a:gd name="connsiteX89" fmla="*/ 4198231 w 4572002"/>
                  <a:gd name="connsiteY89" fmla="*/ 5531693 h 6858002"/>
                  <a:gd name="connsiteX90" fmla="*/ 4188085 w 4572002"/>
                  <a:gd name="connsiteY90" fmla="*/ 5547578 h 6858002"/>
                  <a:gd name="connsiteX91" fmla="*/ 4188085 w 4572002"/>
                  <a:gd name="connsiteY91" fmla="*/ 5547579 h 6858002"/>
                  <a:gd name="connsiteX92" fmla="*/ 4197659 w 4572002"/>
                  <a:gd name="connsiteY92" fmla="*/ 5562747 h 6858002"/>
                  <a:gd name="connsiteX93" fmla="*/ 4268907 w 4572002"/>
                  <a:gd name="connsiteY93" fmla="*/ 5704484 h 6858002"/>
                  <a:gd name="connsiteX94" fmla="*/ 4274812 w 4572002"/>
                  <a:gd name="connsiteY94" fmla="*/ 5740489 h 6858002"/>
                  <a:gd name="connsiteX95" fmla="*/ 4283578 w 4572002"/>
                  <a:gd name="connsiteY95" fmla="*/ 5760874 h 6858002"/>
                  <a:gd name="connsiteX96" fmla="*/ 4371973 w 4572002"/>
                  <a:gd name="connsiteY96" fmla="*/ 5883752 h 6858002"/>
                  <a:gd name="connsiteX97" fmla="*/ 4371974 w 4572002"/>
                  <a:gd name="connsiteY97" fmla="*/ 5883757 h 6858002"/>
                  <a:gd name="connsiteX98" fmla="*/ 4389877 w 4572002"/>
                  <a:gd name="connsiteY98" fmla="*/ 5935946 h 6858002"/>
                  <a:gd name="connsiteX99" fmla="*/ 4389878 w 4572002"/>
                  <a:gd name="connsiteY99" fmla="*/ 5935950 h 6858002"/>
                  <a:gd name="connsiteX100" fmla="*/ 4386259 w 4572002"/>
                  <a:gd name="connsiteY100" fmla="*/ 5993290 h 6858002"/>
                  <a:gd name="connsiteX101" fmla="*/ 4386259 w 4572002"/>
                  <a:gd name="connsiteY101" fmla="*/ 5993291 h 6858002"/>
                  <a:gd name="connsiteX102" fmla="*/ 4379782 w 4572002"/>
                  <a:gd name="connsiteY102" fmla="*/ 6026440 h 6858002"/>
                  <a:gd name="connsiteX103" fmla="*/ 4323583 w 4572002"/>
                  <a:gd name="connsiteY103" fmla="*/ 6108738 h 6858002"/>
                  <a:gd name="connsiteX104" fmla="*/ 4309890 w 4572002"/>
                  <a:gd name="connsiteY104" fmla="*/ 6133314 h 6858002"/>
                  <a:gd name="connsiteX105" fmla="*/ 4309890 w 4572002"/>
                  <a:gd name="connsiteY105" fmla="*/ 6133315 h 6858002"/>
                  <a:gd name="connsiteX106" fmla="*/ 4313591 w 4572002"/>
                  <a:gd name="connsiteY106" fmla="*/ 6143190 h 6858002"/>
                  <a:gd name="connsiteX107" fmla="*/ 4325486 w 4572002"/>
                  <a:gd name="connsiteY107" fmla="*/ 6155600 h 6858002"/>
                  <a:gd name="connsiteX108" fmla="*/ 4325488 w 4572002"/>
                  <a:gd name="connsiteY108" fmla="*/ 6155603 h 6858002"/>
                  <a:gd name="connsiteX109" fmla="*/ 4364160 w 4572002"/>
                  <a:gd name="connsiteY109" fmla="*/ 6228757 h 6858002"/>
                  <a:gd name="connsiteX110" fmla="*/ 4381497 w 4572002"/>
                  <a:gd name="connsiteY110" fmla="*/ 6361540 h 6858002"/>
                  <a:gd name="connsiteX111" fmla="*/ 4381497 w 4572002"/>
                  <a:gd name="connsiteY111" fmla="*/ 6361539 h 6858002"/>
                  <a:gd name="connsiteX112" fmla="*/ 4364160 w 4572002"/>
                  <a:gd name="connsiteY112" fmla="*/ 6228756 h 6858002"/>
                  <a:gd name="connsiteX113" fmla="*/ 4325488 w 4572002"/>
                  <a:gd name="connsiteY113" fmla="*/ 6155602 h 6858002"/>
                  <a:gd name="connsiteX114" fmla="*/ 4325486 w 4572002"/>
                  <a:gd name="connsiteY114" fmla="*/ 6155600 h 6858002"/>
                  <a:gd name="connsiteX115" fmla="*/ 4309890 w 4572002"/>
                  <a:gd name="connsiteY115" fmla="*/ 6133315 h 6858002"/>
                  <a:gd name="connsiteX116" fmla="*/ 4323583 w 4572002"/>
                  <a:gd name="connsiteY116" fmla="*/ 6108739 h 6858002"/>
                  <a:gd name="connsiteX117" fmla="*/ 4379782 w 4572002"/>
                  <a:gd name="connsiteY117" fmla="*/ 6026441 h 6858002"/>
                  <a:gd name="connsiteX118" fmla="*/ 4386259 w 4572002"/>
                  <a:gd name="connsiteY118" fmla="*/ 5993292 h 6858002"/>
                  <a:gd name="connsiteX119" fmla="*/ 4386259 w 4572002"/>
                  <a:gd name="connsiteY119" fmla="*/ 5993290 h 6858002"/>
                  <a:gd name="connsiteX120" fmla="*/ 4389712 w 4572002"/>
                  <a:gd name="connsiteY120" fmla="*/ 5964477 h 6858002"/>
                  <a:gd name="connsiteX121" fmla="*/ 4389878 w 4572002"/>
                  <a:gd name="connsiteY121" fmla="*/ 5935950 h 6858002"/>
                  <a:gd name="connsiteX122" fmla="*/ 4389878 w 4572002"/>
                  <a:gd name="connsiteY122" fmla="*/ 5935949 h 6858002"/>
                  <a:gd name="connsiteX123" fmla="*/ 4389877 w 4572002"/>
                  <a:gd name="connsiteY123" fmla="*/ 5935946 h 6858002"/>
                  <a:gd name="connsiteX124" fmla="*/ 4382997 w 4572002"/>
                  <a:gd name="connsiteY124" fmla="*/ 5909351 h 6858002"/>
                  <a:gd name="connsiteX125" fmla="*/ 4371974 w 4572002"/>
                  <a:gd name="connsiteY125" fmla="*/ 5883757 h 6858002"/>
                  <a:gd name="connsiteX126" fmla="*/ 4371973 w 4572002"/>
                  <a:gd name="connsiteY126" fmla="*/ 5883751 h 6858002"/>
                  <a:gd name="connsiteX127" fmla="*/ 4283578 w 4572002"/>
                  <a:gd name="connsiteY127" fmla="*/ 5760873 h 6858002"/>
                  <a:gd name="connsiteX128" fmla="*/ 4274812 w 4572002"/>
                  <a:gd name="connsiteY128" fmla="*/ 5740488 h 6858002"/>
                  <a:gd name="connsiteX129" fmla="*/ 4268907 w 4572002"/>
                  <a:gd name="connsiteY129" fmla="*/ 5704483 h 6858002"/>
                  <a:gd name="connsiteX130" fmla="*/ 4197659 w 4572002"/>
                  <a:gd name="connsiteY130" fmla="*/ 5562746 h 6858002"/>
                  <a:gd name="connsiteX131" fmla="*/ 4188085 w 4572002"/>
                  <a:gd name="connsiteY131" fmla="*/ 5547578 h 6858002"/>
                  <a:gd name="connsiteX132" fmla="*/ 4198231 w 4572002"/>
                  <a:gd name="connsiteY132" fmla="*/ 5531694 h 6858002"/>
                  <a:gd name="connsiteX133" fmla="*/ 4198232 w 4572002"/>
                  <a:gd name="connsiteY133" fmla="*/ 5531692 h 6858002"/>
                  <a:gd name="connsiteX134" fmla="*/ 4206630 w 4572002"/>
                  <a:gd name="connsiteY134" fmla="*/ 5520422 h 6858002"/>
                  <a:gd name="connsiteX135" fmla="*/ 4208850 w 4572002"/>
                  <a:gd name="connsiteY135" fmla="*/ 5507668 h 6858002"/>
                  <a:gd name="connsiteX136" fmla="*/ 4208850 w 4572002"/>
                  <a:gd name="connsiteY136" fmla="*/ 5507667 h 6858002"/>
                  <a:gd name="connsiteX137" fmla="*/ 4204327 w 4572002"/>
                  <a:gd name="connsiteY137" fmla="*/ 5480637 h 6858002"/>
                  <a:gd name="connsiteX138" fmla="*/ 4192704 w 4572002"/>
                  <a:gd name="connsiteY138" fmla="*/ 5425582 h 6858002"/>
                  <a:gd name="connsiteX139" fmla="*/ 4184513 w 4572002"/>
                  <a:gd name="connsiteY139" fmla="*/ 5385384 h 6858002"/>
                  <a:gd name="connsiteX140" fmla="*/ 4179637 w 4572002"/>
                  <a:gd name="connsiteY140" fmla="*/ 5355014 h 6858002"/>
                  <a:gd name="connsiteX141" fmla="*/ 4183557 w 4572002"/>
                  <a:gd name="connsiteY141" fmla="*/ 5321350 h 6858002"/>
                  <a:gd name="connsiteX142" fmla="*/ 4208517 w 4572002"/>
                  <a:gd name="connsiteY142" fmla="*/ 5272797 h 6858002"/>
                  <a:gd name="connsiteX143" fmla="*/ 4225669 w 4572002"/>
                  <a:gd name="connsiteY143" fmla="*/ 5241089 h 6858002"/>
                  <a:gd name="connsiteX144" fmla="*/ 4231973 w 4572002"/>
                  <a:gd name="connsiteY144" fmla="*/ 5229433 h 6858002"/>
                  <a:gd name="connsiteX145" fmla="*/ 4232139 w 4572002"/>
                  <a:gd name="connsiteY145" fmla="*/ 5179068 h 6858002"/>
                  <a:gd name="connsiteX146" fmla="*/ 4232139 w 4572002"/>
                  <a:gd name="connsiteY146" fmla="*/ 5179067 h 6858002"/>
                  <a:gd name="connsiteX147" fmla="*/ 4229593 w 4572002"/>
                  <a:gd name="connsiteY147" fmla="*/ 5172090 h 6858002"/>
                  <a:gd name="connsiteX148" fmla="*/ 4228901 w 4572002"/>
                  <a:gd name="connsiteY148" fmla="*/ 5166114 h 6858002"/>
                  <a:gd name="connsiteX149" fmla="*/ 4235616 w 4572002"/>
                  <a:gd name="connsiteY149" fmla="*/ 5133225 h 6858002"/>
                  <a:gd name="connsiteX150" fmla="*/ 4235616 w 4572002"/>
                  <a:gd name="connsiteY150" fmla="*/ 5133224 h 6858002"/>
                  <a:gd name="connsiteX151" fmla="*/ 4235615 w 4572002"/>
                  <a:gd name="connsiteY151" fmla="*/ 5133220 h 6858002"/>
                  <a:gd name="connsiteX152" fmla="*/ 4228473 w 4572002"/>
                  <a:gd name="connsiteY152" fmla="*/ 5102461 h 6858002"/>
                  <a:gd name="connsiteX153" fmla="*/ 4222587 w 4572002"/>
                  <a:gd name="connsiteY153" fmla="*/ 5087441 h 6858002"/>
                  <a:gd name="connsiteX154" fmla="*/ 4222582 w 4572002"/>
                  <a:gd name="connsiteY154" fmla="*/ 5087423 h 6858002"/>
                  <a:gd name="connsiteX155" fmla="*/ 4209468 w 4572002"/>
                  <a:gd name="connsiteY155" fmla="*/ 5041521 h 6858002"/>
                  <a:gd name="connsiteX156" fmla="*/ 4182989 w 4572002"/>
                  <a:gd name="connsiteY156" fmla="*/ 4987037 h 6858002"/>
                  <a:gd name="connsiteX157" fmla="*/ 4165707 w 4572002"/>
                  <a:gd name="connsiteY157" fmla="*/ 4957454 h 6858002"/>
                  <a:gd name="connsiteX158" fmla="*/ 4158155 w 4572002"/>
                  <a:gd name="connsiteY158" fmla="*/ 4933805 h 6858002"/>
                  <a:gd name="connsiteX159" fmla="*/ 4159557 w 4572002"/>
                  <a:gd name="connsiteY159" fmla="*/ 4912169 h 6858002"/>
                  <a:gd name="connsiteX160" fmla="*/ 4161262 w 4572002"/>
                  <a:gd name="connsiteY160" fmla="*/ 4889276 h 6858002"/>
                  <a:gd name="connsiteX161" fmla="*/ 4161262 w 4572002"/>
                  <a:gd name="connsiteY161" fmla="*/ 4889275 h 6858002"/>
                  <a:gd name="connsiteX162" fmla="*/ 4156484 w 4572002"/>
                  <a:gd name="connsiteY162" fmla="*/ 4867614 h 6858002"/>
                  <a:gd name="connsiteX163" fmla="*/ 4153733 w 4572002"/>
                  <a:gd name="connsiteY163" fmla="*/ 4863343 h 6858002"/>
                  <a:gd name="connsiteX164" fmla="*/ 4151983 w 4572002"/>
                  <a:gd name="connsiteY164" fmla="*/ 4857317 h 6858002"/>
                  <a:gd name="connsiteX165" fmla="*/ 4131552 w 4572002"/>
                  <a:gd name="connsiteY165" fmla="*/ 4828916 h 6858002"/>
                  <a:gd name="connsiteX166" fmla="*/ 4116716 w 4572002"/>
                  <a:gd name="connsiteY166" fmla="*/ 4800483 h 6858002"/>
                  <a:gd name="connsiteX167" fmla="*/ 4118025 w 4572002"/>
                  <a:gd name="connsiteY167" fmla="*/ 4767765 h 6858002"/>
                  <a:gd name="connsiteX168" fmla="*/ 4127932 w 4572002"/>
                  <a:gd name="connsiteY168" fmla="*/ 4677656 h 6858002"/>
                  <a:gd name="connsiteX169" fmla="*/ 4135934 w 4572002"/>
                  <a:gd name="connsiteY169" fmla="*/ 4659175 h 6858002"/>
                  <a:gd name="connsiteX170" fmla="*/ 4195944 w 4572002"/>
                  <a:gd name="connsiteY170" fmla="*/ 4482005 h 6858002"/>
                  <a:gd name="connsiteX171" fmla="*/ 4196706 w 4572002"/>
                  <a:gd name="connsiteY171" fmla="*/ 4363891 h 6858002"/>
                  <a:gd name="connsiteX172" fmla="*/ 4196706 w 4572002"/>
                  <a:gd name="connsiteY172" fmla="*/ 4363890 h 6858002"/>
                  <a:gd name="connsiteX173" fmla="*/ 4187752 w 4572002"/>
                  <a:gd name="connsiteY173" fmla="*/ 4324645 h 6858002"/>
                  <a:gd name="connsiteX174" fmla="*/ 4147936 w 4572002"/>
                  <a:gd name="connsiteY174" fmla="*/ 4253014 h 6858002"/>
                  <a:gd name="connsiteX175" fmla="*/ 4211111 w 4572002"/>
                  <a:gd name="connsiteY175" fmla="*/ 2836172 h 6858002"/>
                  <a:gd name="connsiteX176" fmla="*/ 4202421 w 4572002"/>
                  <a:gd name="connsiteY176" fmla="*/ 2848793 h 6858002"/>
                  <a:gd name="connsiteX177" fmla="*/ 4186816 w 4572002"/>
                  <a:gd name="connsiteY177" fmla="*/ 2897785 h 6858002"/>
                  <a:gd name="connsiteX178" fmla="*/ 4185787 w 4572002"/>
                  <a:gd name="connsiteY178" fmla="*/ 2903551 h 6858002"/>
                  <a:gd name="connsiteX179" fmla="*/ 4182513 w 4572002"/>
                  <a:gd name="connsiteY179" fmla="*/ 2914328 h 6858002"/>
                  <a:gd name="connsiteX180" fmla="*/ 4177882 w 4572002"/>
                  <a:gd name="connsiteY180" fmla="*/ 2947858 h 6858002"/>
                  <a:gd name="connsiteX181" fmla="*/ 4177881 w 4572002"/>
                  <a:gd name="connsiteY181" fmla="*/ 2947862 h 6858002"/>
                  <a:gd name="connsiteX182" fmla="*/ 4177881 w 4572002"/>
                  <a:gd name="connsiteY182" fmla="*/ 2947863 h 6858002"/>
                  <a:gd name="connsiteX183" fmla="*/ 4181465 w 4572002"/>
                  <a:gd name="connsiteY183" fmla="*/ 2982149 h 6858002"/>
                  <a:gd name="connsiteX184" fmla="*/ 4193158 w 4572002"/>
                  <a:gd name="connsiteY184" fmla="*/ 3077402 h 6858002"/>
                  <a:gd name="connsiteX185" fmla="*/ 4180703 w 4572002"/>
                  <a:gd name="connsiteY185" fmla="*/ 3172654 h 6858002"/>
                  <a:gd name="connsiteX186" fmla="*/ 4133076 w 4572002"/>
                  <a:gd name="connsiteY186" fmla="*/ 3489467 h 6858002"/>
                  <a:gd name="connsiteX187" fmla="*/ 4110977 w 4572002"/>
                  <a:gd name="connsiteY187" fmla="*/ 3544713 h 6858002"/>
                  <a:gd name="connsiteX188" fmla="*/ 4093355 w 4572002"/>
                  <a:gd name="connsiteY188" fmla="*/ 3574408 h 6858002"/>
                  <a:gd name="connsiteX189" fmla="*/ 4093355 w 4572002"/>
                  <a:gd name="connsiteY189" fmla="*/ 3574409 h 6858002"/>
                  <a:gd name="connsiteX190" fmla="*/ 4105453 w 4572002"/>
                  <a:gd name="connsiteY190" fmla="*/ 3606818 h 6858002"/>
                  <a:gd name="connsiteX191" fmla="*/ 4118979 w 4572002"/>
                  <a:gd name="connsiteY191" fmla="*/ 3630633 h 6858002"/>
                  <a:gd name="connsiteX192" fmla="*/ 4136708 w 4572002"/>
                  <a:gd name="connsiteY192" fmla="*/ 3654416 h 6858002"/>
                  <a:gd name="connsiteX193" fmla="*/ 4140382 w 4572002"/>
                  <a:gd name="connsiteY193" fmla="*/ 3668940 h 6858002"/>
                  <a:gd name="connsiteX194" fmla="*/ 4143220 w 4572002"/>
                  <a:gd name="connsiteY194" fmla="*/ 3680164 h 6858002"/>
                  <a:gd name="connsiteX195" fmla="*/ 4139172 w 4572002"/>
                  <a:gd name="connsiteY195" fmla="*/ 3734837 h 6858002"/>
                  <a:gd name="connsiteX196" fmla="*/ 4139172 w 4572002"/>
                  <a:gd name="connsiteY196" fmla="*/ 3734838 h 6858002"/>
                  <a:gd name="connsiteX197" fmla="*/ 4139554 w 4572002"/>
                  <a:gd name="connsiteY197" fmla="*/ 3754653 h 6858002"/>
                  <a:gd name="connsiteX198" fmla="*/ 4145911 w 4572002"/>
                  <a:gd name="connsiteY198" fmla="*/ 3789776 h 6858002"/>
                  <a:gd name="connsiteX199" fmla="*/ 4130980 w 4572002"/>
                  <a:gd name="connsiteY199" fmla="*/ 3822472 h 6858002"/>
                  <a:gd name="connsiteX200" fmla="*/ 4116645 w 4572002"/>
                  <a:gd name="connsiteY200" fmla="*/ 3852619 h 6858002"/>
                  <a:gd name="connsiteX201" fmla="*/ 4116645 w 4572002"/>
                  <a:gd name="connsiteY201" fmla="*/ 3852620 h 6858002"/>
                  <a:gd name="connsiteX202" fmla="*/ 4117425 w 4572002"/>
                  <a:gd name="connsiteY202" fmla="*/ 3868764 h 6858002"/>
                  <a:gd name="connsiteX203" fmla="*/ 4126028 w 4572002"/>
                  <a:gd name="connsiteY203" fmla="*/ 3885337 h 6858002"/>
                  <a:gd name="connsiteX204" fmla="*/ 4126028 w 4572002"/>
                  <a:gd name="connsiteY204" fmla="*/ 3885339 h 6858002"/>
                  <a:gd name="connsiteX205" fmla="*/ 4148409 w 4572002"/>
                  <a:gd name="connsiteY205" fmla="*/ 3923125 h 6858002"/>
                  <a:gd name="connsiteX206" fmla="*/ 4157913 w 4572002"/>
                  <a:gd name="connsiteY206" fmla="*/ 3962160 h 6858002"/>
                  <a:gd name="connsiteX207" fmla="*/ 4142221 w 4572002"/>
                  <a:gd name="connsiteY207" fmla="*/ 4043838 h 6858002"/>
                  <a:gd name="connsiteX208" fmla="*/ 4142220 w 4572002"/>
                  <a:gd name="connsiteY208" fmla="*/ 4043839 h 6858002"/>
                  <a:gd name="connsiteX209" fmla="*/ 4127099 w 4572002"/>
                  <a:gd name="connsiteY209" fmla="*/ 4103825 h 6858002"/>
                  <a:gd name="connsiteX210" fmla="*/ 4127099 w 4572002"/>
                  <a:gd name="connsiteY210" fmla="*/ 4103826 h 6858002"/>
                  <a:gd name="connsiteX211" fmla="*/ 4129066 w 4572002"/>
                  <a:gd name="connsiteY211" fmla="*/ 4134256 h 6858002"/>
                  <a:gd name="connsiteX212" fmla="*/ 4138410 w 4572002"/>
                  <a:gd name="connsiteY212" fmla="*/ 4165382 h 6858002"/>
                  <a:gd name="connsiteX213" fmla="*/ 4138410 w 4572002"/>
                  <a:gd name="connsiteY213" fmla="*/ 4165384 h 6858002"/>
                  <a:gd name="connsiteX214" fmla="*/ 4142315 w 4572002"/>
                  <a:gd name="connsiteY214" fmla="*/ 4192388 h 6858002"/>
                  <a:gd name="connsiteX215" fmla="*/ 4142315 w 4572002"/>
                  <a:gd name="connsiteY215" fmla="*/ 4192387 h 6858002"/>
                  <a:gd name="connsiteX216" fmla="*/ 4138410 w 4572002"/>
                  <a:gd name="connsiteY216" fmla="*/ 4165383 h 6858002"/>
                  <a:gd name="connsiteX217" fmla="*/ 4138410 w 4572002"/>
                  <a:gd name="connsiteY217" fmla="*/ 4165382 h 6858002"/>
                  <a:gd name="connsiteX218" fmla="*/ 4127099 w 4572002"/>
                  <a:gd name="connsiteY218" fmla="*/ 4103826 h 6858002"/>
                  <a:gd name="connsiteX219" fmla="*/ 4142220 w 4572002"/>
                  <a:gd name="connsiteY219" fmla="*/ 4043840 h 6858002"/>
                  <a:gd name="connsiteX220" fmla="*/ 4142221 w 4572002"/>
                  <a:gd name="connsiteY220" fmla="*/ 4043838 h 6858002"/>
                  <a:gd name="connsiteX221" fmla="*/ 4155523 w 4572002"/>
                  <a:gd name="connsiteY221" fmla="*/ 4002410 h 6858002"/>
                  <a:gd name="connsiteX222" fmla="*/ 4157913 w 4572002"/>
                  <a:gd name="connsiteY222" fmla="*/ 3962160 h 6858002"/>
                  <a:gd name="connsiteX223" fmla="*/ 4157913 w 4572002"/>
                  <a:gd name="connsiteY223" fmla="*/ 3962159 h 6858002"/>
                  <a:gd name="connsiteX224" fmla="*/ 4126028 w 4572002"/>
                  <a:gd name="connsiteY224" fmla="*/ 3885338 h 6858002"/>
                  <a:gd name="connsiteX225" fmla="*/ 4126028 w 4572002"/>
                  <a:gd name="connsiteY225" fmla="*/ 3885337 h 6858002"/>
                  <a:gd name="connsiteX226" fmla="*/ 4116645 w 4572002"/>
                  <a:gd name="connsiteY226" fmla="*/ 3852620 h 6858002"/>
                  <a:gd name="connsiteX227" fmla="*/ 4130980 w 4572002"/>
                  <a:gd name="connsiteY227" fmla="*/ 3822473 h 6858002"/>
                  <a:gd name="connsiteX228" fmla="*/ 4145911 w 4572002"/>
                  <a:gd name="connsiteY228" fmla="*/ 3789777 h 6858002"/>
                  <a:gd name="connsiteX229" fmla="*/ 4145911 w 4572002"/>
                  <a:gd name="connsiteY229" fmla="*/ 3789776 h 6858002"/>
                  <a:gd name="connsiteX230" fmla="*/ 4139554 w 4572002"/>
                  <a:gd name="connsiteY230" fmla="*/ 3754652 h 6858002"/>
                  <a:gd name="connsiteX231" fmla="*/ 4139172 w 4572002"/>
                  <a:gd name="connsiteY231" fmla="*/ 3734838 h 6858002"/>
                  <a:gd name="connsiteX232" fmla="*/ 4143220 w 4572002"/>
                  <a:gd name="connsiteY232" fmla="*/ 3680164 h 6858002"/>
                  <a:gd name="connsiteX233" fmla="*/ 4143220 w 4572002"/>
                  <a:gd name="connsiteY233" fmla="*/ 3680163 h 6858002"/>
                  <a:gd name="connsiteX234" fmla="*/ 4140382 w 4572002"/>
                  <a:gd name="connsiteY234" fmla="*/ 3668940 h 6858002"/>
                  <a:gd name="connsiteX235" fmla="*/ 4136708 w 4572002"/>
                  <a:gd name="connsiteY235" fmla="*/ 3654416 h 6858002"/>
                  <a:gd name="connsiteX236" fmla="*/ 4136708 w 4572002"/>
                  <a:gd name="connsiteY236" fmla="*/ 3654416 h 6858002"/>
                  <a:gd name="connsiteX237" fmla="*/ 4136708 w 4572002"/>
                  <a:gd name="connsiteY237" fmla="*/ 3654415 h 6858002"/>
                  <a:gd name="connsiteX238" fmla="*/ 4118979 w 4572002"/>
                  <a:gd name="connsiteY238" fmla="*/ 3630632 h 6858002"/>
                  <a:gd name="connsiteX239" fmla="*/ 4105453 w 4572002"/>
                  <a:gd name="connsiteY239" fmla="*/ 3606817 h 6858002"/>
                  <a:gd name="connsiteX240" fmla="*/ 4095707 w 4572002"/>
                  <a:gd name="connsiteY240" fmla="*/ 3587174 h 6858002"/>
                  <a:gd name="connsiteX241" fmla="*/ 4093355 w 4572002"/>
                  <a:gd name="connsiteY241" fmla="*/ 3574408 h 6858002"/>
                  <a:gd name="connsiteX242" fmla="*/ 4098434 w 4572002"/>
                  <a:gd name="connsiteY242" fmla="*/ 3562321 h 6858002"/>
                  <a:gd name="connsiteX243" fmla="*/ 4110977 w 4572002"/>
                  <a:gd name="connsiteY243" fmla="*/ 3544714 h 6858002"/>
                  <a:gd name="connsiteX244" fmla="*/ 4133076 w 4572002"/>
                  <a:gd name="connsiteY244" fmla="*/ 3489468 h 6858002"/>
                  <a:gd name="connsiteX245" fmla="*/ 4180703 w 4572002"/>
                  <a:gd name="connsiteY245" fmla="*/ 3172655 h 6858002"/>
                  <a:gd name="connsiteX246" fmla="*/ 4193158 w 4572002"/>
                  <a:gd name="connsiteY246" fmla="*/ 3077402 h 6858002"/>
                  <a:gd name="connsiteX247" fmla="*/ 4193158 w 4572002"/>
                  <a:gd name="connsiteY247" fmla="*/ 3077401 h 6858002"/>
                  <a:gd name="connsiteX248" fmla="*/ 4181465 w 4572002"/>
                  <a:gd name="connsiteY248" fmla="*/ 2982148 h 6858002"/>
                  <a:gd name="connsiteX249" fmla="*/ 4177881 w 4572002"/>
                  <a:gd name="connsiteY249" fmla="*/ 2947863 h 6858002"/>
                  <a:gd name="connsiteX250" fmla="*/ 4177882 w 4572002"/>
                  <a:gd name="connsiteY250" fmla="*/ 2947858 h 6858002"/>
                  <a:gd name="connsiteX251" fmla="*/ 4185787 w 4572002"/>
                  <a:gd name="connsiteY251" fmla="*/ 2903551 h 6858002"/>
                  <a:gd name="connsiteX252" fmla="*/ 4202421 w 4572002"/>
                  <a:gd name="connsiteY252" fmla="*/ 2848794 h 6858002"/>
                  <a:gd name="connsiteX253" fmla="*/ 4211111 w 4572002"/>
                  <a:gd name="connsiteY253" fmla="*/ 2836173 h 6858002"/>
                  <a:gd name="connsiteX254" fmla="*/ 3726625 w 4572002"/>
                  <a:gd name="connsiteY254" fmla="*/ 1508458 h 6858002"/>
                  <a:gd name="connsiteX255" fmla="*/ 3698531 w 4572002"/>
                  <a:gd name="connsiteY255" fmla="*/ 1596214 h 6858002"/>
                  <a:gd name="connsiteX256" fmla="*/ 3700436 w 4572002"/>
                  <a:gd name="connsiteY256" fmla="*/ 1624981 h 6858002"/>
                  <a:gd name="connsiteX257" fmla="*/ 3757017 w 4572002"/>
                  <a:gd name="connsiteY257" fmla="*/ 1697754 h 6858002"/>
                  <a:gd name="connsiteX258" fmla="*/ 3779686 w 4572002"/>
                  <a:gd name="connsiteY258" fmla="*/ 1733189 h 6858002"/>
                  <a:gd name="connsiteX259" fmla="*/ 3821407 w 4572002"/>
                  <a:gd name="connsiteY259" fmla="*/ 1833776 h 6858002"/>
                  <a:gd name="connsiteX260" fmla="*/ 3829028 w 4572002"/>
                  <a:gd name="connsiteY260" fmla="*/ 1842159 h 6858002"/>
                  <a:gd name="connsiteX261" fmla="*/ 3919519 w 4572002"/>
                  <a:gd name="connsiteY261" fmla="*/ 1916455 h 6858002"/>
                  <a:gd name="connsiteX262" fmla="*/ 3934949 w 4572002"/>
                  <a:gd name="connsiteY262" fmla="*/ 1933220 h 6858002"/>
                  <a:gd name="connsiteX263" fmla="*/ 3958954 w 4572002"/>
                  <a:gd name="connsiteY263" fmla="*/ 1953414 h 6858002"/>
                  <a:gd name="connsiteX264" fmla="*/ 4005437 w 4572002"/>
                  <a:gd name="connsiteY264" fmla="*/ 2016470 h 6858002"/>
                  <a:gd name="connsiteX265" fmla="*/ 4020296 w 4572002"/>
                  <a:gd name="connsiteY265" fmla="*/ 2094579 h 6858002"/>
                  <a:gd name="connsiteX266" fmla="*/ 4042967 w 4572002"/>
                  <a:gd name="connsiteY266" fmla="*/ 2188880 h 6858002"/>
                  <a:gd name="connsiteX267" fmla="*/ 4058207 w 4572002"/>
                  <a:gd name="connsiteY267" fmla="*/ 2228315 h 6858002"/>
                  <a:gd name="connsiteX268" fmla="*/ 4087164 w 4572002"/>
                  <a:gd name="connsiteY268" fmla="*/ 2334045 h 6858002"/>
                  <a:gd name="connsiteX269" fmla="*/ 4111549 w 4572002"/>
                  <a:gd name="connsiteY269" fmla="*/ 2409486 h 6858002"/>
                  <a:gd name="connsiteX270" fmla="*/ 4128650 w 4572002"/>
                  <a:gd name="connsiteY270" fmla="*/ 2435913 h 6858002"/>
                  <a:gd name="connsiteX271" fmla="*/ 4134481 w 4572002"/>
                  <a:gd name="connsiteY271" fmla="*/ 2463018 h 6858002"/>
                  <a:gd name="connsiteX272" fmla="*/ 4125839 w 4572002"/>
                  <a:gd name="connsiteY272" fmla="*/ 2518262 h 6858002"/>
                  <a:gd name="connsiteX273" fmla="*/ 4125838 w 4572002"/>
                  <a:gd name="connsiteY273" fmla="*/ 2518264 h 6858002"/>
                  <a:gd name="connsiteX274" fmla="*/ 4122194 w 4572002"/>
                  <a:gd name="connsiteY274" fmla="*/ 2545006 h 6858002"/>
                  <a:gd name="connsiteX275" fmla="*/ 4122194 w 4572002"/>
                  <a:gd name="connsiteY275" fmla="*/ 2545007 h 6858002"/>
                  <a:gd name="connsiteX276" fmla="*/ 4126408 w 4572002"/>
                  <a:gd name="connsiteY276" fmla="*/ 2571035 h 6858002"/>
                  <a:gd name="connsiteX277" fmla="*/ 4199563 w 4572002"/>
                  <a:gd name="connsiteY277" fmla="*/ 2668002 h 6858002"/>
                  <a:gd name="connsiteX278" fmla="*/ 4247953 w 4572002"/>
                  <a:gd name="connsiteY278" fmla="*/ 2745349 h 6858002"/>
                  <a:gd name="connsiteX279" fmla="*/ 4247954 w 4572002"/>
                  <a:gd name="connsiteY279" fmla="*/ 2745352 h 6858002"/>
                  <a:gd name="connsiteX280" fmla="*/ 4253873 w 4572002"/>
                  <a:gd name="connsiteY280" fmla="*/ 2778006 h 6858002"/>
                  <a:gd name="connsiteX281" fmla="*/ 4253453 w 4572002"/>
                  <a:gd name="connsiteY281" fmla="*/ 2785440 h 6858002"/>
                  <a:gd name="connsiteX282" fmla="*/ 4243374 w 4572002"/>
                  <a:gd name="connsiteY282" fmla="*/ 2811780 h 6858002"/>
                  <a:gd name="connsiteX283" fmla="*/ 4243371 w 4572002"/>
                  <a:gd name="connsiteY283" fmla="*/ 2811787 h 6858002"/>
                  <a:gd name="connsiteX284" fmla="*/ 4243372 w 4572002"/>
                  <a:gd name="connsiteY284" fmla="*/ 2811787 h 6858002"/>
                  <a:gd name="connsiteX285" fmla="*/ 4243374 w 4572002"/>
                  <a:gd name="connsiteY285" fmla="*/ 2811780 h 6858002"/>
                  <a:gd name="connsiteX286" fmla="*/ 4253025 w 4572002"/>
                  <a:gd name="connsiteY286" fmla="*/ 2793023 h 6858002"/>
                  <a:gd name="connsiteX287" fmla="*/ 4253453 w 4572002"/>
                  <a:gd name="connsiteY287" fmla="*/ 2785440 h 6858002"/>
                  <a:gd name="connsiteX288" fmla="*/ 4254654 w 4572002"/>
                  <a:gd name="connsiteY288" fmla="*/ 2782305 h 6858002"/>
                  <a:gd name="connsiteX289" fmla="*/ 4253873 w 4572002"/>
                  <a:gd name="connsiteY289" fmla="*/ 2778006 h 6858002"/>
                  <a:gd name="connsiteX290" fmla="*/ 4254284 w 4572002"/>
                  <a:gd name="connsiteY290" fmla="*/ 2770758 h 6858002"/>
                  <a:gd name="connsiteX291" fmla="*/ 4247954 w 4572002"/>
                  <a:gd name="connsiteY291" fmla="*/ 2745352 h 6858002"/>
                  <a:gd name="connsiteX292" fmla="*/ 4247953 w 4572002"/>
                  <a:gd name="connsiteY292" fmla="*/ 2745348 h 6858002"/>
                  <a:gd name="connsiteX293" fmla="*/ 4199563 w 4572002"/>
                  <a:gd name="connsiteY293" fmla="*/ 2668001 h 6858002"/>
                  <a:gd name="connsiteX294" fmla="*/ 4126408 w 4572002"/>
                  <a:gd name="connsiteY294" fmla="*/ 2571034 h 6858002"/>
                  <a:gd name="connsiteX295" fmla="*/ 4122194 w 4572002"/>
                  <a:gd name="connsiteY295" fmla="*/ 2545007 h 6858002"/>
                  <a:gd name="connsiteX296" fmla="*/ 4125838 w 4572002"/>
                  <a:gd name="connsiteY296" fmla="*/ 2518265 h 6858002"/>
                  <a:gd name="connsiteX297" fmla="*/ 4125839 w 4572002"/>
                  <a:gd name="connsiteY297" fmla="*/ 2518262 h 6858002"/>
                  <a:gd name="connsiteX298" fmla="*/ 4132419 w 4572002"/>
                  <a:gd name="connsiteY298" fmla="*/ 2490551 h 6858002"/>
                  <a:gd name="connsiteX299" fmla="*/ 4134481 w 4572002"/>
                  <a:gd name="connsiteY299" fmla="*/ 2463018 h 6858002"/>
                  <a:gd name="connsiteX300" fmla="*/ 4134481 w 4572002"/>
                  <a:gd name="connsiteY300" fmla="*/ 2463017 h 6858002"/>
                  <a:gd name="connsiteX301" fmla="*/ 4111549 w 4572002"/>
                  <a:gd name="connsiteY301" fmla="*/ 2409485 h 6858002"/>
                  <a:gd name="connsiteX302" fmla="*/ 4087164 w 4572002"/>
                  <a:gd name="connsiteY302" fmla="*/ 2334044 h 6858002"/>
                  <a:gd name="connsiteX303" fmla="*/ 4058207 w 4572002"/>
                  <a:gd name="connsiteY303" fmla="*/ 2228314 h 6858002"/>
                  <a:gd name="connsiteX304" fmla="*/ 4042967 w 4572002"/>
                  <a:gd name="connsiteY304" fmla="*/ 2188879 h 6858002"/>
                  <a:gd name="connsiteX305" fmla="*/ 4020296 w 4572002"/>
                  <a:gd name="connsiteY305" fmla="*/ 2094578 h 6858002"/>
                  <a:gd name="connsiteX306" fmla="*/ 4005437 w 4572002"/>
                  <a:gd name="connsiteY306" fmla="*/ 2016469 h 6858002"/>
                  <a:gd name="connsiteX307" fmla="*/ 3958954 w 4572002"/>
                  <a:gd name="connsiteY307" fmla="*/ 1953413 h 6858002"/>
                  <a:gd name="connsiteX308" fmla="*/ 3934949 w 4572002"/>
                  <a:gd name="connsiteY308" fmla="*/ 1933219 h 6858002"/>
                  <a:gd name="connsiteX309" fmla="*/ 3919519 w 4572002"/>
                  <a:gd name="connsiteY309" fmla="*/ 1916454 h 6858002"/>
                  <a:gd name="connsiteX310" fmla="*/ 3829028 w 4572002"/>
                  <a:gd name="connsiteY310" fmla="*/ 1842158 h 6858002"/>
                  <a:gd name="connsiteX311" fmla="*/ 3821407 w 4572002"/>
                  <a:gd name="connsiteY311" fmla="*/ 1833775 h 6858002"/>
                  <a:gd name="connsiteX312" fmla="*/ 3779686 w 4572002"/>
                  <a:gd name="connsiteY312" fmla="*/ 1733188 h 6858002"/>
                  <a:gd name="connsiteX313" fmla="*/ 3757018 w 4572002"/>
                  <a:gd name="connsiteY313" fmla="*/ 1697753 h 6858002"/>
                  <a:gd name="connsiteX314" fmla="*/ 3700436 w 4572002"/>
                  <a:gd name="connsiteY314" fmla="*/ 1624980 h 6858002"/>
                  <a:gd name="connsiteX315" fmla="*/ 3698532 w 4572002"/>
                  <a:gd name="connsiteY315" fmla="*/ 1596213 h 6858002"/>
                  <a:gd name="connsiteX316" fmla="*/ 3745230 w 4572002"/>
                  <a:gd name="connsiteY316" fmla="*/ 1459073 h 6858002"/>
                  <a:gd name="connsiteX317" fmla="*/ 3745229 w 4572002"/>
                  <a:gd name="connsiteY317" fmla="*/ 1459074 h 6858002"/>
                  <a:gd name="connsiteX318" fmla="*/ 3736012 w 4572002"/>
                  <a:gd name="connsiteY318" fmla="*/ 1481572 h 6858002"/>
                  <a:gd name="connsiteX319" fmla="*/ 3764423 w 4572002"/>
                  <a:gd name="connsiteY319" fmla="*/ 1268758 h 6858002"/>
                  <a:gd name="connsiteX320" fmla="*/ 3769590 w 4572002"/>
                  <a:gd name="connsiteY320" fmla="*/ 1286070 h 6858002"/>
                  <a:gd name="connsiteX321" fmla="*/ 3791927 w 4572002"/>
                  <a:gd name="connsiteY321" fmla="*/ 1350628 h 6858002"/>
                  <a:gd name="connsiteX322" fmla="*/ 3786333 w 4572002"/>
                  <a:gd name="connsiteY322" fmla="*/ 1413840 h 6858002"/>
                  <a:gd name="connsiteX323" fmla="*/ 3791928 w 4572002"/>
                  <a:gd name="connsiteY323" fmla="*/ 1350627 h 6858002"/>
                  <a:gd name="connsiteX324" fmla="*/ 3769590 w 4572002"/>
                  <a:gd name="connsiteY324" fmla="*/ 1286069 h 6858002"/>
                  <a:gd name="connsiteX325" fmla="*/ 3706152 w 4572002"/>
                  <a:gd name="connsiteY325" fmla="*/ 773035 h 6858002"/>
                  <a:gd name="connsiteX326" fmla="*/ 3706152 w 4572002"/>
                  <a:gd name="connsiteY326" fmla="*/ 773036 h 6858002"/>
                  <a:gd name="connsiteX327" fmla="*/ 3714152 w 4572002"/>
                  <a:gd name="connsiteY327" fmla="*/ 854380 h 6858002"/>
                  <a:gd name="connsiteX328" fmla="*/ 3745205 w 4572002"/>
                  <a:gd name="connsiteY328" fmla="*/ 915344 h 6858002"/>
                  <a:gd name="connsiteX329" fmla="*/ 3755683 w 4572002"/>
                  <a:gd name="connsiteY329" fmla="*/ 927156 h 6858002"/>
                  <a:gd name="connsiteX330" fmla="*/ 3752063 w 4572002"/>
                  <a:gd name="connsiteY330" fmla="*/ 1097088 h 6858002"/>
                  <a:gd name="connsiteX331" fmla="*/ 3747681 w 4572002"/>
                  <a:gd name="connsiteY331" fmla="*/ 1123186 h 6858002"/>
                  <a:gd name="connsiteX332" fmla="*/ 3772400 w 4572002"/>
                  <a:gd name="connsiteY332" fmla="*/ 1184029 h 6858002"/>
                  <a:gd name="connsiteX333" fmla="*/ 3747682 w 4572002"/>
                  <a:gd name="connsiteY333" fmla="*/ 1123185 h 6858002"/>
                  <a:gd name="connsiteX334" fmla="*/ 3752064 w 4572002"/>
                  <a:gd name="connsiteY334" fmla="*/ 1097087 h 6858002"/>
                  <a:gd name="connsiteX335" fmla="*/ 3755684 w 4572002"/>
                  <a:gd name="connsiteY335" fmla="*/ 927155 h 6858002"/>
                  <a:gd name="connsiteX336" fmla="*/ 3745206 w 4572002"/>
                  <a:gd name="connsiteY336" fmla="*/ 915343 h 6858002"/>
                  <a:gd name="connsiteX337" fmla="*/ 3714152 w 4572002"/>
                  <a:gd name="connsiteY337" fmla="*/ 854379 h 6858002"/>
                  <a:gd name="connsiteX338" fmla="*/ 3761553 w 4572002"/>
                  <a:gd name="connsiteY338" fmla="*/ 517851 h 6858002"/>
                  <a:gd name="connsiteX339" fmla="*/ 3752635 w 4572002"/>
                  <a:gd name="connsiteY339" fmla="*/ 556048 h 6858002"/>
                  <a:gd name="connsiteX340" fmla="*/ 3746157 w 4572002"/>
                  <a:gd name="connsiteY340" fmla="*/ 580051 h 6858002"/>
                  <a:gd name="connsiteX341" fmla="*/ 3742776 w 4572002"/>
                  <a:gd name="connsiteY341" fmla="*/ 642538 h 6858002"/>
                  <a:gd name="connsiteX342" fmla="*/ 3730253 w 4572002"/>
                  <a:gd name="connsiteY342" fmla="*/ 694928 h 6858002"/>
                  <a:gd name="connsiteX343" fmla="*/ 3742777 w 4572002"/>
                  <a:gd name="connsiteY343" fmla="*/ 642537 h 6858002"/>
                  <a:gd name="connsiteX344" fmla="*/ 3746158 w 4572002"/>
                  <a:gd name="connsiteY344" fmla="*/ 580050 h 6858002"/>
                  <a:gd name="connsiteX345" fmla="*/ 3752636 w 4572002"/>
                  <a:gd name="connsiteY345" fmla="*/ 556047 h 6858002"/>
                  <a:gd name="connsiteX346" fmla="*/ 3774848 w 4572002"/>
                  <a:gd name="connsiteY346" fmla="*/ 298169 h 6858002"/>
                  <a:gd name="connsiteX347" fmla="*/ 3760065 w 4572002"/>
                  <a:gd name="connsiteY347" fmla="*/ 313534 h 6858002"/>
                  <a:gd name="connsiteX348" fmla="*/ 3759493 w 4572002"/>
                  <a:gd name="connsiteY348" fmla="*/ 338871 h 6858002"/>
                  <a:gd name="connsiteX349" fmla="*/ 3759500 w 4572002"/>
                  <a:gd name="connsiteY349" fmla="*/ 338900 h 6858002"/>
                  <a:gd name="connsiteX350" fmla="*/ 3769400 w 4572002"/>
                  <a:gd name="connsiteY350" fmla="*/ 395640 h 6858002"/>
                  <a:gd name="connsiteX351" fmla="*/ 3765590 w 4572002"/>
                  <a:gd name="connsiteY351" fmla="*/ 367328 h 6858002"/>
                  <a:gd name="connsiteX352" fmla="*/ 3759500 w 4572002"/>
                  <a:gd name="connsiteY352" fmla="*/ 338900 h 6858002"/>
                  <a:gd name="connsiteX353" fmla="*/ 3759494 w 4572002"/>
                  <a:gd name="connsiteY353" fmla="*/ 338870 h 6858002"/>
                  <a:gd name="connsiteX354" fmla="*/ 3760066 w 4572002"/>
                  <a:gd name="connsiteY354" fmla="*/ 313533 h 6858002"/>
                  <a:gd name="connsiteX355" fmla="*/ 3782393 w 4572002"/>
                  <a:gd name="connsiteY355" fmla="*/ 281568 h 6858002"/>
                  <a:gd name="connsiteX356" fmla="*/ 3777498 w 4572002"/>
                  <a:gd name="connsiteY356" fmla="*/ 295415 h 6858002"/>
                  <a:gd name="connsiteX357" fmla="*/ 3777499 w 4572002"/>
                  <a:gd name="connsiteY357" fmla="*/ 295415 h 6858002"/>
                  <a:gd name="connsiteX358" fmla="*/ 3769073 w 4572002"/>
                  <a:gd name="connsiteY358" fmla="*/ 24486 h 6858002"/>
                  <a:gd name="connsiteX359" fmla="*/ 3766810 w 4572002"/>
                  <a:gd name="connsiteY359" fmla="*/ 74129 h 6858002"/>
                  <a:gd name="connsiteX360" fmla="*/ 3772734 w 4572002"/>
                  <a:gd name="connsiteY360" fmla="*/ 125861 h 6858002"/>
                  <a:gd name="connsiteX361" fmla="*/ 3777129 w 4572002"/>
                  <a:gd name="connsiteY361" fmla="*/ 153387 h 6858002"/>
                  <a:gd name="connsiteX362" fmla="*/ 3785402 w 4572002"/>
                  <a:gd name="connsiteY362" fmla="*/ 228944 h 6858002"/>
                  <a:gd name="connsiteX363" fmla="*/ 3780943 w 4572002"/>
                  <a:gd name="connsiteY363" fmla="*/ 177271 h 6858002"/>
                  <a:gd name="connsiteX364" fmla="*/ 3777129 w 4572002"/>
                  <a:gd name="connsiteY364" fmla="*/ 153387 h 6858002"/>
                  <a:gd name="connsiteX365" fmla="*/ 3776930 w 4572002"/>
                  <a:gd name="connsiteY365" fmla="*/ 151569 h 6858002"/>
                  <a:gd name="connsiteX366" fmla="*/ 3766811 w 4572002"/>
                  <a:gd name="connsiteY366" fmla="*/ 74129 h 6858002"/>
                  <a:gd name="connsiteX367" fmla="*/ 3766492 w 4572002"/>
                  <a:gd name="connsiteY367" fmla="*/ 0 h 6858002"/>
                  <a:gd name="connsiteX368" fmla="*/ 4230600 w 4572002"/>
                  <a:gd name="connsiteY368" fmla="*/ 0 h 6858002"/>
                  <a:gd name="connsiteX369" fmla="*/ 4229473 w 4572002"/>
                  <a:gd name="connsiteY369" fmla="*/ 2817 h 6858002"/>
                  <a:gd name="connsiteX370" fmla="*/ 4215375 w 4572002"/>
                  <a:gd name="connsiteY370" fmla="*/ 63587 h 6858002"/>
                  <a:gd name="connsiteX371" fmla="*/ 4201468 w 4572002"/>
                  <a:gd name="connsiteY371" fmla="*/ 176939 h 6858002"/>
                  <a:gd name="connsiteX372" fmla="*/ 4193466 w 4572002"/>
                  <a:gd name="connsiteY372" fmla="*/ 200182 h 6858002"/>
                  <a:gd name="connsiteX373" fmla="*/ 4155554 w 4572002"/>
                  <a:gd name="connsiteY373" fmla="*/ 340774 h 6858002"/>
                  <a:gd name="connsiteX374" fmla="*/ 4156319 w 4572002"/>
                  <a:gd name="connsiteY374" fmla="*/ 453364 h 6858002"/>
                  <a:gd name="connsiteX375" fmla="*/ 4158033 w 4572002"/>
                  <a:gd name="connsiteY375" fmla="*/ 462126 h 6858002"/>
                  <a:gd name="connsiteX376" fmla="*/ 4170605 w 4572002"/>
                  <a:gd name="connsiteY376" fmla="*/ 505182 h 6858002"/>
                  <a:gd name="connsiteX377" fmla="*/ 4167177 w 4572002"/>
                  <a:gd name="connsiteY377" fmla="*/ 571860 h 6858002"/>
                  <a:gd name="connsiteX378" fmla="*/ 4149840 w 4572002"/>
                  <a:gd name="connsiteY378" fmla="*/ 617772 h 6858002"/>
                  <a:gd name="connsiteX379" fmla="*/ 4149078 w 4572002"/>
                  <a:gd name="connsiteY379" fmla="*/ 674923 h 6858002"/>
                  <a:gd name="connsiteX380" fmla="*/ 4159937 w 4572002"/>
                  <a:gd name="connsiteY380" fmla="*/ 740268 h 6858002"/>
                  <a:gd name="connsiteX381" fmla="*/ 4162223 w 4572002"/>
                  <a:gd name="connsiteY381" fmla="*/ 769605 h 6858002"/>
                  <a:gd name="connsiteX382" fmla="*/ 4184703 w 4572002"/>
                  <a:gd name="connsiteY382" fmla="*/ 850189 h 6858002"/>
                  <a:gd name="connsiteX383" fmla="*/ 4179179 w 4572002"/>
                  <a:gd name="connsiteY383" fmla="*/ 898198 h 6858002"/>
                  <a:gd name="connsiteX384" fmla="*/ 4164319 w 4572002"/>
                  <a:gd name="connsiteY384" fmla="*/ 945444 h 6858002"/>
                  <a:gd name="connsiteX385" fmla="*/ 4150030 w 4572002"/>
                  <a:gd name="connsiteY385" fmla="*/ 975733 h 6858002"/>
                  <a:gd name="connsiteX386" fmla="*/ 4139934 w 4572002"/>
                  <a:gd name="connsiteY386" fmla="*/ 1036887 h 6858002"/>
                  <a:gd name="connsiteX387" fmla="*/ 4141458 w 4572002"/>
                  <a:gd name="connsiteY387" fmla="*/ 1048125 h 6858002"/>
                  <a:gd name="connsiteX388" fmla="*/ 4154032 w 4572002"/>
                  <a:gd name="connsiteY388" fmla="*/ 1230633 h 6858002"/>
                  <a:gd name="connsiteX389" fmla="*/ 4174225 w 4572002"/>
                  <a:gd name="connsiteY389" fmla="*/ 1303024 h 6858002"/>
                  <a:gd name="connsiteX390" fmla="*/ 4176701 w 4572002"/>
                  <a:gd name="connsiteY390" fmla="*/ 1318456 h 6858002"/>
                  <a:gd name="connsiteX391" fmla="*/ 4199372 w 4572002"/>
                  <a:gd name="connsiteY391" fmla="*/ 1472575 h 6858002"/>
                  <a:gd name="connsiteX392" fmla="*/ 4200325 w 4572002"/>
                  <a:gd name="connsiteY392" fmla="*/ 1489720 h 6858002"/>
                  <a:gd name="connsiteX393" fmla="*/ 4196324 w 4572002"/>
                  <a:gd name="connsiteY393" fmla="*/ 1537537 h 6858002"/>
                  <a:gd name="connsiteX394" fmla="*/ 4237474 w 4572002"/>
                  <a:gd name="connsiteY394" fmla="*/ 1650317 h 6858002"/>
                  <a:gd name="connsiteX395" fmla="*/ 4251572 w 4572002"/>
                  <a:gd name="connsiteY395" fmla="*/ 1763287 h 6858002"/>
                  <a:gd name="connsiteX396" fmla="*/ 4251380 w 4572002"/>
                  <a:gd name="connsiteY396" fmla="*/ 1825393 h 6858002"/>
                  <a:gd name="connsiteX397" fmla="*/ 4261478 w 4572002"/>
                  <a:gd name="connsiteY397" fmla="*/ 1869780 h 6858002"/>
                  <a:gd name="connsiteX398" fmla="*/ 4292149 w 4572002"/>
                  <a:gd name="connsiteY398" fmla="*/ 1978940 h 6858002"/>
                  <a:gd name="connsiteX399" fmla="*/ 4296911 w 4572002"/>
                  <a:gd name="connsiteY399" fmla="*/ 2030378 h 6858002"/>
                  <a:gd name="connsiteX400" fmla="*/ 4307201 w 4572002"/>
                  <a:gd name="connsiteY400" fmla="*/ 2085054 h 6858002"/>
                  <a:gd name="connsiteX401" fmla="*/ 4353302 w 4572002"/>
                  <a:gd name="connsiteY401" fmla="*/ 2220312 h 6858002"/>
                  <a:gd name="connsiteX402" fmla="*/ 4350636 w 4572002"/>
                  <a:gd name="connsiteY402" fmla="*/ 2330806 h 6858002"/>
                  <a:gd name="connsiteX403" fmla="*/ 4351206 w 4572002"/>
                  <a:gd name="connsiteY403" fmla="*/ 2401292 h 6858002"/>
                  <a:gd name="connsiteX404" fmla="*/ 4366446 w 4572002"/>
                  <a:gd name="connsiteY404" fmla="*/ 2485307 h 6858002"/>
                  <a:gd name="connsiteX405" fmla="*/ 4388736 w 4572002"/>
                  <a:gd name="connsiteY405" fmla="*/ 2554079 h 6858002"/>
                  <a:gd name="connsiteX406" fmla="*/ 4406453 w 4572002"/>
                  <a:gd name="connsiteY406" fmla="*/ 2649143 h 6858002"/>
                  <a:gd name="connsiteX407" fmla="*/ 4440554 w 4572002"/>
                  <a:gd name="connsiteY407" fmla="*/ 2743826 h 6858002"/>
                  <a:gd name="connsiteX408" fmla="*/ 4466653 w 4572002"/>
                  <a:gd name="connsiteY408" fmla="*/ 2809930 h 6858002"/>
                  <a:gd name="connsiteX409" fmla="*/ 4489705 w 4572002"/>
                  <a:gd name="connsiteY409" fmla="*/ 2901943 h 6858002"/>
                  <a:gd name="connsiteX410" fmla="*/ 4505897 w 4572002"/>
                  <a:gd name="connsiteY410" fmla="*/ 3042728 h 6858002"/>
                  <a:gd name="connsiteX411" fmla="*/ 4507613 w 4572002"/>
                  <a:gd name="connsiteY411" fmla="*/ 3107500 h 6858002"/>
                  <a:gd name="connsiteX412" fmla="*/ 4545521 w 4572002"/>
                  <a:gd name="connsiteY412" fmla="*/ 3209993 h 6858002"/>
                  <a:gd name="connsiteX413" fmla="*/ 4563811 w 4572002"/>
                  <a:gd name="connsiteY413" fmla="*/ 3253809 h 6858002"/>
                  <a:gd name="connsiteX414" fmla="*/ 4548570 w 4572002"/>
                  <a:gd name="connsiteY414" fmla="*/ 3293244 h 6858002"/>
                  <a:gd name="connsiteX415" fmla="*/ 4531043 w 4572002"/>
                  <a:gd name="connsiteY415" fmla="*/ 3318771 h 6858002"/>
                  <a:gd name="connsiteX416" fmla="*/ 4545904 w 4572002"/>
                  <a:gd name="connsiteY416" fmla="*/ 3399546 h 6858002"/>
                  <a:gd name="connsiteX417" fmla="*/ 4561524 w 4572002"/>
                  <a:gd name="connsiteY417" fmla="*/ 3485275 h 6858002"/>
                  <a:gd name="connsiteX418" fmla="*/ 4572002 w 4572002"/>
                  <a:gd name="connsiteY418" fmla="*/ 3546617 h 6858002"/>
                  <a:gd name="connsiteX419" fmla="*/ 4563620 w 4572002"/>
                  <a:gd name="connsiteY419" fmla="*/ 3623201 h 6858002"/>
                  <a:gd name="connsiteX420" fmla="*/ 4560192 w 4572002"/>
                  <a:gd name="connsiteY420" fmla="*/ 3683591 h 6858002"/>
                  <a:gd name="connsiteX421" fmla="*/ 4550476 w 4572002"/>
                  <a:gd name="connsiteY421" fmla="*/ 3732361 h 6858002"/>
                  <a:gd name="connsiteX422" fmla="*/ 4544759 w 4572002"/>
                  <a:gd name="connsiteY422" fmla="*/ 3749506 h 6858002"/>
                  <a:gd name="connsiteX423" fmla="*/ 4500182 w 4572002"/>
                  <a:gd name="connsiteY423" fmla="*/ 3885338 h 6858002"/>
                  <a:gd name="connsiteX424" fmla="*/ 4464557 w 4572002"/>
                  <a:gd name="connsiteY424" fmla="*/ 4030503 h 6858002"/>
                  <a:gd name="connsiteX425" fmla="*/ 4487039 w 4572002"/>
                  <a:gd name="connsiteY425" fmla="*/ 4124614 h 6858002"/>
                  <a:gd name="connsiteX426" fmla="*/ 4486656 w 4572002"/>
                  <a:gd name="connsiteY426" fmla="*/ 4159667 h 6858002"/>
                  <a:gd name="connsiteX427" fmla="*/ 4491801 w 4572002"/>
                  <a:gd name="connsiteY427" fmla="*/ 4320837 h 6858002"/>
                  <a:gd name="connsiteX428" fmla="*/ 4497325 w 4572002"/>
                  <a:gd name="connsiteY428" fmla="*/ 4349222 h 6858002"/>
                  <a:gd name="connsiteX429" fmla="*/ 4474653 w 4572002"/>
                  <a:gd name="connsiteY429" fmla="*/ 4502579 h 6858002"/>
                  <a:gd name="connsiteX430" fmla="*/ 4470844 w 4572002"/>
                  <a:gd name="connsiteY430" fmla="*/ 4558207 h 6858002"/>
                  <a:gd name="connsiteX431" fmla="*/ 4464557 w 4572002"/>
                  <a:gd name="connsiteY431" fmla="*/ 4609452 h 6858002"/>
                  <a:gd name="connsiteX432" fmla="*/ 4463033 w 4572002"/>
                  <a:gd name="connsiteY432" fmla="*/ 4681083 h 6858002"/>
                  <a:gd name="connsiteX433" fmla="*/ 4465891 w 4572002"/>
                  <a:gd name="connsiteY433" fmla="*/ 4755381 h 6858002"/>
                  <a:gd name="connsiteX434" fmla="*/ 4465319 w 4572002"/>
                  <a:gd name="connsiteY434" fmla="*/ 4838250 h 6858002"/>
                  <a:gd name="connsiteX435" fmla="*/ 4460367 w 4572002"/>
                  <a:gd name="connsiteY435" fmla="*/ 4871019 h 6858002"/>
                  <a:gd name="connsiteX436" fmla="*/ 4463795 w 4572002"/>
                  <a:gd name="connsiteY436" fmla="*/ 4959602 h 6858002"/>
                  <a:gd name="connsiteX437" fmla="*/ 4458082 w 4572002"/>
                  <a:gd name="connsiteY437" fmla="*/ 5006086 h 6858002"/>
                  <a:gd name="connsiteX438" fmla="*/ 4456937 w 4572002"/>
                  <a:gd name="connsiteY438" fmla="*/ 5082670 h 6858002"/>
                  <a:gd name="connsiteX439" fmla="*/ 4455603 w 4572002"/>
                  <a:gd name="connsiteY439" fmla="*/ 5107627 h 6858002"/>
                  <a:gd name="connsiteX440" fmla="*/ 4454840 w 4572002"/>
                  <a:gd name="connsiteY440" fmla="*/ 5129916 h 6858002"/>
                  <a:gd name="connsiteX441" fmla="*/ 4470464 w 4572002"/>
                  <a:gd name="connsiteY441" fmla="*/ 5206308 h 6858002"/>
                  <a:gd name="connsiteX442" fmla="*/ 4471415 w 4572002"/>
                  <a:gd name="connsiteY442" fmla="*/ 5274129 h 6858002"/>
                  <a:gd name="connsiteX443" fmla="*/ 4483990 w 4572002"/>
                  <a:gd name="connsiteY443" fmla="*/ 5393005 h 6858002"/>
                  <a:gd name="connsiteX444" fmla="*/ 4479607 w 4572002"/>
                  <a:gd name="connsiteY444" fmla="*/ 5419295 h 6858002"/>
                  <a:gd name="connsiteX445" fmla="*/ 4477894 w 4572002"/>
                  <a:gd name="connsiteY445" fmla="*/ 5501594 h 6858002"/>
                  <a:gd name="connsiteX446" fmla="*/ 4476560 w 4572002"/>
                  <a:gd name="connsiteY446" fmla="*/ 5548460 h 6858002"/>
                  <a:gd name="connsiteX447" fmla="*/ 4485703 w 4572002"/>
                  <a:gd name="connsiteY447" fmla="*/ 5606372 h 6858002"/>
                  <a:gd name="connsiteX448" fmla="*/ 4505134 w 4572002"/>
                  <a:gd name="connsiteY448" fmla="*/ 5706959 h 6858002"/>
                  <a:gd name="connsiteX449" fmla="*/ 4508183 w 4572002"/>
                  <a:gd name="connsiteY449" fmla="*/ 5733440 h 6858002"/>
                  <a:gd name="connsiteX450" fmla="*/ 4517519 w 4572002"/>
                  <a:gd name="connsiteY450" fmla="*/ 5781830 h 6858002"/>
                  <a:gd name="connsiteX451" fmla="*/ 4519234 w 4572002"/>
                  <a:gd name="connsiteY451" fmla="*/ 5790592 h 6858002"/>
                  <a:gd name="connsiteX452" fmla="*/ 4542855 w 4572002"/>
                  <a:gd name="connsiteY452" fmla="*/ 5864318 h 6858002"/>
                  <a:gd name="connsiteX453" fmla="*/ 4544759 w 4572002"/>
                  <a:gd name="connsiteY453" fmla="*/ 5902610 h 6858002"/>
                  <a:gd name="connsiteX454" fmla="*/ 4544951 w 4572002"/>
                  <a:gd name="connsiteY454" fmla="*/ 6012723 h 6858002"/>
                  <a:gd name="connsiteX455" fmla="*/ 4541332 w 4572002"/>
                  <a:gd name="connsiteY455" fmla="*/ 6059397 h 6858002"/>
                  <a:gd name="connsiteX456" fmla="*/ 4527426 w 4572002"/>
                  <a:gd name="connsiteY456" fmla="*/ 6171605 h 6858002"/>
                  <a:gd name="connsiteX457" fmla="*/ 4520568 w 4572002"/>
                  <a:gd name="connsiteY457" fmla="*/ 6242093 h 6858002"/>
                  <a:gd name="connsiteX458" fmla="*/ 4509706 w 4572002"/>
                  <a:gd name="connsiteY458" fmla="*/ 6323058 h 6858002"/>
                  <a:gd name="connsiteX459" fmla="*/ 4502848 w 4572002"/>
                  <a:gd name="connsiteY459" fmla="*/ 6415833 h 6858002"/>
                  <a:gd name="connsiteX460" fmla="*/ 4482084 w 4572002"/>
                  <a:gd name="connsiteY460" fmla="*/ 6584812 h 6858002"/>
                  <a:gd name="connsiteX461" fmla="*/ 4460557 w 4572002"/>
                  <a:gd name="connsiteY461" fmla="*/ 6748458 h 6858002"/>
                  <a:gd name="connsiteX462" fmla="*/ 4441507 w 4572002"/>
                  <a:gd name="connsiteY462" fmla="*/ 6815516 h 6858002"/>
                  <a:gd name="connsiteX463" fmla="*/ 4431806 w 4572002"/>
                  <a:gd name="connsiteY463" fmla="*/ 6858001 h 6858002"/>
                  <a:gd name="connsiteX464" fmla="*/ 4259554 w 4572002"/>
                  <a:gd name="connsiteY464" fmla="*/ 6858001 h 6858002"/>
                  <a:gd name="connsiteX465" fmla="*/ 4259554 w 4572002"/>
                  <a:gd name="connsiteY465" fmla="*/ 6858002 h 6858002"/>
                  <a:gd name="connsiteX466" fmla="*/ 0 w 4572002"/>
                  <a:gd name="connsiteY466" fmla="*/ 6858002 h 6858002"/>
                  <a:gd name="connsiteX467" fmla="*/ 0 w 4572002"/>
                  <a:gd name="connsiteY467" fmla="*/ 2 h 6858002"/>
                  <a:gd name="connsiteX468" fmla="*/ 3766492 w 4572002"/>
                  <a:gd name="connsiteY468" fmla="*/ 1 h 6858002"/>
                  <a:gd name="connsiteX469" fmla="*/ 3769210 w 4572002"/>
                  <a:gd name="connsiteY469" fmla="*/ 21486 h 6858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Lst>
                <a:rect l="l" t="t" r="r" b="b"/>
                <a:pathLst>
                  <a:path w="4572002" h="6858002">
                    <a:moveTo>
                      <a:pt x="4214994" y="6564620"/>
                    </a:moveTo>
                    <a:lnTo>
                      <a:pt x="4214994" y="6564621"/>
                    </a:lnTo>
                    <a:cubicBezTo>
                      <a:pt x="4225281" y="6575479"/>
                      <a:pt x="4231378" y="6582147"/>
                      <a:pt x="4237474" y="6588626"/>
                    </a:cubicBezTo>
                    <a:lnTo>
                      <a:pt x="4254096" y="6625225"/>
                    </a:lnTo>
                    <a:lnTo>
                      <a:pt x="4247001" y="6662540"/>
                    </a:lnTo>
                    <a:lnTo>
                      <a:pt x="4247000" y="6662541"/>
                    </a:lnTo>
                    <a:lnTo>
                      <a:pt x="4246999" y="6662544"/>
                    </a:lnTo>
                    <a:lnTo>
                      <a:pt x="4235550" y="6683027"/>
                    </a:lnTo>
                    <a:lnTo>
                      <a:pt x="4232403" y="6702976"/>
                    </a:lnTo>
                    <a:lnTo>
                      <a:pt x="4232403" y="6702977"/>
                    </a:lnTo>
                    <a:cubicBezTo>
                      <a:pt x="4232808" y="6716169"/>
                      <a:pt x="4237951" y="6729219"/>
                      <a:pt x="4246238" y="6742553"/>
                    </a:cubicBezTo>
                    <a:lnTo>
                      <a:pt x="4246239" y="6742555"/>
                    </a:lnTo>
                    <a:lnTo>
                      <a:pt x="4265716" y="6812062"/>
                    </a:lnTo>
                    <a:lnTo>
                      <a:pt x="4265717" y="6812064"/>
                    </a:lnTo>
                    <a:lnTo>
                      <a:pt x="4265717" y="6812063"/>
                    </a:lnTo>
                    <a:lnTo>
                      <a:pt x="4265716" y="6812062"/>
                    </a:lnTo>
                    <a:lnTo>
                      <a:pt x="4260942" y="6776800"/>
                    </a:lnTo>
                    <a:lnTo>
                      <a:pt x="4246239" y="6742555"/>
                    </a:lnTo>
                    <a:lnTo>
                      <a:pt x="4246238" y="6742552"/>
                    </a:lnTo>
                    <a:lnTo>
                      <a:pt x="4232403" y="6702976"/>
                    </a:lnTo>
                    <a:lnTo>
                      <a:pt x="4246999" y="6662544"/>
                    </a:lnTo>
                    <a:lnTo>
                      <a:pt x="4247000" y="6662542"/>
                    </a:lnTo>
                    <a:lnTo>
                      <a:pt x="4247001" y="6662540"/>
                    </a:lnTo>
                    <a:lnTo>
                      <a:pt x="4254084" y="6645552"/>
                    </a:lnTo>
                    <a:lnTo>
                      <a:pt x="4254096" y="6625225"/>
                    </a:lnTo>
                    <a:lnTo>
                      <a:pt x="4254096" y="6625224"/>
                    </a:lnTo>
                    <a:cubicBezTo>
                      <a:pt x="4252000" y="6611341"/>
                      <a:pt x="4245951" y="6597578"/>
                      <a:pt x="4237474" y="6588625"/>
                    </a:cubicBezTo>
                    <a:close/>
                    <a:moveTo>
                      <a:pt x="4295315" y="6438981"/>
                    </a:moveTo>
                    <a:lnTo>
                      <a:pt x="4275385" y="6463840"/>
                    </a:lnTo>
                    <a:lnTo>
                      <a:pt x="4275382" y="6463849"/>
                    </a:lnTo>
                    <a:lnTo>
                      <a:pt x="4261587" y="6513012"/>
                    </a:lnTo>
                    <a:lnTo>
                      <a:pt x="4242781" y="6546194"/>
                    </a:lnTo>
                    <a:lnTo>
                      <a:pt x="4242781" y="6546195"/>
                    </a:lnTo>
                    <a:lnTo>
                      <a:pt x="4259120" y="6521804"/>
                    </a:lnTo>
                    <a:lnTo>
                      <a:pt x="4261587" y="6513012"/>
                    </a:lnTo>
                    <a:lnTo>
                      <a:pt x="4264398" y="6508052"/>
                    </a:lnTo>
                    <a:lnTo>
                      <a:pt x="4275382" y="6463849"/>
                    </a:lnTo>
                    <a:lnTo>
                      <a:pt x="4275385" y="6463841"/>
                    </a:lnTo>
                    <a:cubicBezTo>
                      <a:pt x="4278336" y="6451650"/>
                      <a:pt x="4285813" y="6444077"/>
                      <a:pt x="4295315" y="6438981"/>
                    </a:cubicBezTo>
                    <a:close/>
                    <a:moveTo>
                      <a:pt x="4381289" y="6365204"/>
                    </a:moveTo>
                    <a:lnTo>
                      <a:pt x="4380008" y="6387910"/>
                    </a:lnTo>
                    <a:lnTo>
                      <a:pt x="4378243" y="6391549"/>
                    </a:lnTo>
                    <a:lnTo>
                      <a:pt x="4370589" y="6407332"/>
                    </a:lnTo>
                    <a:lnTo>
                      <a:pt x="4370589" y="6407333"/>
                    </a:lnTo>
                    <a:lnTo>
                      <a:pt x="4378243" y="6391549"/>
                    </a:lnTo>
                    <a:lnTo>
                      <a:pt x="4380008" y="6387910"/>
                    </a:lnTo>
                    <a:close/>
                    <a:moveTo>
                      <a:pt x="4142220" y="4221391"/>
                    </a:moveTo>
                    <a:lnTo>
                      <a:pt x="4142220" y="4221392"/>
                    </a:lnTo>
                    <a:cubicBezTo>
                      <a:pt x="4142982" y="4232061"/>
                      <a:pt x="4143172" y="4243873"/>
                      <a:pt x="4147936" y="4253015"/>
                    </a:cubicBezTo>
                    <a:cubicBezTo>
                      <a:pt x="4160129" y="4277402"/>
                      <a:pt x="4175749" y="4300071"/>
                      <a:pt x="4187752" y="4324646"/>
                    </a:cubicBezTo>
                    <a:lnTo>
                      <a:pt x="4196706" y="4363891"/>
                    </a:lnTo>
                    <a:lnTo>
                      <a:pt x="4195944" y="4482004"/>
                    </a:lnTo>
                    <a:cubicBezTo>
                      <a:pt x="4193276" y="4546776"/>
                      <a:pt x="4192704" y="4612500"/>
                      <a:pt x="4135934" y="4659174"/>
                    </a:cubicBezTo>
                    <a:cubicBezTo>
                      <a:pt x="4131362" y="4662986"/>
                      <a:pt x="4128694" y="4671176"/>
                      <a:pt x="4127932" y="4677655"/>
                    </a:cubicBezTo>
                    <a:cubicBezTo>
                      <a:pt x="4124313" y="4707564"/>
                      <a:pt x="4123931" y="4738235"/>
                      <a:pt x="4118025" y="4767764"/>
                    </a:cubicBezTo>
                    <a:cubicBezTo>
                      <a:pt x="4115644" y="4779575"/>
                      <a:pt x="4114835" y="4790387"/>
                      <a:pt x="4116716" y="4800483"/>
                    </a:cubicBezTo>
                    <a:lnTo>
                      <a:pt x="4116716" y="4800484"/>
                    </a:lnTo>
                    <a:cubicBezTo>
                      <a:pt x="4118597" y="4810581"/>
                      <a:pt x="4123170" y="4819964"/>
                      <a:pt x="4131552" y="4828917"/>
                    </a:cubicBezTo>
                    <a:lnTo>
                      <a:pt x="4153733" y="4863343"/>
                    </a:lnTo>
                    <a:lnTo>
                      <a:pt x="4161262" y="4889275"/>
                    </a:lnTo>
                    <a:lnTo>
                      <a:pt x="4159557" y="4912168"/>
                    </a:lnTo>
                    <a:cubicBezTo>
                      <a:pt x="4157842" y="4919978"/>
                      <a:pt x="4157485" y="4927122"/>
                      <a:pt x="4158155" y="4933804"/>
                    </a:cubicBezTo>
                    <a:lnTo>
                      <a:pt x="4158155" y="4933805"/>
                    </a:lnTo>
                    <a:lnTo>
                      <a:pt x="4162914" y="4952673"/>
                    </a:lnTo>
                    <a:lnTo>
                      <a:pt x="4165707" y="4957454"/>
                    </a:lnTo>
                    <a:lnTo>
                      <a:pt x="4166985" y="4961456"/>
                    </a:lnTo>
                    <a:cubicBezTo>
                      <a:pt x="4171496" y="4970097"/>
                      <a:pt x="4177202" y="4978394"/>
                      <a:pt x="4182989" y="4987038"/>
                    </a:cubicBezTo>
                    <a:cubicBezTo>
                      <a:pt x="4194228" y="5003802"/>
                      <a:pt x="4208326" y="5022853"/>
                      <a:pt x="4209468" y="5041522"/>
                    </a:cubicBezTo>
                    <a:cubicBezTo>
                      <a:pt x="4210087" y="5052096"/>
                      <a:pt x="4213005" y="5062300"/>
                      <a:pt x="4216684" y="5072376"/>
                    </a:cubicBezTo>
                    <a:lnTo>
                      <a:pt x="4222587" y="5087441"/>
                    </a:lnTo>
                    <a:lnTo>
                      <a:pt x="4235615" y="5133220"/>
                    </a:lnTo>
                    <a:lnTo>
                      <a:pt x="4235616" y="5133225"/>
                    </a:lnTo>
                    <a:lnTo>
                      <a:pt x="4228901" y="5166113"/>
                    </a:lnTo>
                    <a:lnTo>
                      <a:pt x="4228901" y="5166114"/>
                    </a:lnTo>
                    <a:cubicBezTo>
                      <a:pt x="4228139" y="5167638"/>
                      <a:pt x="4228712" y="5169781"/>
                      <a:pt x="4229593" y="5172091"/>
                    </a:cubicBezTo>
                    <a:lnTo>
                      <a:pt x="4232139" y="5179068"/>
                    </a:lnTo>
                    <a:cubicBezTo>
                      <a:pt x="4235759" y="5196595"/>
                      <a:pt x="4235807" y="5213598"/>
                      <a:pt x="4231973" y="5229434"/>
                    </a:cubicBezTo>
                    <a:lnTo>
                      <a:pt x="4225669" y="5241089"/>
                    </a:lnTo>
                    <a:lnTo>
                      <a:pt x="4208517" y="5272796"/>
                    </a:lnTo>
                    <a:cubicBezTo>
                      <a:pt x="4196871" y="5285441"/>
                      <a:pt x="4189165" y="5298595"/>
                      <a:pt x="4184613" y="5312288"/>
                    </a:cubicBezTo>
                    <a:lnTo>
                      <a:pt x="4183557" y="5321350"/>
                    </a:lnTo>
                    <a:lnTo>
                      <a:pt x="4181083" y="5326163"/>
                    </a:lnTo>
                    <a:lnTo>
                      <a:pt x="4179637" y="5355014"/>
                    </a:lnTo>
                    <a:lnTo>
                      <a:pt x="4179637" y="5355015"/>
                    </a:lnTo>
                    <a:cubicBezTo>
                      <a:pt x="4180286" y="5364883"/>
                      <a:pt x="4181989" y="5375003"/>
                      <a:pt x="4184513" y="5385385"/>
                    </a:cubicBezTo>
                    <a:cubicBezTo>
                      <a:pt x="4187752" y="5398722"/>
                      <a:pt x="4190038" y="5412058"/>
                      <a:pt x="4192704" y="5425583"/>
                    </a:cubicBezTo>
                    <a:cubicBezTo>
                      <a:pt x="4196514" y="5443871"/>
                      <a:pt x="4200516" y="5462352"/>
                      <a:pt x="4204327" y="5480638"/>
                    </a:cubicBezTo>
                    <a:lnTo>
                      <a:pt x="4208850" y="5507668"/>
                    </a:lnTo>
                    <a:lnTo>
                      <a:pt x="4198232" y="5531692"/>
                    </a:lnTo>
                    <a:lnTo>
                      <a:pt x="4198231" y="5531693"/>
                    </a:lnTo>
                    <a:cubicBezTo>
                      <a:pt x="4191181" y="5537600"/>
                      <a:pt x="4187989" y="5542649"/>
                      <a:pt x="4188085" y="5547578"/>
                    </a:cubicBezTo>
                    <a:lnTo>
                      <a:pt x="4188085" y="5547579"/>
                    </a:lnTo>
                    <a:cubicBezTo>
                      <a:pt x="4188180" y="5552508"/>
                      <a:pt x="4191562" y="5557318"/>
                      <a:pt x="4197659" y="5562747"/>
                    </a:cubicBezTo>
                    <a:cubicBezTo>
                      <a:pt x="4240332" y="5600468"/>
                      <a:pt x="4267003" y="5646190"/>
                      <a:pt x="4268907" y="5704484"/>
                    </a:cubicBezTo>
                    <a:cubicBezTo>
                      <a:pt x="4269289" y="5716486"/>
                      <a:pt x="4271954" y="5728679"/>
                      <a:pt x="4274812" y="5740489"/>
                    </a:cubicBezTo>
                    <a:cubicBezTo>
                      <a:pt x="4276527" y="5747729"/>
                      <a:pt x="4278433" y="5756494"/>
                      <a:pt x="4283578" y="5760874"/>
                    </a:cubicBezTo>
                    <a:cubicBezTo>
                      <a:pt x="4322821" y="5794975"/>
                      <a:pt x="4350063" y="5837458"/>
                      <a:pt x="4371973" y="5883752"/>
                    </a:cubicBezTo>
                    <a:lnTo>
                      <a:pt x="4371974" y="5883757"/>
                    </a:lnTo>
                    <a:lnTo>
                      <a:pt x="4389877" y="5935946"/>
                    </a:lnTo>
                    <a:lnTo>
                      <a:pt x="4389878" y="5935950"/>
                    </a:lnTo>
                    <a:lnTo>
                      <a:pt x="4386259" y="5993290"/>
                    </a:lnTo>
                    <a:lnTo>
                      <a:pt x="4386259" y="5993291"/>
                    </a:lnTo>
                    <a:cubicBezTo>
                      <a:pt x="4385116" y="6004531"/>
                      <a:pt x="4385306" y="6017485"/>
                      <a:pt x="4379782" y="6026440"/>
                    </a:cubicBezTo>
                    <a:cubicBezTo>
                      <a:pt x="4362445" y="6054825"/>
                      <a:pt x="4343778" y="6082258"/>
                      <a:pt x="4323583" y="6108738"/>
                    </a:cubicBezTo>
                    <a:cubicBezTo>
                      <a:pt x="4314914" y="6120074"/>
                      <a:pt x="4309961" y="6126884"/>
                      <a:pt x="4309890" y="6133314"/>
                    </a:cubicBezTo>
                    <a:lnTo>
                      <a:pt x="4309890" y="6133315"/>
                    </a:lnTo>
                    <a:lnTo>
                      <a:pt x="4313591" y="6143190"/>
                    </a:lnTo>
                    <a:lnTo>
                      <a:pt x="4325486" y="6155600"/>
                    </a:lnTo>
                    <a:lnTo>
                      <a:pt x="4325488" y="6155603"/>
                    </a:lnTo>
                    <a:cubicBezTo>
                      <a:pt x="4347778" y="6175798"/>
                      <a:pt x="4359398" y="6200945"/>
                      <a:pt x="4364160" y="6228757"/>
                    </a:cubicBezTo>
                    <a:lnTo>
                      <a:pt x="4381497" y="6361540"/>
                    </a:lnTo>
                    <a:lnTo>
                      <a:pt x="4381497" y="6361539"/>
                    </a:lnTo>
                    <a:cubicBezTo>
                      <a:pt x="4377877" y="6317151"/>
                      <a:pt x="4371590" y="6272764"/>
                      <a:pt x="4364160" y="6228756"/>
                    </a:cubicBezTo>
                    <a:cubicBezTo>
                      <a:pt x="4359398" y="6200944"/>
                      <a:pt x="4347778" y="6175797"/>
                      <a:pt x="4325488" y="6155602"/>
                    </a:cubicBezTo>
                    <a:lnTo>
                      <a:pt x="4325486" y="6155600"/>
                    </a:lnTo>
                    <a:lnTo>
                      <a:pt x="4309890" y="6133315"/>
                    </a:lnTo>
                    <a:lnTo>
                      <a:pt x="4323583" y="6108739"/>
                    </a:lnTo>
                    <a:cubicBezTo>
                      <a:pt x="4343778" y="6082259"/>
                      <a:pt x="4362445" y="6054826"/>
                      <a:pt x="4379782" y="6026441"/>
                    </a:cubicBezTo>
                    <a:cubicBezTo>
                      <a:pt x="4385306" y="6017486"/>
                      <a:pt x="4385116" y="6004532"/>
                      <a:pt x="4386259" y="5993292"/>
                    </a:cubicBezTo>
                    <a:lnTo>
                      <a:pt x="4386259" y="5993290"/>
                    </a:lnTo>
                    <a:lnTo>
                      <a:pt x="4389712" y="5964477"/>
                    </a:lnTo>
                    <a:lnTo>
                      <a:pt x="4389878" y="5935950"/>
                    </a:lnTo>
                    <a:lnTo>
                      <a:pt x="4389878" y="5935949"/>
                    </a:lnTo>
                    <a:lnTo>
                      <a:pt x="4389877" y="5935946"/>
                    </a:lnTo>
                    <a:lnTo>
                      <a:pt x="4382997" y="5909351"/>
                    </a:lnTo>
                    <a:lnTo>
                      <a:pt x="4371974" y="5883757"/>
                    </a:lnTo>
                    <a:lnTo>
                      <a:pt x="4371973" y="5883751"/>
                    </a:lnTo>
                    <a:cubicBezTo>
                      <a:pt x="4350063" y="5837457"/>
                      <a:pt x="4322821" y="5794974"/>
                      <a:pt x="4283578" y="5760873"/>
                    </a:cubicBezTo>
                    <a:cubicBezTo>
                      <a:pt x="4278433" y="5756493"/>
                      <a:pt x="4276527" y="5747728"/>
                      <a:pt x="4274812" y="5740488"/>
                    </a:cubicBezTo>
                    <a:cubicBezTo>
                      <a:pt x="4271954" y="5728678"/>
                      <a:pt x="4269289" y="5716485"/>
                      <a:pt x="4268907" y="5704483"/>
                    </a:cubicBezTo>
                    <a:cubicBezTo>
                      <a:pt x="4267003" y="5646189"/>
                      <a:pt x="4240332" y="5600467"/>
                      <a:pt x="4197659" y="5562746"/>
                    </a:cubicBezTo>
                    <a:lnTo>
                      <a:pt x="4188085" y="5547578"/>
                    </a:lnTo>
                    <a:lnTo>
                      <a:pt x="4198231" y="5531694"/>
                    </a:lnTo>
                    <a:lnTo>
                      <a:pt x="4198232" y="5531692"/>
                    </a:lnTo>
                    <a:lnTo>
                      <a:pt x="4206630" y="5520422"/>
                    </a:lnTo>
                    <a:lnTo>
                      <a:pt x="4208850" y="5507668"/>
                    </a:lnTo>
                    <a:lnTo>
                      <a:pt x="4208850" y="5507667"/>
                    </a:lnTo>
                    <a:cubicBezTo>
                      <a:pt x="4208803" y="5498832"/>
                      <a:pt x="4206231" y="5489497"/>
                      <a:pt x="4204327" y="5480637"/>
                    </a:cubicBezTo>
                    <a:cubicBezTo>
                      <a:pt x="4200516" y="5462351"/>
                      <a:pt x="4196514" y="5443870"/>
                      <a:pt x="4192704" y="5425582"/>
                    </a:cubicBezTo>
                    <a:cubicBezTo>
                      <a:pt x="4190038" y="5412057"/>
                      <a:pt x="4187752" y="5398721"/>
                      <a:pt x="4184513" y="5385384"/>
                    </a:cubicBezTo>
                    <a:lnTo>
                      <a:pt x="4179637" y="5355014"/>
                    </a:lnTo>
                    <a:lnTo>
                      <a:pt x="4183557" y="5321350"/>
                    </a:lnTo>
                    <a:lnTo>
                      <a:pt x="4208517" y="5272797"/>
                    </a:lnTo>
                    <a:lnTo>
                      <a:pt x="4225669" y="5241089"/>
                    </a:lnTo>
                    <a:lnTo>
                      <a:pt x="4231973" y="5229433"/>
                    </a:lnTo>
                    <a:lnTo>
                      <a:pt x="4232139" y="5179068"/>
                    </a:lnTo>
                    <a:lnTo>
                      <a:pt x="4232139" y="5179067"/>
                    </a:lnTo>
                    <a:cubicBezTo>
                      <a:pt x="4231663" y="5176876"/>
                      <a:pt x="4230473" y="5174400"/>
                      <a:pt x="4229593" y="5172090"/>
                    </a:cubicBezTo>
                    <a:lnTo>
                      <a:pt x="4228901" y="5166114"/>
                    </a:lnTo>
                    <a:lnTo>
                      <a:pt x="4235616" y="5133225"/>
                    </a:lnTo>
                    <a:lnTo>
                      <a:pt x="4235616" y="5133224"/>
                    </a:lnTo>
                    <a:lnTo>
                      <a:pt x="4235615" y="5133220"/>
                    </a:lnTo>
                    <a:lnTo>
                      <a:pt x="4228473" y="5102461"/>
                    </a:lnTo>
                    <a:lnTo>
                      <a:pt x="4222587" y="5087441"/>
                    </a:lnTo>
                    <a:lnTo>
                      <a:pt x="4222582" y="5087423"/>
                    </a:lnTo>
                    <a:cubicBezTo>
                      <a:pt x="4216496" y="5072411"/>
                      <a:pt x="4210397" y="5057381"/>
                      <a:pt x="4209468" y="5041521"/>
                    </a:cubicBezTo>
                    <a:cubicBezTo>
                      <a:pt x="4208326" y="5022852"/>
                      <a:pt x="4194228" y="5003801"/>
                      <a:pt x="4182989" y="4987037"/>
                    </a:cubicBezTo>
                    <a:lnTo>
                      <a:pt x="4165707" y="4957454"/>
                    </a:lnTo>
                    <a:lnTo>
                      <a:pt x="4158155" y="4933805"/>
                    </a:lnTo>
                    <a:lnTo>
                      <a:pt x="4159557" y="4912169"/>
                    </a:lnTo>
                    <a:cubicBezTo>
                      <a:pt x="4161319" y="4904358"/>
                      <a:pt x="4161831" y="4896714"/>
                      <a:pt x="4161262" y="4889276"/>
                    </a:cubicBezTo>
                    <a:lnTo>
                      <a:pt x="4161262" y="4889275"/>
                    </a:lnTo>
                    <a:lnTo>
                      <a:pt x="4156484" y="4867614"/>
                    </a:lnTo>
                    <a:lnTo>
                      <a:pt x="4153733" y="4863343"/>
                    </a:lnTo>
                    <a:lnTo>
                      <a:pt x="4151983" y="4857317"/>
                    </a:lnTo>
                    <a:cubicBezTo>
                      <a:pt x="4146840" y="4847214"/>
                      <a:pt x="4139839" y="4837703"/>
                      <a:pt x="4131552" y="4828916"/>
                    </a:cubicBezTo>
                    <a:lnTo>
                      <a:pt x="4116716" y="4800483"/>
                    </a:lnTo>
                    <a:lnTo>
                      <a:pt x="4118025" y="4767765"/>
                    </a:lnTo>
                    <a:cubicBezTo>
                      <a:pt x="4123931" y="4738236"/>
                      <a:pt x="4124313" y="4707565"/>
                      <a:pt x="4127932" y="4677656"/>
                    </a:cubicBezTo>
                    <a:cubicBezTo>
                      <a:pt x="4128694" y="4671177"/>
                      <a:pt x="4131362" y="4662987"/>
                      <a:pt x="4135934" y="4659175"/>
                    </a:cubicBezTo>
                    <a:cubicBezTo>
                      <a:pt x="4192704" y="4612501"/>
                      <a:pt x="4193276" y="4546777"/>
                      <a:pt x="4195944" y="4482005"/>
                    </a:cubicBezTo>
                    <a:cubicBezTo>
                      <a:pt x="4197659" y="4442762"/>
                      <a:pt x="4197659" y="4403326"/>
                      <a:pt x="4196706" y="4363891"/>
                    </a:cubicBezTo>
                    <a:lnTo>
                      <a:pt x="4196706" y="4363890"/>
                    </a:lnTo>
                    <a:cubicBezTo>
                      <a:pt x="4196514" y="4350554"/>
                      <a:pt x="4193466" y="4336457"/>
                      <a:pt x="4187752" y="4324645"/>
                    </a:cubicBezTo>
                    <a:cubicBezTo>
                      <a:pt x="4175749" y="4300070"/>
                      <a:pt x="4160129" y="4277401"/>
                      <a:pt x="4147936" y="4253014"/>
                    </a:cubicBezTo>
                    <a:close/>
                    <a:moveTo>
                      <a:pt x="4211111" y="2836172"/>
                    </a:moveTo>
                    <a:lnTo>
                      <a:pt x="4202421" y="2848793"/>
                    </a:lnTo>
                    <a:cubicBezTo>
                      <a:pt x="4197421" y="2865010"/>
                      <a:pt x="4191562" y="2881307"/>
                      <a:pt x="4186816" y="2897785"/>
                    </a:cubicBezTo>
                    <a:lnTo>
                      <a:pt x="4185787" y="2903551"/>
                    </a:lnTo>
                    <a:lnTo>
                      <a:pt x="4182513" y="2914328"/>
                    </a:lnTo>
                    <a:lnTo>
                      <a:pt x="4177882" y="2947858"/>
                    </a:lnTo>
                    <a:lnTo>
                      <a:pt x="4177881" y="2947862"/>
                    </a:lnTo>
                    <a:lnTo>
                      <a:pt x="4177881" y="2947863"/>
                    </a:lnTo>
                    <a:cubicBezTo>
                      <a:pt x="4177512" y="2959157"/>
                      <a:pt x="4178512" y="2970576"/>
                      <a:pt x="4181465" y="2982149"/>
                    </a:cubicBezTo>
                    <a:lnTo>
                      <a:pt x="4193158" y="3077402"/>
                    </a:lnTo>
                    <a:lnTo>
                      <a:pt x="4180703" y="3172654"/>
                    </a:lnTo>
                    <a:cubicBezTo>
                      <a:pt x="4154794" y="3276480"/>
                      <a:pt x="4127362" y="3380305"/>
                      <a:pt x="4133076" y="3489467"/>
                    </a:cubicBezTo>
                    <a:cubicBezTo>
                      <a:pt x="4134028" y="3507563"/>
                      <a:pt x="4122407" y="3529090"/>
                      <a:pt x="4110977" y="3544713"/>
                    </a:cubicBezTo>
                    <a:cubicBezTo>
                      <a:pt x="4100119" y="3559668"/>
                      <a:pt x="4094260" y="3566812"/>
                      <a:pt x="4093355" y="3574408"/>
                    </a:cubicBezTo>
                    <a:lnTo>
                      <a:pt x="4093355" y="3574409"/>
                    </a:lnTo>
                    <a:cubicBezTo>
                      <a:pt x="4092450" y="3582005"/>
                      <a:pt x="4096499" y="3590054"/>
                      <a:pt x="4105453" y="3606818"/>
                    </a:cubicBezTo>
                    <a:cubicBezTo>
                      <a:pt x="4109835" y="3614820"/>
                      <a:pt x="4112501" y="3624726"/>
                      <a:pt x="4118979" y="3630633"/>
                    </a:cubicBezTo>
                    <a:lnTo>
                      <a:pt x="4136708" y="3654416"/>
                    </a:lnTo>
                    <a:lnTo>
                      <a:pt x="4140382" y="3668940"/>
                    </a:lnTo>
                    <a:lnTo>
                      <a:pt x="4143220" y="3680164"/>
                    </a:lnTo>
                    <a:lnTo>
                      <a:pt x="4139172" y="3734837"/>
                    </a:lnTo>
                    <a:lnTo>
                      <a:pt x="4139172" y="3734838"/>
                    </a:lnTo>
                    <a:cubicBezTo>
                      <a:pt x="4138220" y="3741316"/>
                      <a:pt x="4136886" y="3749126"/>
                      <a:pt x="4139554" y="3754653"/>
                    </a:cubicBezTo>
                    <a:lnTo>
                      <a:pt x="4145911" y="3789776"/>
                    </a:lnTo>
                    <a:lnTo>
                      <a:pt x="4130980" y="3822472"/>
                    </a:lnTo>
                    <a:cubicBezTo>
                      <a:pt x="4123932" y="3831902"/>
                      <a:pt x="4118312" y="3842046"/>
                      <a:pt x="4116645" y="3852619"/>
                    </a:cubicBezTo>
                    <a:lnTo>
                      <a:pt x="4116645" y="3852620"/>
                    </a:lnTo>
                    <a:lnTo>
                      <a:pt x="4117425" y="3868764"/>
                    </a:lnTo>
                    <a:lnTo>
                      <a:pt x="4126028" y="3885337"/>
                    </a:lnTo>
                    <a:lnTo>
                      <a:pt x="4126028" y="3885339"/>
                    </a:lnTo>
                    <a:cubicBezTo>
                      <a:pt x="4135744" y="3897722"/>
                      <a:pt x="4143150" y="3910319"/>
                      <a:pt x="4148409" y="3923125"/>
                    </a:cubicBezTo>
                    <a:lnTo>
                      <a:pt x="4157913" y="3962160"/>
                    </a:lnTo>
                    <a:lnTo>
                      <a:pt x="4142221" y="4043838"/>
                    </a:lnTo>
                    <a:lnTo>
                      <a:pt x="4142220" y="4043839"/>
                    </a:lnTo>
                    <a:cubicBezTo>
                      <a:pt x="4133457" y="4063842"/>
                      <a:pt x="4128075" y="4083702"/>
                      <a:pt x="4127099" y="4103825"/>
                    </a:cubicBezTo>
                    <a:lnTo>
                      <a:pt x="4127099" y="4103826"/>
                    </a:lnTo>
                    <a:lnTo>
                      <a:pt x="4129066" y="4134256"/>
                    </a:lnTo>
                    <a:lnTo>
                      <a:pt x="4138410" y="4165382"/>
                    </a:lnTo>
                    <a:lnTo>
                      <a:pt x="4138410" y="4165384"/>
                    </a:lnTo>
                    <a:lnTo>
                      <a:pt x="4142315" y="4192388"/>
                    </a:lnTo>
                    <a:lnTo>
                      <a:pt x="4142315" y="4192387"/>
                    </a:lnTo>
                    <a:cubicBezTo>
                      <a:pt x="4142411" y="4182767"/>
                      <a:pt x="4141839" y="4173480"/>
                      <a:pt x="4138410" y="4165383"/>
                    </a:cubicBezTo>
                    <a:lnTo>
                      <a:pt x="4138410" y="4165382"/>
                    </a:lnTo>
                    <a:lnTo>
                      <a:pt x="4127099" y="4103826"/>
                    </a:lnTo>
                    <a:lnTo>
                      <a:pt x="4142220" y="4043840"/>
                    </a:lnTo>
                    <a:lnTo>
                      <a:pt x="4142221" y="4043838"/>
                    </a:lnTo>
                    <a:lnTo>
                      <a:pt x="4155523" y="4002410"/>
                    </a:lnTo>
                    <a:lnTo>
                      <a:pt x="4157913" y="3962160"/>
                    </a:lnTo>
                    <a:lnTo>
                      <a:pt x="4157913" y="3962159"/>
                    </a:lnTo>
                    <a:cubicBezTo>
                      <a:pt x="4155651" y="3935727"/>
                      <a:pt x="4145460" y="3910104"/>
                      <a:pt x="4126028" y="3885338"/>
                    </a:cubicBezTo>
                    <a:lnTo>
                      <a:pt x="4126028" y="3885337"/>
                    </a:lnTo>
                    <a:lnTo>
                      <a:pt x="4116645" y="3852620"/>
                    </a:lnTo>
                    <a:lnTo>
                      <a:pt x="4130980" y="3822473"/>
                    </a:lnTo>
                    <a:cubicBezTo>
                      <a:pt x="4139172" y="3811614"/>
                      <a:pt x="4144316" y="3800897"/>
                      <a:pt x="4145911" y="3789777"/>
                    </a:cubicBezTo>
                    <a:lnTo>
                      <a:pt x="4145911" y="3789776"/>
                    </a:lnTo>
                    <a:cubicBezTo>
                      <a:pt x="4147507" y="3778655"/>
                      <a:pt x="4145554" y="3767130"/>
                      <a:pt x="4139554" y="3754652"/>
                    </a:cubicBezTo>
                    <a:lnTo>
                      <a:pt x="4139172" y="3734838"/>
                    </a:lnTo>
                    <a:lnTo>
                      <a:pt x="4143220" y="3680164"/>
                    </a:lnTo>
                    <a:lnTo>
                      <a:pt x="4143220" y="3680163"/>
                    </a:lnTo>
                    <a:lnTo>
                      <a:pt x="4140382" y="3668940"/>
                    </a:lnTo>
                    <a:lnTo>
                      <a:pt x="4136708" y="3654416"/>
                    </a:lnTo>
                    <a:lnTo>
                      <a:pt x="4136708" y="3654416"/>
                    </a:lnTo>
                    <a:lnTo>
                      <a:pt x="4136708" y="3654415"/>
                    </a:lnTo>
                    <a:cubicBezTo>
                      <a:pt x="4132898" y="3646123"/>
                      <a:pt x="4127219" y="3638157"/>
                      <a:pt x="4118979" y="3630632"/>
                    </a:cubicBezTo>
                    <a:cubicBezTo>
                      <a:pt x="4112501" y="3624725"/>
                      <a:pt x="4109835" y="3614819"/>
                      <a:pt x="4105453" y="3606817"/>
                    </a:cubicBezTo>
                    <a:cubicBezTo>
                      <a:pt x="4100976" y="3598435"/>
                      <a:pt x="4097725" y="3592232"/>
                      <a:pt x="4095707" y="3587174"/>
                    </a:cubicBezTo>
                    <a:lnTo>
                      <a:pt x="4093355" y="3574408"/>
                    </a:lnTo>
                    <a:lnTo>
                      <a:pt x="4098434" y="3562321"/>
                    </a:lnTo>
                    <a:cubicBezTo>
                      <a:pt x="4101369" y="3557716"/>
                      <a:pt x="4105548" y="3552191"/>
                      <a:pt x="4110977" y="3544714"/>
                    </a:cubicBezTo>
                    <a:cubicBezTo>
                      <a:pt x="4122407" y="3529091"/>
                      <a:pt x="4134028" y="3507564"/>
                      <a:pt x="4133076" y="3489468"/>
                    </a:cubicBezTo>
                    <a:cubicBezTo>
                      <a:pt x="4127362" y="3380306"/>
                      <a:pt x="4154794" y="3276481"/>
                      <a:pt x="4180703" y="3172655"/>
                    </a:cubicBezTo>
                    <a:cubicBezTo>
                      <a:pt x="4188705" y="3140650"/>
                      <a:pt x="4192943" y="3109026"/>
                      <a:pt x="4193158" y="3077402"/>
                    </a:cubicBezTo>
                    <a:lnTo>
                      <a:pt x="4193158" y="3077401"/>
                    </a:lnTo>
                    <a:cubicBezTo>
                      <a:pt x="4193372" y="3045777"/>
                      <a:pt x="4189562" y="3014153"/>
                      <a:pt x="4181465" y="2982148"/>
                    </a:cubicBezTo>
                    <a:lnTo>
                      <a:pt x="4177881" y="2947863"/>
                    </a:lnTo>
                    <a:lnTo>
                      <a:pt x="4177882" y="2947858"/>
                    </a:lnTo>
                    <a:lnTo>
                      <a:pt x="4185787" y="2903551"/>
                    </a:lnTo>
                    <a:lnTo>
                      <a:pt x="4202421" y="2848794"/>
                    </a:lnTo>
                    <a:cubicBezTo>
                      <a:pt x="4203754" y="2844317"/>
                      <a:pt x="4207040" y="2839983"/>
                      <a:pt x="4211111" y="2836173"/>
                    </a:cubicBezTo>
                    <a:close/>
                    <a:moveTo>
                      <a:pt x="3726625" y="1508458"/>
                    </a:moveTo>
                    <a:lnTo>
                      <a:pt x="3698531" y="1596214"/>
                    </a:lnTo>
                    <a:cubicBezTo>
                      <a:pt x="3696054" y="1604979"/>
                      <a:pt x="3697579" y="1615837"/>
                      <a:pt x="3700436" y="1624981"/>
                    </a:cubicBezTo>
                    <a:cubicBezTo>
                      <a:pt x="3710152" y="1656224"/>
                      <a:pt x="3734537" y="1676037"/>
                      <a:pt x="3757017" y="1697754"/>
                    </a:cubicBezTo>
                    <a:cubicBezTo>
                      <a:pt x="3766924" y="1707280"/>
                      <a:pt x="3773972" y="1720424"/>
                      <a:pt x="3779686" y="1733189"/>
                    </a:cubicBezTo>
                    <a:cubicBezTo>
                      <a:pt x="3794357" y="1766336"/>
                      <a:pt x="3807501" y="1800247"/>
                      <a:pt x="3821407" y="1833776"/>
                    </a:cubicBezTo>
                    <a:cubicBezTo>
                      <a:pt x="3822741" y="1837014"/>
                      <a:pt x="3826170" y="1839680"/>
                      <a:pt x="3829028" y="1842159"/>
                    </a:cubicBezTo>
                    <a:cubicBezTo>
                      <a:pt x="3859129" y="1866923"/>
                      <a:pt x="3889418" y="1891498"/>
                      <a:pt x="3919519" y="1916455"/>
                    </a:cubicBezTo>
                    <a:cubicBezTo>
                      <a:pt x="3925233" y="1921217"/>
                      <a:pt x="3929425" y="1928077"/>
                      <a:pt x="3934949" y="1933220"/>
                    </a:cubicBezTo>
                    <a:cubicBezTo>
                      <a:pt x="3942569" y="1940460"/>
                      <a:pt x="3949810" y="1949604"/>
                      <a:pt x="3958954" y="1953414"/>
                    </a:cubicBezTo>
                    <a:cubicBezTo>
                      <a:pt x="3987719" y="1965225"/>
                      <a:pt x="4000103" y="1987895"/>
                      <a:pt x="4005437" y="2016470"/>
                    </a:cubicBezTo>
                    <a:cubicBezTo>
                      <a:pt x="4010390" y="2042571"/>
                      <a:pt x="4014582" y="2068670"/>
                      <a:pt x="4020296" y="2094579"/>
                    </a:cubicBezTo>
                    <a:cubicBezTo>
                      <a:pt x="4027154" y="2126202"/>
                      <a:pt x="4034584" y="2157637"/>
                      <a:pt x="4042967" y="2188880"/>
                    </a:cubicBezTo>
                    <a:cubicBezTo>
                      <a:pt x="4046587" y="2202405"/>
                      <a:pt x="4050777" y="2216693"/>
                      <a:pt x="4058207" y="2228315"/>
                    </a:cubicBezTo>
                    <a:cubicBezTo>
                      <a:pt x="4078782" y="2260891"/>
                      <a:pt x="4092688" y="2295754"/>
                      <a:pt x="4087164" y="2334045"/>
                    </a:cubicBezTo>
                    <a:cubicBezTo>
                      <a:pt x="4082782" y="2364716"/>
                      <a:pt x="4094022" y="2390435"/>
                      <a:pt x="4111549" y="2409486"/>
                    </a:cubicBezTo>
                    <a:cubicBezTo>
                      <a:pt x="4119503" y="2418155"/>
                      <a:pt x="4125016" y="2426977"/>
                      <a:pt x="4128650" y="2435913"/>
                    </a:cubicBezTo>
                    <a:lnTo>
                      <a:pt x="4134481" y="2463018"/>
                    </a:lnTo>
                    <a:lnTo>
                      <a:pt x="4125839" y="2518262"/>
                    </a:lnTo>
                    <a:lnTo>
                      <a:pt x="4125838" y="2518264"/>
                    </a:lnTo>
                    <a:cubicBezTo>
                      <a:pt x="4123171" y="2527790"/>
                      <a:pt x="4122027" y="2536457"/>
                      <a:pt x="4122194" y="2545006"/>
                    </a:cubicBezTo>
                    <a:lnTo>
                      <a:pt x="4122194" y="2545007"/>
                    </a:lnTo>
                    <a:cubicBezTo>
                      <a:pt x="4122360" y="2553556"/>
                      <a:pt x="4123837" y="2561986"/>
                      <a:pt x="4126408" y="2571035"/>
                    </a:cubicBezTo>
                    <a:cubicBezTo>
                      <a:pt x="4138410" y="2612946"/>
                      <a:pt x="4170987" y="2640951"/>
                      <a:pt x="4199563" y="2668002"/>
                    </a:cubicBezTo>
                    <a:cubicBezTo>
                      <a:pt x="4223947" y="2691055"/>
                      <a:pt x="4237663" y="2716964"/>
                      <a:pt x="4247953" y="2745349"/>
                    </a:cubicBezTo>
                    <a:lnTo>
                      <a:pt x="4247954" y="2745352"/>
                    </a:lnTo>
                    <a:lnTo>
                      <a:pt x="4253873" y="2778006"/>
                    </a:lnTo>
                    <a:lnTo>
                      <a:pt x="4253453" y="2785440"/>
                    </a:lnTo>
                    <a:lnTo>
                      <a:pt x="4243374" y="2811780"/>
                    </a:lnTo>
                    <a:lnTo>
                      <a:pt x="4243371" y="2811787"/>
                    </a:lnTo>
                    <a:lnTo>
                      <a:pt x="4243372" y="2811787"/>
                    </a:lnTo>
                    <a:lnTo>
                      <a:pt x="4243374" y="2811780"/>
                    </a:lnTo>
                    <a:lnTo>
                      <a:pt x="4253025" y="2793023"/>
                    </a:lnTo>
                    <a:lnTo>
                      <a:pt x="4253453" y="2785440"/>
                    </a:lnTo>
                    <a:lnTo>
                      <a:pt x="4254654" y="2782305"/>
                    </a:lnTo>
                    <a:lnTo>
                      <a:pt x="4253873" y="2778006"/>
                    </a:lnTo>
                    <a:lnTo>
                      <a:pt x="4254284" y="2770758"/>
                    </a:lnTo>
                    <a:lnTo>
                      <a:pt x="4247954" y="2745352"/>
                    </a:lnTo>
                    <a:lnTo>
                      <a:pt x="4247953" y="2745348"/>
                    </a:lnTo>
                    <a:cubicBezTo>
                      <a:pt x="4237663" y="2716963"/>
                      <a:pt x="4223947" y="2691054"/>
                      <a:pt x="4199563" y="2668001"/>
                    </a:cubicBezTo>
                    <a:cubicBezTo>
                      <a:pt x="4170987" y="2640950"/>
                      <a:pt x="4138410" y="2612945"/>
                      <a:pt x="4126408" y="2571034"/>
                    </a:cubicBezTo>
                    <a:lnTo>
                      <a:pt x="4122194" y="2545007"/>
                    </a:lnTo>
                    <a:lnTo>
                      <a:pt x="4125838" y="2518265"/>
                    </a:lnTo>
                    <a:lnTo>
                      <a:pt x="4125839" y="2518262"/>
                    </a:lnTo>
                    <a:lnTo>
                      <a:pt x="4132419" y="2490551"/>
                    </a:lnTo>
                    <a:lnTo>
                      <a:pt x="4134481" y="2463018"/>
                    </a:lnTo>
                    <a:lnTo>
                      <a:pt x="4134481" y="2463017"/>
                    </a:lnTo>
                    <a:cubicBezTo>
                      <a:pt x="4133600" y="2444777"/>
                      <a:pt x="4127457" y="2426822"/>
                      <a:pt x="4111549" y="2409485"/>
                    </a:cubicBezTo>
                    <a:cubicBezTo>
                      <a:pt x="4094022" y="2390434"/>
                      <a:pt x="4082782" y="2364715"/>
                      <a:pt x="4087164" y="2334044"/>
                    </a:cubicBezTo>
                    <a:cubicBezTo>
                      <a:pt x="4092688" y="2295753"/>
                      <a:pt x="4078782" y="2260890"/>
                      <a:pt x="4058207" y="2228314"/>
                    </a:cubicBezTo>
                    <a:cubicBezTo>
                      <a:pt x="4050777" y="2216692"/>
                      <a:pt x="4046587" y="2202404"/>
                      <a:pt x="4042967" y="2188879"/>
                    </a:cubicBezTo>
                    <a:cubicBezTo>
                      <a:pt x="4034584" y="2157636"/>
                      <a:pt x="4027154" y="2126201"/>
                      <a:pt x="4020296" y="2094578"/>
                    </a:cubicBezTo>
                    <a:cubicBezTo>
                      <a:pt x="4014582" y="2068669"/>
                      <a:pt x="4010390" y="2042570"/>
                      <a:pt x="4005437" y="2016469"/>
                    </a:cubicBezTo>
                    <a:cubicBezTo>
                      <a:pt x="4000103" y="1987894"/>
                      <a:pt x="3987719" y="1965224"/>
                      <a:pt x="3958954" y="1953413"/>
                    </a:cubicBezTo>
                    <a:cubicBezTo>
                      <a:pt x="3949810" y="1949603"/>
                      <a:pt x="3942569" y="1940459"/>
                      <a:pt x="3934949" y="1933219"/>
                    </a:cubicBezTo>
                    <a:cubicBezTo>
                      <a:pt x="3929425" y="1928076"/>
                      <a:pt x="3925233" y="1921216"/>
                      <a:pt x="3919519" y="1916454"/>
                    </a:cubicBezTo>
                    <a:cubicBezTo>
                      <a:pt x="3889418" y="1891497"/>
                      <a:pt x="3859129" y="1866922"/>
                      <a:pt x="3829028" y="1842158"/>
                    </a:cubicBezTo>
                    <a:cubicBezTo>
                      <a:pt x="3826170" y="1839679"/>
                      <a:pt x="3822741" y="1837013"/>
                      <a:pt x="3821407" y="1833775"/>
                    </a:cubicBezTo>
                    <a:cubicBezTo>
                      <a:pt x="3807501" y="1800246"/>
                      <a:pt x="3794358" y="1766335"/>
                      <a:pt x="3779686" y="1733188"/>
                    </a:cubicBezTo>
                    <a:cubicBezTo>
                      <a:pt x="3773972" y="1720423"/>
                      <a:pt x="3766924" y="1707279"/>
                      <a:pt x="3757018" y="1697753"/>
                    </a:cubicBezTo>
                    <a:cubicBezTo>
                      <a:pt x="3734538" y="1676036"/>
                      <a:pt x="3710152" y="1656223"/>
                      <a:pt x="3700436" y="1624980"/>
                    </a:cubicBezTo>
                    <a:cubicBezTo>
                      <a:pt x="3697580" y="1615836"/>
                      <a:pt x="3696055" y="1604978"/>
                      <a:pt x="3698532" y="1596213"/>
                    </a:cubicBezTo>
                    <a:close/>
                    <a:moveTo>
                      <a:pt x="3745230" y="1459073"/>
                    </a:moveTo>
                    <a:lnTo>
                      <a:pt x="3745229" y="1459074"/>
                    </a:lnTo>
                    <a:lnTo>
                      <a:pt x="3736012" y="1481572"/>
                    </a:lnTo>
                    <a:close/>
                    <a:moveTo>
                      <a:pt x="3764423" y="1268758"/>
                    </a:moveTo>
                    <a:cubicBezTo>
                      <a:pt x="3764875" y="1275402"/>
                      <a:pt x="3766447" y="1281689"/>
                      <a:pt x="3769590" y="1286070"/>
                    </a:cubicBezTo>
                    <a:cubicBezTo>
                      <a:pt x="3784163" y="1306930"/>
                      <a:pt x="3790403" y="1328553"/>
                      <a:pt x="3791927" y="1350628"/>
                    </a:cubicBezTo>
                    <a:lnTo>
                      <a:pt x="3786333" y="1413840"/>
                    </a:lnTo>
                    <a:lnTo>
                      <a:pt x="3791928" y="1350627"/>
                    </a:lnTo>
                    <a:cubicBezTo>
                      <a:pt x="3790403" y="1328552"/>
                      <a:pt x="3784164" y="1306930"/>
                      <a:pt x="3769590" y="1286069"/>
                    </a:cubicBezTo>
                    <a:close/>
                    <a:moveTo>
                      <a:pt x="3706152" y="773035"/>
                    </a:moveTo>
                    <a:lnTo>
                      <a:pt x="3706152" y="773036"/>
                    </a:lnTo>
                    <a:cubicBezTo>
                      <a:pt x="3708438" y="800277"/>
                      <a:pt x="3711676" y="827330"/>
                      <a:pt x="3714152" y="854380"/>
                    </a:cubicBezTo>
                    <a:cubicBezTo>
                      <a:pt x="3716438" y="878957"/>
                      <a:pt x="3717200" y="903723"/>
                      <a:pt x="3745205" y="915344"/>
                    </a:cubicBezTo>
                    <a:cubicBezTo>
                      <a:pt x="3749587" y="917060"/>
                      <a:pt x="3752825" y="922774"/>
                      <a:pt x="3755683" y="927156"/>
                    </a:cubicBezTo>
                    <a:cubicBezTo>
                      <a:pt x="3799691" y="994786"/>
                      <a:pt x="3798547" y="1030981"/>
                      <a:pt x="3752063" y="1097088"/>
                    </a:cubicBezTo>
                    <a:cubicBezTo>
                      <a:pt x="3747301" y="1103946"/>
                      <a:pt x="3743871" y="1118614"/>
                      <a:pt x="3747681" y="1123186"/>
                    </a:cubicBezTo>
                    <a:cubicBezTo>
                      <a:pt x="3763493" y="1142618"/>
                      <a:pt x="3770542" y="1162954"/>
                      <a:pt x="3772400" y="1184029"/>
                    </a:cubicBezTo>
                    <a:cubicBezTo>
                      <a:pt x="3770542" y="1162954"/>
                      <a:pt x="3763494" y="1142617"/>
                      <a:pt x="3747682" y="1123185"/>
                    </a:cubicBezTo>
                    <a:cubicBezTo>
                      <a:pt x="3743872" y="1118613"/>
                      <a:pt x="3747302" y="1103945"/>
                      <a:pt x="3752064" y="1097087"/>
                    </a:cubicBezTo>
                    <a:cubicBezTo>
                      <a:pt x="3798548" y="1030980"/>
                      <a:pt x="3799692" y="994785"/>
                      <a:pt x="3755684" y="927155"/>
                    </a:cubicBezTo>
                    <a:cubicBezTo>
                      <a:pt x="3752826" y="922773"/>
                      <a:pt x="3749588" y="917059"/>
                      <a:pt x="3745206" y="915343"/>
                    </a:cubicBezTo>
                    <a:cubicBezTo>
                      <a:pt x="3717200" y="903722"/>
                      <a:pt x="3716438" y="878956"/>
                      <a:pt x="3714152" y="854379"/>
                    </a:cubicBezTo>
                    <a:close/>
                    <a:moveTo>
                      <a:pt x="3761553" y="517851"/>
                    </a:moveTo>
                    <a:lnTo>
                      <a:pt x="3752635" y="556048"/>
                    </a:lnTo>
                    <a:cubicBezTo>
                      <a:pt x="3750539" y="564049"/>
                      <a:pt x="3745015" y="572623"/>
                      <a:pt x="3746157" y="580051"/>
                    </a:cubicBezTo>
                    <a:cubicBezTo>
                      <a:pt x="3749491" y="601579"/>
                      <a:pt x="3747062" y="622201"/>
                      <a:pt x="3742776" y="642538"/>
                    </a:cubicBezTo>
                    <a:lnTo>
                      <a:pt x="3730253" y="694928"/>
                    </a:lnTo>
                    <a:lnTo>
                      <a:pt x="3742777" y="642537"/>
                    </a:lnTo>
                    <a:cubicBezTo>
                      <a:pt x="3747063" y="622201"/>
                      <a:pt x="3749492" y="601578"/>
                      <a:pt x="3746158" y="580050"/>
                    </a:cubicBezTo>
                    <a:cubicBezTo>
                      <a:pt x="3745016" y="572622"/>
                      <a:pt x="3750540" y="564048"/>
                      <a:pt x="3752636" y="556047"/>
                    </a:cubicBezTo>
                    <a:close/>
                    <a:moveTo>
                      <a:pt x="3774848" y="298169"/>
                    </a:moveTo>
                    <a:lnTo>
                      <a:pt x="3760065" y="313534"/>
                    </a:lnTo>
                    <a:cubicBezTo>
                      <a:pt x="3755873" y="316390"/>
                      <a:pt x="3758159" y="330299"/>
                      <a:pt x="3759493" y="338871"/>
                    </a:cubicBezTo>
                    <a:lnTo>
                      <a:pt x="3759500" y="338900"/>
                    </a:lnTo>
                    <a:lnTo>
                      <a:pt x="3769400" y="395640"/>
                    </a:lnTo>
                    <a:lnTo>
                      <a:pt x="3765590" y="367328"/>
                    </a:lnTo>
                    <a:lnTo>
                      <a:pt x="3759500" y="338900"/>
                    </a:lnTo>
                    <a:lnTo>
                      <a:pt x="3759494" y="338870"/>
                    </a:lnTo>
                    <a:cubicBezTo>
                      <a:pt x="3758160" y="330298"/>
                      <a:pt x="3755874" y="316389"/>
                      <a:pt x="3760066" y="313533"/>
                    </a:cubicBezTo>
                    <a:close/>
                    <a:moveTo>
                      <a:pt x="3782393" y="281568"/>
                    </a:moveTo>
                    <a:lnTo>
                      <a:pt x="3777498" y="295415"/>
                    </a:lnTo>
                    <a:lnTo>
                      <a:pt x="3777499" y="295415"/>
                    </a:lnTo>
                    <a:close/>
                    <a:moveTo>
                      <a:pt x="3769073" y="24486"/>
                    </a:moveTo>
                    <a:lnTo>
                      <a:pt x="3766810" y="74129"/>
                    </a:lnTo>
                    <a:cubicBezTo>
                      <a:pt x="3767733" y="91492"/>
                      <a:pt x="3770043" y="108703"/>
                      <a:pt x="3772734" y="125861"/>
                    </a:cubicBezTo>
                    <a:lnTo>
                      <a:pt x="3777129" y="153387"/>
                    </a:lnTo>
                    <a:lnTo>
                      <a:pt x="3785402" y="228944"/>
                    </a:lnTo>
                    <a:lnTo>
                      <a:pt x="3780943" y="177271"/>
                    </a:lnTo>
                    <a:lnTo>
                      <a:pt x="3777129" y="153387"/>
                    </a:lnTo>
                    <a:lnTo>
                      <a:pt x="3776930" y="151569"/>
                    </a:lnTo>
                    <a:cubicBezTo>
                      <a:pt x="3772700" y="125876"/>
                      <a:pt x="3768195" y="100174"/>
                      <a:pt x="3766811" y="74129"/>
                    </a:cubicBezTo>
                    <a:close/>
                    <a:moveTo>
                      <a:pt x="3766492" y="0"/>
                    </a:moveTo>
                    <a:lnTo>
                      <a:pt x="4230600" y="0"/>
                    </a:lnTo>
                    <a:lnTo>
                      <a:pt x="4229473" y="2817"/>
                    </a:lnTo>
                    <a:cubicBezTo>
                      <a:pt x="4221092" y="21486"/>
                      <a:pt x="4218423" y="43012"/>
                      <a:pt x="4215375" y="63587"/>
                    </a:cubicBezTo>
                    <a:cubicBezTo>
                      <a:pt x="4209851" y="101308"/>
                      <a:pt x="4206421" y="139219"/>
                      <a:pt x="4201468" y="176939"/>
                    </a:cubicBezTo>
                    <a:cubicBezTo>
                      <a:pt x="4200325" y="184941"/>
                      <a:pt x="4198231" y="194085"/>
                      <a:pt x="4193466" y="200182"/>
                    </a:cubicBezTo>
                    <a:cubicBezTo>
                      <a:pt x="4161461" y="241901"/>
                      <a:pt x="4152508" y="292579"/>
                      <a:pt x="4155554" y="340774"/>
                    </a:cubicBezTo>
                    <a:cubicBezTo>
                      <a:pt x="4157843" y="378686"/>
                      <a:pt x="4159557" y="415835"/>
                      <a:pt x="4156319" y="453364"/>
                    </a:cubicBezTo>
                    <a:cubicBezTo>
                      <a:pt x="4156127" y="456222"/>
                      <a:pt x="4156509" y="460032"/>
                      <a:pt x="4158033" y="462126"/>
                    </a:cubicBezTo>
                    <a:cubicBezTo>
                      <a:pt x="4168129" y="475081"/>
                      <a:pt x="4168891" y="488607"/>
                      <a:pt x="4170605" y="505182"/>
                    </a:cubicBezTo>
                    <a:cubicBezTo>
                      <a:pt x="4173083" y="528615"/>
                      <a:pt x="4171367" y="550141"/>
                      <a:pt x="4167177" y="571860"/>
                    </a:cubicBezTo>
                    <a:cubicBezTo>
                      <a:pt x="4164129" y="587672"/>
                      <a:pt x="4157843" y="603673"/>
                      <a:pt x="4149840" y="617772"/>
                    </a:cubicBezTo>
                    <a:cubicBezTo>
                      <a:pt x="4138600" y="637392"/>
                      <a:pt x="4134220" y="656255"/>
                      <a:pt x="4149078" y="674923"/>
                    </a:cubicBezTo>
                    <a:cubicBezTo>
                      <a:pt x="4164891" y="695116"/>
                      <a:pt x="4159367" y="717977"/>
                      <a:pt x="4159937" y="740268"/>
                    </a:cubicBezTo>
                    <a:cubicBezTo>
                      <a:pt x="4160129" y="749982"/>
                      <a:pt x="4159747" y="760270"/>
                      <a:pt x="4162223" y="769605"/>
                    </a:cubicBezTo>
                    <a:cubicBezTo>
                      <a:pt x="4169273" y="796655"/>
                      <a:pt x="4179941" y="822756"/>
                      <a:pt x="4184703" y="850189"/>
                    </a:cubicBezTo>
                    <a:cubicBezTo>
                      <a:pt x="4187370" y="865430"/>
                      <a:pt x="4182607" y="882384"/>
                      <a:pt x="4179179" y="898198"/>
                    </a:cubicBezTo>
                    <a:cubicBezTo>
                      <a:pt x="4175559" y="914200"/>
                      <a:pt x="4170035" y="930011"/>
                      <a:pt x="4164319" y="945444"/>
                    </a:cubicBezTo>
                    <a:cubicBezTo>
                      <a:pt x="4160509" y="955920"/>
                      <a:pt x="4156889" y="967350"/>
                      <a:pt x="4150030" y="975733"/>
                    </a:cubicBezTo>
                    <a:cubicBezTo>
                      <a:pt x="4134410" y="994785"/>
                      <a:pt x="4131742" y="1014406"/>
                      <a:pt x="4139934" y="1036887"/>
                    </a:cubicBezTo>
                    <a:cubicBezTo>
                      <a:pt x="4141268" y="1040315"/>
                      <a:pt x="4141268" y="1044315"/>
                      <a:pt x="4141458" y="1048125"/>
                    </a:cubicBezTo>
                    <a:cubicBezTo>
                      <a:pt x="4145458" y="1109091"/>
                      <a:pt x="4147936" y="1170051"/>
                      <a:pt x="4154032" y="1230633"/>
                    </a:cubicBezTo>
                    <a:cubicBezTo>
                      <a:pt x="4156509" y="1255206"/>
                      <a:pt x="4167367" y="1278829"/>
                      <a:pt x="4174225" y="1303024"/>
                    </a:cubicBezTo>
                    <a:cubicBezTo>
                      <a:pt x="4175559" y="1307978"/>
                      <a:pt x="4177655" y="1313504"/>
                      <a:pt x="4176701" y="1318456"/>
                    </a:cubicBezTo>
                    <a:cubicBezTo>
                      <a:pt x="4167177" y="1372368"/>
                      <a:pt x="4181083" y="1422854"/>
                      <a:pt x="4199372" y="1472575"/>
                    </a:cubicBezTo>
                    <a:cubicBezTo>
                      <a:pt x="4201278" y="1477717"/>
                      <a:pt x="4200706" y="1484004"/>
                      <a:pt x="4200325" y="1489720"/>
                    </a:cubicBezTo>
                    <a:cubicBezTo>
                      <a:pt x="4198993" y="1505724"/>
                      <a:pt x="4192324" y="1523059"/>
                      <a:pt x="4196324" y="1537537"/>
                    </a:cubicBezTo>
                    <a:cubicBezTo>
                      <a:pt x="4207374" y="1576019"/>
                      <a:pt x="4220709" y="1614120"/>
                      <a:pt x="4237474" y="1650317"/>
                    </a:cubicBezTo>
                    <a:cubicBezTo>
                      <a:pt x="4254428" y="1687086"/>
                      <a:pt x="4268716" y="1721185"/>
                      <a:pt x="4251572" y="1763287"/>
                    </a:cubicBezTo>
                    <a:cubicBezTo>
                      <a:pt x="4244332" y="1781194"/>
                      <a:pt x="4249476" y="1804816"/>
                      <a:pt x="4251380" y="1825393"/>
                    </a:cubicBezTo>
                    <a:cubicBezTo>
                      <a:pt x="4252904" y="1840441"/>
                      <a:pt x="4261478" y="1854920"/>
                      <a:pt x="4261478" y="1869780"/>
                    </a:cubicBezTo>
                    <a:cubicBezTo>
                      <a:pt x="4261478" y="1909408"/>
                      <a:pt x="4271574" y="1944649"/>
                      <a:pt x="4292149" y="1978940"/>
                    </a:cubicBezTo>
                    <a:cubicBezTo>
                      <a:pt x="4300150" y="1992279"/>
                      <a:pt x="4294815" y="2013043"/>
                      <a:pt x="4296911" y="2030378"/>
                    </a:cubicBezTo>
                    <a:cubicBezTo>
                      <a:pt x="4299388" y="2048668"/>
                      <a:pt x="4301673" y="2067525"/>
                      <a:pt x="4307201" y="2085054"/>
                    </a:cubicBezTo>
                    <a:cubicBezTo>
                      <a:pt x="4321679" y="2130393"/>
                      <a:pt x="4338062" y="2175163"/>
                      <a:pt x="4353302" y="2220312"/>
                    </a:cubicBezTo>
                    <a:cubicBezTo>
                      <a:pt x="4365877" y="2257459"/>
                      <a:pt x="4355970" y="2294039"/>
                      <a:pt x="4350636" y="2330806"/>
                    </a:cubicBezTo>
                    <a:cubicBezTo>
                      <a:pt x="4347205" y="2353859"/>
                      <a:pt x="4339013" y="2375383"/>
                      <a:pt x="4351206" y="2401292"/>
                    </a:cubicBezTo>
                    <a:cubicBezTo>
                      <a:pt x="4362828" y="2426059"/>
                      <a:pt x="4360160" y="2457492"/>
                      <a:pt x="4366446" y="2485307"/>
                    </a:cubicBezTo>
                    <a:cubicBezTo>
                      <a:pt x="4371781" y="2508742"/>
                      <a:pt x="4380354" y="2531409"/>
                      <a:pt x="4388736" y="2554079"/>
                    </a:cubicBezTo>
                    <a:cubicBezTo>
                      <a:pt x="4400168" y="2584942"/>
                      <a:pt x="4412167" y="2615421"/>
                      <a:pt x="4406453" y="2649143"/>
                    </a:cubicBezTo>
                    <a:cubicBezTo>
                      <a:pt x="4399976" y="2687436"/>
                      <a:pt x="4424359" y="2713723"/>
                      <a:pt x="4440554" y="2743826"/>
                    </a:cubicBezTo>
                    <a:cubicBezTo>
                      <a:pt x="4451603" y="2764590"/>
                      <a:pt x="4459795" y="2787259"/>
                      <a:pt x="4466653" y="2809930"/>
                    </a:cubicBezTo>
                    <a:cubicBezTo>
                      <a:pt x="4475607" y="2840219"/>
                      <a:pt x="4480941" y="2871462"/>
                      <a:pt x="4489705" y="2901943"/>
                    </a:cubicBezTo>
                    <a:cubicBezTo>
                      <a:pt x="4502848" y="2948047"/>
                      <a:pt x="4513137" y="2994722"/>
                      <a:pt x="4505897" y="3042728"/>
                    </a:cubicBezTo>
                    <a:cubicBezTo>
                      <a:pt x="4502659" y="3064827"/>
                      <a:pt x="4502848" y="3085403"/>
                      <a:pt x="4507613" y="3107500"/>
                    </a:cubicBezTo>
                    <a:cubicBezTo>
                      <a:pt x="4515422" y="3143695"/>
                      <a:pt x="4516376" y="3180844"/>
                      <a:pt x="4545521" y="3209993"/>
                    </a:cubicBezTo>
                    <a:cubicBezTo>
                      <a:pt x="4555811" y="3220280"/>
                      <a:pt x="4558477" y="3238758"/>
                      <a:pt x="4563811" y="3253809"/>
                    </a:cubicBezTo>
                    <a:cubicBezTo>
                      <a:pt x="4570099" y="3271145"/>
                      <a:pt x="4566858" y="3283908"/>
                      <a:pt x="4548570" y="3293244"/>
                    </a:cubicBezTo>
                    <a:cubicBezTo>
                      <a:pt x="4540379" y="3297434"/>
                      <a:pt x="4532378" y="3309437"/>
                      <a:pt x="4531043" y="3318771"/>
                    </a:cubicBezTo>
                    <a:cubicBezTo>
                      <a:pt x="4527043" y="3346776"/>
                      <a:pt x="4532950" y="3372495"/>
                      <a:pt x="4545904" y="3399546"/>
                    </a:cubicBezTo>
                    <a:cubicBezTo>
                      <a:pt x="4558096" y="3424883"/>
                      <a:pt x="4556762" y="3456508"/>
                      <a:pt x="4561524" y="3485275"/>
                    </a:cubicBezTo>
                    <a:cubicBezTo>
                      <a:pt x="4564954" y="3505657"/>
                      <a:pt x="4572002" y="3526042"/>
                      <a:pt x="4572002" y="3546617"/>
                    </a:cubicBezTo>
                    <a:cubicBezTo>
                      <a:pt x="4572002" y="3572146"/>
                      <a:pt x="4565907" y="3597482"/>
                      <a:pt x="4563620" y="3623201"/>
                    </a:cubicBezTo>
                    <a:cubicBezTo>
                      <a:pt x="4561716" y="3643204"/>
                      <a:pt x="4562478" y="3663589"/>
                      <a:pt x="4560192" y="3683591"/>
                    </a:cubicBezTo>
                    <a:cubicBezTo>
                      <a:pt x="4558477" y="3699976"/>
                      <a:pt x="4554096" y="3716168"/>
                      <a:pt x="4550476" y="3732361"/>
                    </a:cubicBezTo>
                    <a:cubicBezTo>
                      <a:pt x="4549142" y="3738267"/>
                      <a:pt x="4543998" y="3744173"/>
                      <a:pt x="4544759" y="3749506"/>
                    </a:cubicBezTo>
                    <a:cubicBezTo>
                      <a:pt x="4552953" y="3802467"/>
                      <a:pt x="4516376" y="3840569"/>
                      <a:pt x="4500182" y="3885338"/>
                    </a:cubicBezTo>
                    <a:cubicBezTo>
                      <a:pt x="4483035" y="3932394"/>
                      <a:pt x="4456748" y="3977925"/>
                      <a:pt x="4464557" y="4030503"/>
                    </a:cubicBezTo>
                    <a:cubicBezTo>
                      <a:pt x="4469319" y="4062318"/>
                      <a:pt x="4480369" y="4092989"/>
                      <a:pt x="4487039" y="4124614"/>
                    </a:cubicBezTo>
                    <a:cubicBezTo>
                      <a:pt x="4489324" y="4135854"/>
                      <a:pt x="4488943" y="4148427"/>
                      <a:pt x="4486656" y="4159667"/>
                    </a:cubicBezTo>
                    <a:cubicBezTo>
                      <a:pt x="4476177" y="4213961"/>
                      <a:pt x="4474653" y="4267493"/>
                      <a:pt x="4491801" y="4320837"/>
                    </a:cubicBezTo>
                    <a:cubicBezTo>
                      <a:pt x="4494659" y="4329979"/>
                      <a:pt x="4497325" y="4339695"/>
                      <a:pt x="4497325" y="4349222"/>
                    </a:cubicBezTo>
                    <a:cubicBezTo>
                      <a:pt x="4497325" y="4401419"/>
                      <a:pt x="4493324" y="4452665"/>
                      <a:pt x="4474653" y="4502579"/>
                    </a:cubicBezTo>
                    <a:cubicBezTo>
                      <a:pt x="4468368" y="4519343"/>
                      <a:pt x="4472368" y="4539728"/>
                      <a:pt x="4470844" y="4558207"/>
                    </a:cubicBezTo>
                    <a:cubicBezTo>
                      <a:pt x="4469511" y="4575351"/>
                      <a:pt x="4468940" y="4592878"/>
                      <a:pt x="4464557" y="4609452"/>
                    </a:cubicBezTo>
                    <a:cubicBezTo>
                      <a:pt x="4458082" y="4633647"/>
                      <a:pt x="4457320" y="4656126"/>
                      <a:pt x="4463033" y="4681083"/>
                    </a:cubicBezTo>
                    <a:cubicBezTo>
                      <a:pt x="4468368" y="4704895"/>
                      <a:pt x="4465702" y="4730614"/>
                      <a:pt x="4465891" y="4755381"/>
                    </a:cubicBezTo>
                    <a:cubicBezTo>
                      <a:pt x="4466082" y="4783004"/>
                      <a:pt x="4466272" y="4810627"/>
                      <a:pt x="4465319" y="4838250"/>
                    </a:cubicBezTo>
                    <a:cubicBezTo>
                      <a:pt x="4464940" y="4849300"/>
                      <a:pt x="4457320" y="4861873"/>
                      <a:pt x="4460367" y="4871019"/>
                    </a:cubicBezTo>
                    <a:cubicBezTo>
                      <a:pt x="4470653" y="4900546"/>
                      <a:pt x="4458271" y="4930075"/>
                      <a:pt x="4463795" y="4959602"/>
                    </a:cubicBezTo>
                    <a:cubicBezTo>
                      <a:pt x="4466653" y="4974082"/>
                      <a:pt x="4458844" y="4990465"/>
                      <a:pt x="4458082" y="5006086"/>
                    </a:cubicBezTo>
                    <a:cubicBezTo>
                      <a:pt x="4456748" y="5031614"/>
                      <a:pt x="4457320" y="5057141"/>
                      <a:pt x="4456937" y="5082670"/>
                    </a:cubicBezTo>
                    <a:cubicBezTo>
                      <a:pt x="4456748" y="5091052"/>
                      <a:pt x="4455986" y="5099245"/>
                      <a:pt x="4455603" y="5107627"/>
                    </a:cubicBezTo>
                    <a:cubicBezTo>
                      <a:pt x="4455223" y="5115057"/>
                      <a:pt x="4453508" y="5122867"/>
                      <a:pt x="4454840" y="5129916"/>
                    </a:cubicBezTo>
                    <a:cubicBezTo>
                      <a:pt x="4459605" y="5155445"/>
                      <a:pt x="4467415" y="5180591"/>
                      <a:pt x="4470464" y="5206308"/>
                    </a:cubicBezTo>
                    <a:cubicBezTo>
                      <a:pt x="4473130" y="5228597"/>
                      <a:pt x="4469511" y="5251650"/>
                      <a:pt x="4471415" y="5274129"/>
                    </a:cubicBezTo>
                    <a:cubicBezTo>
                      <a:pt x="4474653" y="5313754"/>
                      <a:pt x="4480369" y="5353379"/>
                      <a:pt x="4483990" y="5393005"/>
                    </a:cubicBezTo>
                    <a:cubicBezTo>
                      <a:pt x="4484752" y="5401579"/>
                      <a:pt x="4479988" y="5410531"/>
                      <a:pt x="4479607" y="5419295"/>
                    </a:cubicBezTo>
                    <a:cubicBezTo>
                      <a:pt x="4478656" y="5446728"/>
                      <a:pt x="4478464" y="5474161"/>
                      <a:pt x="4477894" y="5501594"/>
                    </a:cubicBezTo>
                    <a:cubicBezTo>
                      <a:pt x="4477702" y="5517215"/>
                      <a:pt x="4478273" y="5533027"/>
                      <a:pt x="4476560" y="5548460"/>
                    </a:cubicBezTo>
                    <a:cubicBezTo>
                      <a:pt x="4474273" y="5568842"/>
                      <a:pt x="4470844" y="5587321"/>
                      <a:pt x="4485703" y="5606372"/>
                    </a:cubicBezTo>
                    <a:cubicBezTo>
                      <a:pt x="4508755" y="5635711"/>
                      <a:pt x="4499801" y="5673050"/>
                      <a:pt x="4505134" y="5706959"/>
                    </a:cubicBezTo>
                    <a:cubicBezTo>
                      <a:pt x="4506468" y="5715723"/>
                      <a:pt x="4506659" y="5724678"/>
                      <a:pt x="4508183" y="5733440"/>
                    </a:cubicBezTo>
                    <a:cubicBezTo>
                      <a:pt x="4511041" y="5749634"/>
                      <a:pt x="4514279" y="5765635"/>
                      <a:pt x="4517519" y="5781830"/>
                    </a:cubicBezTo>
                    <a:cubicBezTo>
                      <a:pt x="4518089" y="5784686"/>
                      <a:pt x="4518281" y="5787924"/>
                      <a:pt x="4519234" y="5790592"/>
                    </a:cubicBezTo>
                    <a:cubicBezTo>
                      <a:pt x="4527233" y="5815169"/>
                      <a:pt x="4536378" y="5839361"/>
                      <a:pt x="4542855" y="5864318"/>
                    </a:cubicBezTo>
                    <a:cubicBezTo>
                      <a:pt x="4546095" y="5876511"/>
                      <a:pt x="4546476" y="5890037"/>
                      <a:pt x="4544759" y="5902610"/>
                    </a:cubicBezTo>
                    <a:cubicBezTo>
                      <a:pt x="4539808" y="5939377"/>
                      <a:pt x="4537712" y="5975764"/>
                      <a:pt x="4544951" y="6012723"/>
                    </a:cubicBezTo>
                    <a:cubicBezTo>
                      <a:pt x="4547808" y="6027392"/>
                      <a:pt x="4543045" y="6043776"/>
                      <a:pt x="4541332" y="6059397"/>
                    </a:cubicBezTo>
                    <a:cubicBezTo>
                      <a:pt x="4536759" y="6096736"/>
                      <a:pt x="4531805" y="6134075"/>
                      <a:pt x="4527426" y="6171605"/>
                    </a:cubicBezTo>
                    <a:cubicBezTo>
                      <a:pt x="4524758" y="6195037"/>
                      <a:pt x="4523234" y="6218660"/>
                      <a:pt x="4520568" y="6242093"/>
                    </a:cubicBezTo>
                    <a:cubicBezTo>
                      <a:pt x="4517327" y="6269144"/>
                      <a:pt x="4512375" y="6296005"/>
                      <a:pt x="4509706" y="6323058"/>
                    </a:cubicBezTo>
                    <a:cubicBezTo>
                      <a:pt x="4506659" y="6353919"/>
                      <a:pt x="4506089" y="6384972"/>
                      <a:pt x="4502848" y="6415833"/>
                    </a:cubicBezTo>
                    <a:cubicBezTo>
                      <a:pt x="4496563" y="6472225"/>
                      <a:pt x="4489132" y="6528424"/>
                      <a:pt x="4482084" y="6584812"/>
                    </a:cubicBezTo>
                    <a:cubicBezTo>
                      <a:pt x="4475226" y="6639488"/>
                      <a:pt x="4469129" y="6694164"/>
                      <a:pt x="4460557" y="6748458"/>
                    </a:cubicBezTo>
                    <a:cubicBezTo>
                      <a:pt x="4456937" y="6771319"/>
                      <a:pt x="4447030" y="6793035"/>
                      <a:pt x="4441507" y="6815516"/>
                    </a:cubicBezTo>
                    <a:lnTo>
                      <a:pt x="4431806" y="6858001"/>
                    </a:lnTo>
                    <a:lnTo>
                      <a:pt x="4259554" y="6858001"/>
                    </a:lnTo>
                    <a:lnTo>
                      <a:pt x="4259554" y="6858002"/>
                    </a:lnTo>
                    <a:lnTo>
                      <a:pt x="0" y="6858002"/>
                    </a:lnTo>
                    <a:lnTo>
                      <a:pt x="0" y="2"/>
                    </a:lnTo>
                    <a:lnTo>
                      <a:pt x="3766492" y="1"/>
                    </a:lnTo>
                    <a:lnTo>
                      <a:pt x="3769210" y="21486"/>
                    </a:lnTo>
                    <a:close/>
                  </a:path>
                </a:pathLst>
              </a:cu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2" name="Freeform: Shape 21">
                <a:extLst>
                  <a:ext uri="{FF2B5EF4-FFF2-40B4-BE49-F238E27FC236}">
                    <a16:creationId xmlns:a16="http://schemas.microsoft.com/office/drawing/2014/main" id="{6DF4F205-369D-432D-BE06-61DCFE9AB0C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 y="-1"/>
                <a:ext cx="4572002" cy="6858002"/>
              </a:xfrm>
              <a:custGeom>
                <a:avLst/>
                <a:gdLst>
                  <a:gd name="connsiteX0" fmla="*/ 4214994 w 4572002"/>
                  <a:gd name="connsiteY0" fmla="*/ 6564620 h 6858002"/>
                  <a:gd name="connsiteX1" fmla="*/ 4214994 w 4572002"/>
                  <a:gd name="connsiteY1" fmla="*/ 6564621 h 6858002"/>
                  <a:gd name="connsiteX2" fmla="*/ 4237474 w 4572002"/>
                  <a:gd name="connsiteY2" fmla="*/ 6588626 h 6858002"/>
                  <a:gd name="connsiteX3" fmla="*/ 4254096 w 4572002"/>
                  <a:gd name="connsiteY3" fmla="*/ 6625225 h 6858002"/>
                  <a:gd name="connsiteX4" fmla="*/ 4247001 w 4572002"/>
                  <a:gd name="connsiteY4" fmla="*/ 6662540 h 6858002"/>
                  <a:gd name="connsiteX5" fmla="*/ 4247000 w 4572002"/>
                  <a:gd name="connsiteY5" fmla="*/ 6662541 h 6858002"/>
                  <a:gd name="connsiteX6" fmla="*/ 4246999 w 4572002"/>
                  <a:gd name="connsiteY6" fmla="*/ 6662544 h 6858002"/>
                  <a:gd name="connsiteX7" fmla="*/ 4235550 w 4572002"/>
                  <a:gd name="connsiteY7" fmla="*/ 6683027 h 6858002"/>
                  <a:gd name="connsiteX8" fmla="*/ 4232403 w 4572002"/>
                  <a:gd name="connsiteY8" fmla="*/ 6702976 h 6858002"/>
                  <a:gd name="connsiteX9" fmla="*/ 4232403 w 4572002"/>
                  <a:gd name="connsiteY9" fmla="*/ 6702977 h 6858002"/>
                  <a:gd name="connsiteX10" fmla="*/ 4246238 w 4572002"/>
                  <a:gd name="connsiteY10" fmla="*/ 6742553 h 6858002"/>
                  <a:gd name="connsiteX11" fmla="*/ 4246239 w 4572002"/>
                  <a:gd name="connsiteY11" fmla="*/ 6742555 h 6858002"/>
                  <a:gd name="connsiteX12" fmla="*/ 4265716 w 4572002"/>
                  <a:gd name="connsiteY12" fmla="*/ 6812062 h 6858002"/>
                  <a:gd name="connsiteX13" fmla="*/ 4265717 w 4572002"/>
                  <a:gd name="connsiteY13" fmla="*/ 6812064 h 6858002"/>
                  <a:gd name="connsiteX14" fmla="*/ 4265717 w 4572002"/>
                  <a:gd name="connsiteY14" fmla="*/ 6812063 h 6858002"/>
                  <a:gd name="connsiteX15" fmla="*/ 4265716 w 4572002"/>
                  <a:gd name="connsiteY15" fmla="*/ 6812062 h 6858002"/>
                  <a:gd name="connsiteX16" fmla="*/ 4260942 w 4572002"/>
                  <a:gd name="connsiteY16" fmla="*/ 6776800 h 6858002"/>
                  <a:gd name="connsiteX17" fmla="*/ 4246239 w 4572002"/>
                  <a:gd name="connsiteY17" fmla="*/ 6742555 h 6858002"/>
                  <a:gd name="connsiteX18" fmla="*/ 4246238 w 4572002"/>
                  <a:gd name="connsiteY18" fmla="*/ 6742552 h 6858002"/>
                  <a:gd name="connsiteX19" fmla="*/ 4232403 w 4572002"/>
                  <a:gd name="connsiteY19" fmla="*/ 6702976 h 6858002"/>
                  <a:gd name="connsiteX20" fmla="*/ 4246999 w 4572002"/>
                  <a:gd name="connsiteY20" fmla="*/ 6662544 h 6858002"/>
                  <a:gd name="connsiteX21" fmla="*/ 4247000 w 4572002"/>
                  <a:gd name="connsiteY21" fmla="*/ 6662542 h 6858002"/>
                  <a:gd name="connsiteX22" fmla="*/ 4247001 w 4572002"/>
                  <a:gd name="connsiteY22" fmla="*/ 6662540 h 6858002"/>
                  <a:gd name="connsiteX23" fmla="*/ 4254084 w 4572002"/>
                  <a:gd name="connsiteY23" fmla="*/ 6645552 h 6858002"/>
                  <a:gd name="connsiteX24" fmla="*/ 4254096 w 4572002"/>
                  <a:gd name="connsiteY24" fmla="*/ 6625225 h 6858002"/>
                  <a:gd name="connsiteX25" fmla="*/ 4254096 w 4572002"/>
                  <a:gd name="connsiteY25" fmla="*/ 6625224 h 6858002"/>
                  <a:gd name="connsiteX26" fmla="*/ 4237474 w 4572002"/>
                  <a:gd name="connsiteY26" fmla="*/ 6588625 h 6858002"/>
                  <a:gd name="connsiteX27" fmla="*/ 4295315 w 4572002"/>
                  <a:gd name="connsiteY27" fmla="*/ 6438981 h 6858002"/>
                  <a:gd name="connsiteX28" fmla="*/ 4275385 w 4572002"/>
                  <a:gd name="connsiteY28" fmla="*/ 6463840 h 6858002"/>
                  <a:gd name="connsiteX29" fmla="*/ 4275382 w 4572002"/>
                  <a:gd name="connsiteY29" fmla="*/ 6463849 h 6858002"/>
                  <a:gd name="connsiteX30" fmla="*/ 4261587 w 4572002"/>
                  <a:gd name="connsiteY30" fmla="*/ 6513012 h 6858002"/>
                  <a:gd name="connsiteX31" fmla="*/ 4242781 w 4572002"/>
                  <a:gd name="connsiteY31" fmla="*/ 6546194 h 6858002"/>
                  <a:gd name="connsiteX32" fmla="*/ 4242781 w 4572002"/>
                  <a:gd name="connsiteY32" fmla="*/ 6546195 h 6858002"/>
                  <a:gd name="connsiteX33" fmla="*/ 4259120 w 4572002"/>
                  <a:gd name="connsiteY33" fmla="*/ 6521804 h 6858002"/>
                  <a:gd name="connsiteX34" fmla="*/ 4261587 w 4572002"/>
                  <a:gd name="connsiteY34" fmla="*/ 6513012 h 6858002"/>
                  <a:gd name="connsiteX35" fmla="*/ 4264398 w 4572002"/>
                  <a:gd name="connsiteY35" fmla="*/ 6508052 h 6858002"/>
                  <a:gd name="connsiteX36" fmla="*/ 4275382 w 4572002"/>
                  <a:gd name="connsiteY36" fmla="*/ 6463849 h 6858002"/>
                  <a:gd name="connsiteX37" fmla="*/ 4275385 w 4572002"/>
                  <a:gd name="connsiteY37" fmla="*/ 6463841 h 6858002"/>
                  <a:gd name="connsiteX38" fmla="*/ 4295315 w 4572002"/>
                  <a:gd name="connsiteY38" fmla="*/ 6438981 h 6858002"/>
                  <a:gd name="connsiteX39" fmla="*/ 4381289 w 4572002"/>
                  <a:gd name="connsiteY39" fmla="*/ 6365204 h 6858002"/>
                  <a:gd name="connsiteX40" fmla="*/ 4380008 w 4572002"/>
                  <a:gd name="connsiteY40" fmla="*/ 6387910 h 6858002"/>
                  <a:gd name="connsiteX41" fmla="*/ 4378243 w 4572002"/>
                  <a:gd name="connsiteY41" fmla="*/ 6391549 h 6858002"/>
                  <a:gd name="connsiteX42" fmla="*/ 4370589 w 4572002"/>
                  <a:gd name="connsiteY42" fmla="*/ 6407332 h 6858002"/>
                  <a:gd name="connsiteX43" fmla="*/ 4370589 w 4572002"/>
                  <a:gd name="connsiteY43" fmla="*/ 6407333 h 6858002"/>
                  <a:gd name="connsiteX44" fmla="*/ 4378243 w 4572002"/>
                  <a:gd name="connsiteY44" fmla="*/ 6391549 h 6858002"/>
                  <a:gd name="connsiteX45" fmla="*/ 4380008 w 4572002"/>
                  <a:gd name="connsiteY45" fmla="*/ 6387910 h 6858002"/>
                  <a:gd name="connsiteX46" fmla="*/ 4142220 w 4572002"/>
                  <a:gd name="connsiteY46" fmla="*/ 4221391 h 6858002"/>
                  <a:gd name="connsiteX47" fmla="*/ 4142220 w 4572002"/>
                  <a:gd name="connsiteY47" fmla="*/ 4221392 h 6858002"/>
                  <a:gd name="connsiteX48" fmla="*/ 4147936 w 4572002"/>
                  <a:gd name="connsiteY48" fmla="*/ 4253015 h 6858002"/>
                  <a:gd name="connsiteX49" fmla="*/ 4187752 w 4572002"/>
                  <a:gd name="connsiteY49" fmla="*/ 4324646 h 6858002"/>
                  <a:gd name="connsiteX50" fmla="*/ 4196706 w 4572002"/>
                  <a:gd name="connsiteY50" fmla="*/ 4363891 h 6858002"/>
                  <a:gd name="connsiteX51" fmla="*/ 4195944 w 4572002"/>
                  <a:gd name="connsiteY51" fmla="*/ 4482004 h 6858002"/>
                  <a:gd name="connsiteX52" fmla="*/ 4135934 w 4572002"/>
                  <a:gd name="connsiteY52" fmla="*/ 4659174 h 6858002"/>
                  <a:gd name="connsiteX53" fmla="*/ 4127932 w 4572002"/>
                  <a:gd name="connsiteY53" fmla="*/ 4677655 h 6858002"/>
                  <a:gd name="connsiteX54" fmla="*/ 4118025 w 4572002"/>
                  <a:gd name="connsiteY54" fmla="*/ 4767764 h 6858002"/>
                  <a:gd name="connsiteX55" fmla="*/ 4116716 w 4572002"/>
                  <a:gd name="connsiteY55" fmla="*/ 4800483 h 6858002"/>
                  <a:gd name="connsiteX56" fmla="*/ 4116716 w 4572002"/>
                  <a:gd name="connsiteY56" fmla="*/ 4800484 h 6858002"/>
                  <a:gd name="connsiteX57" fmla="*/ 4131552 w 4572002"/>
                  <a:gd name="connsiteY57" fmla="*/ 4828917 h 6858002"/>
                  <a:gd name="connsiteX58" fmla="*/ 4153733 w 4572002"/>
                  <a:gd name="connsiteY58" fmla="*/ 4863343 h 6858002"/>
                  <a:gd name="connsiteX59" fmla="*/ 4161262 w 4572002"/>
                  <a:gd name="connsiteY59" fmla="*/ 4889275 h 6858002"/>
                  <a:gd name="connsiteX60" fmla="*/ 4159557 w 4572002"/>
                  <a:gd name="connsiteY60" fmla="*/ 4912168 h 6858002"/>
                  <a:gd name="connsiteX61" fmla="*/ 4158155 w 4572002"/>
                  <a:gd name="connsiteY61" fmla="*/ 4933804 h 6858002"/>
                  <a:gd name="connsiteX62" fmla="*/ 4158155 w 4572002"/>
                  <a:gd name="connsiteY62" fmla="*/ 4933805 h 6858002"/>
                  <a:gd name="connsiteX63" fmla="*/ 4162914 w 4572002"/>
                  <a:gd name="connsiteY63" fmla="*/ 4952673 h 6858002"/>
                  <a:gd name="connsiteX64" fmla="*/ 4165707 w 4572002"/>
                  <a:gd name="connsiteY64" fmla="*/ 4957454 h 6858002"/>
                  <a:gd name="connsiteX65" fmla="*/ 4166985 w 4572002"/>
                  <a:gd name="connsiteY65" fmla="*/ 4961456 h 6858002"/>
                  <a:gd name="connsiteX66" fmla="*/ 4182989 w 4572002"/>
                  <a:gd name="connsiteY66" fmla="*/ 4987038 h 6858002"/>
                  <a:gd name="connsiteX67" fmla="*/ 4209468 w 4572002"/>
                  <a:gd name="connsiteY67" fmla="*/ 5041522 h 6858002"/>
                  <a:gd name="connsiteX68" fmla="*/ 4216684 w 4572002"/>
                  <a:gd name="connsiteY68" fmla="*/ 5072376 h 6858002"/>
                  <a:gd name="connsiteX69" fmla="*/ 4222587 w 4572002"/>
                  <a:gd name="connsiteY69" fmla="*/ 5087441 h 6858002"/>
                  <a:gd name="connsiteX70" fmla="*/ 4235615 w 4572002"/>
                  <a:gd name="connsiteY70" fmla="*/ 5133220 h 6858002"/>
                  <a:gd name="connsiteX71" fmla="*/ 4235616 w 4572002"/>
                  <a:gd name="connsiteY71" fmla="*/ 5133225 h 6858002"/>
                  <a:gd name="connsiteX72" fmla="*/ 4228901 w 4572002"/>
                  <a:gd name="connsiteY72" fmla="*/ 5166113 h 6858002"/>
                  <a:gd name="connsiteX73" fmla="*/ 4228901 w 4572002"/>
                  <a:gd name="connsiteY73" fmla="*/ 5166114 h 6858002"/>
                  <a:gd name="connsiteX74" fmla="*/ 4229593 w 4572002"/>
                  <a:gd name="connsiteY74" fmla="*/ 5172091 h 6858002"/>
                  <a:gd name="connsiteX75" fmla="*/ 4232139 w 4572002"/>
                  <a:gd name="connsiteY75" fmla="*/ 5179068 h 6858002"/>
                  <a:gd name="connsiteX76" fmla="*/ 4231973 w 4572002"/>
                  <a:gd name="connsiteY76" fmla="*/ 5229434 h 6858002"/>
                  <a:gd name="connsiteX77" fmla="*/ 4225669 w 4572002"/>
                  <a:gd name="connsiteY77" fmla="*/ 5241089 h 6858002"/>
                  <a:gd name="connsiteX78" fmla="*/ 4208517 w 4572002"/>
                  <a:gd name="connsiteY78" fmla="*/ 5272796 h 6858002"/>
                  <a:gd name="connsiteX79" fmla="*/ 4184613 w 4572002"/>
                  <a:gd name="connsiteY79" fmla="*/ 5312288 h 6858002"/>
                  <a:gd name="connsiteX80" fmla="*/ 4183557 w 4572002"/>
                  <a:gd name="connsiteY80" fmla="*/ 5321350 h 6858002"/>
                  <a:gd name="connsiteX81" fmla="*/ 4181083 w 4572002"/>
                  <a:gd name="connsiteY81" fmla="*/ 5326163 h 6858002"/>
                  <a:gd name="connsiteX82" fmla="*/ 4179637 w 4572002"/>
                  <a:gd name="connsiteY82" fmla="*/ 5355014 h 6858002"/>
                  <a:gd name="connsiteX83" fmla="*/ 4179637 w 4572002"/>
                  <a:gd name="connsiteY83" fmla="*/ 5355015 h 6858002"/>
                  <a:gd name="connsiteX84" fmla="*/ 4184513 w 4572002"/>
                  <a:gd name="connsiteY84" fmla="*/ 5385385 h 6858002"/>
                  <a:gd name="connsiteX85" fmla="*/ 4192704 w 4572002"/>
                  <a:gd name="connsiteY85" fmla="*/ 5425583 h 6858002"/>
                  <a:gd name="connsiteX86" fmla="*/ 4204327 w 4572002"/>
                  <a:gd name="connsiteY86" fmla="*/ 5480638 h 6858002"/>
                  <a:gd name="connsiteX87" fmla="*/ 4208850 w 4572002"/>
                  <a:gd name="connsiteY87" fmla="*/ 5507668 h 6858002"/>
                  <a:gd name="connsiteX88" fmla="*/ 4198232 w 4572002"/>
                  <a:gd name="connsiteY88" fmla="*/ 5531692 h 6858002"/>
                  <a:gd name="connsiteX89" fmla="*/ 4198231 w 4572002"/>
                  <a:gd name="connsiteY89" fmla="*/ 5531693 h 6858002"/>
                  <a:gd name="connsiteX90" fmla="*/ 4188085 w 4572002"/>
                  <a:gd name="connsiteY90" fmla="*/ 5547578 h 6858002"/>
                  <a:gd name="connsiteX91" fmla="*/ 4188085 w 4572002"/>
                  <a:gd name="connsiteY91" fmla="*/ 5547579 h 6858002"/>
                  <a:gd name="connsiteX92" fmla="*/ 4197659 w 4572002"/>
                  <a:gd name="connsiteY92" fmla="*/ 5562747 h 6858002"/>
                  <a:gd name="connsiteX93" fmla="*/ 4268907 w 4572002"/>
                  <a:gd name="connsiteY93" fmla="*/ 5704484 h 6858002"/>
                  <a:gd name="connsiteX94" fmla="*/ 4274812 w 4572002"/>
                  <a:gd name="connsiteY94" fmla="*/ 5740489 h 6858002"/>
                  <a:gd name="connsiteX95" fmla="*/ 4283578 w 4572002"/>
                  <a:gd name="connsiteY95" fmla="*/ 5760874 h 6858002"/>
                  <a:gd name="connsiteX96" fmla="*/ 4371973 w 4572002"/>
                  <a:gd name="connsiteY96" fmla="*/ 5883752 h 6858002"/>
                  <a:gd name="connsiteX97" fmla="*/ 4371974 w 4572002"/>
                  <a:gd name="connsiteY97" fmla="*/ 5883757 h 6858002"/>
                  <a:gd name="connsiteX98" fmla="*/ 4389877 w 4572002"/>
                  <a:gd name="connsiteY98" fmla="*/ 5935946 h 6858002"/>
                  <a:gd name="connsiteX99" fmla="*/ 4389878 w 4572002"/>
                  <a:gd name="connsiteY99" fmla="*/ 5935950 h 6858002"/>
                  <a:gd name="connsiteX100" fmla="*/ 4386259 w 4572002"/>
                  <a:gd name="connsiteY100" fmla="*/ 5993290 h 6858002"/>
                  <a:gd name="connsiteX101" fmla="*/ 4386259 w 4572002"/>
                  <a:gd name="connsiteY101" fmla="*/ 5993291 h 6858002"/>
                  <a:gd name="connsiteX102" fmla="*/ 4379782 w 4572002"/>
                  <a:gd name="connsiteY102" fmla="*/ 6026440 h 6858002"/>
                  <a:gd name="connsiteX103" fmla="*/ 4323583 w 4572002"/>
                  <a:gd name="connsiteY103" fmla="*/ 6108738 h 6858002"/>
                  <a:gd name="connsiteX104" fmla="*/ 4309890 w 4572002"/>
                  <a:gd name="connsiteY104" fmla="*/ 6133314 h 6858002"/>
                  <a:gd name="connsiteX105" fmla="*/ 4309890 w 4572002"/>
                  <a:gd name="connsiteY105" fmla="*/ 6133315 h 6858002"/>
                  <a:gd name="connsiteX106" fmla="*/ 4313591 w 4572002"/>
                  <a:gd name="connsiteY106" fmla="*/ 6143190 h 6858002"/>
                  <a:gd name="connsiteX107" fmla="*/ 4325486 w 4572002"/>
                  <a:gd name="connsiteY107" fmla="*/ 6155600 h 6858002"/>
                  <a:gd name="connsiteX108" fmla="*/ 4325488 w 4572002"/>
                  <a:gd name="connsiteY108" fmla="*/ 6155603 h 6858002"/>
                  <a:gd name="connsiteX109" fmla="*/ 4364160 w 4572002"/>
                  <a:gd name="connsiteY109" fmla="*/ 6228757 h 6858002"/>
                  <a:gd name="connsiteX110" fmla="*/ 4381497 w 4572002"/>
                  <a:gd name="connsiteY110" fmla="*/ 6361540 h 6858002"/>
                  <a:gd name="connsiteX111" fmla="*/ 4381497 w 4572002"/>
                  <a:gd name="connsiteY111" fmla="*/ 6361539 h 6858002"/>
                  <a:gd name="connsiteX112" fmla="*/ 4364160 w 4572002"/>
                  <a:gd name="connsiteY112" fmla="*/ 6228756 h 6858002"/>
                  <a:gd name="connsiteX113" fmla="*/ 4325488 w 4572002"/>
                  <a:gd name="connsiteY113" fmla="*/ 6155602 h 6858002"/>
                  <a:gd name="connsiteX114" fmla="*/ 4325486 w 4572002"/>
                  <a:gd name="connsiteY114" fmla="*/ 6155600 h 6858002"/>
                  <a:gd name="connsiteX115" fmla="*/ 4309890 w 4572002"/>
                  <a:gd name="connsiteY115" fmla="*/ 6133315 h 6858002"/>
                  <a:gd name="connsiteX116" fmla="*/ 4323583 w 4572002"/>
                  <a:gd name="connsiteY116" fmla="*/ 6108739 h 6858002"/>
                  <a:gd name="connsiteX117" fmla="*/ 4379782 w 4572002"/>
                  <a:gd name="connsiteY117" fmla="*/ 6026441 h 6858002"/>
                  <a:gd name="connsiteX118" fmla="*/ 4386259 w 4572002"/>
                  <a:gd name="connsiteY118" fmla="*/ 5993292 h 6858002"/>
                  <a:gd name="connsiteX119" fmla="*/ 4386259 w 4572002"/>
                  <a:gd name="connsiteY119" fmla="*/ 5993290 h 6858002"/>
                  <a:gd name="connsiteX120" fmla="*/ 4389712 w 4572002"/>
                  <a:gd name="connsiteY120" fmla="*/ 5964477 h 6858002"/>
                  <a:gd name="connsiteX121" fmla="*/ 4389878 w 4572002"/>
                  <a:gd name="connsiteY121" fmla="*/ 5935950 h 6858002"/>
                  <a:gd name="connsiteX122" fmla="*/ 4389878 w 4572002"/>
                  <a:gd name="connsiteY122" fmla="*/ 5935949 h 6858002"/>
                  <a:gd name="connsiteX123" fmla="*/ 4389877 w 4572002"/>
                  <a:gd name="connsiteY123" fmla="*/ 5935946 h 6858002"/>
                  <a:gd name="connsiteX124" fmla="*/ 4382997 w 4572002"/>
                  <a:gd name="connsiteY124" fmla="*/ 5909351 h 6858002"/>
                  <a:gd name="connsiteX125" fmla="*/ 4371974 w 4572002"/>
                  <a:gd name="connsiteY125" fmla="*/ 5883757 h 6858002"/>
                  <a:gd name="connsiteX126" fmla="*/ 4371973 w 4572002"/>
                  <a:gd name="connsiteY126" fmla="*/ 5883751 h 6858002"/>
                  <a:gd name="connsiteX127" fmla="*/ 4283578 w 4572002"/>
                  <a:gd name="connsiteY127" fmla="*/ 5760873 h 6858002"/>
                  <a:gd name="connsiteX128" fmla="*/ 4274812 w 4572002"/>
                  <a:gd name="connsiteY128" fmla="*/ 5740488 h 6858002"/>
                  <a:gd name="connsiteX129" fmla="*/ 4268907 w 4572002"/>
                  <a:gd name="connsiteY129" fmla="*/ 5704483 h 6858002"/>
                  <a:gd name="connsiteX130" fmla="*/ 4197659 w 4572002"/>
                  <a:gd name="connsiteY130" fmla="*/ 5562746 h 6858002"/>
                  <a:gd name="connsiteX131" fmla="*/ 4188085 w 4572002"/>
                  <a:gd name="connsiteY131" fmla="*/ 5547578 h 6858002"/>
                  <a:gd name="connsiteX132" fmla="*/ 4198231 w 4572002"/>
                  <a:gd name="connsiteY132" fmla="*/ 5531694 h 6858002"/>
                  <a:gd name="connsiteX133" fmla="*/ 4198232 w 4572002"/>
                  <a:gd name="connsiteY133" fmla="*/ 5531692 h 6858002"/>
                  <a:gd name="connsiteX134" fmla="*/ 4206630 w 4572002"/>
                  <a:gd name="connsiteY134" fmla="*/ 5520422 h 6858002"/>
                  <a:gd name="connsiteX135" fmla="*/ 4208850 w 4572002"/>
                  <a:gd name="connsiteY135" fmla="*/ 5507668 h 6858002"/>
                  <a:gd name="connsiteX136" fmla="*/ 4208850 w 4572002"/>
                  <a:gd name="connsiteY136" fmla="*/ 5507667 h 6858002"/>
                  <a:gd name="connsiteX137" fmla="*/ 4204327 w 4572002"/>
                  <a:gd name="connsiteY137" fmla="*/ 5480637 h 6858002"/>
                  <a:gd name="connsiteX138" fmla="*/ 4192704 w 4572002"/>
                  <a:gd name="connsiteY138" fmla="*/ 5425582 h 6858002"/>
                  <a:gd name="connsiteX139" fmla="*/ 4184513 w 4572002"/>
                  <a:gd name="connsiteY139" fmla="*/ 5385384 h 6858002"/>
                  <a:gd name="connsiteX140" fmla="*/ 4179637 w 4572002"/>
                  <a:gd name="connsiteY140" fmla="*/ 5355014 h 6858002"/>
                  <a:gd name="connsiteX141" fmla="*/ 4183557 w 4572002"/>
                  <a:gd name="connsiteY141" fmla="*/ 5321350 h 6858002"/>
                  <a:gd name="connsiteX142" fmla="*/ 4208517 w 4572002"/>
                  <a:gd name="connsiteY142" fmla="*/ 5272797 h 6858002"/>
                  <a:gd name="connsiteX143" fmla="*/ 4225669 w 4572002"/>
                  <a:gd name="connsiteY143" fmla="*/ 5241089 h 6858002"/>
                  <a:gd name="connsiteX144" fmla="*/ 4231973 w 4572002"/>
                  <a:gd name="connsiteY144" fmla="*/ 5229433 h 6858002"/>
                  <a:gd name="connsiteX145" fmla="*/ 4232139 w 4572002"/>
                  <a:gd name="connsiteY145" fmla="*/ 5179068 h 6858002"/>
                  <a:gd name="connsiteX146" fmla="*/ 4232139 w 4572002"/>
                  <a:gd name="connsiteY146" fmla="*/ 5179067 h 6858002"/>
                  <a:gd name="connsiteX147" fmla="*/ 4229593 w 4572002"/>
                  <a:gd name="connsiteY147" fmla="*/ 5172090 h 6858002"/>
                  <a:gd name="connsiteX148" fmla="*/ 4228901 w 4572002"/>
                  <a:gd name="connsiteY148" fmla="*/ 5166114 h 6858002"/>
                  <a:gd name="connsiteX149" fmla="*/ 4235616 w 4572002"/>
                  <a:gd name="connsiteY149" fmla="*/ 5133225 h 6858002"/>
                  <a:gd name="connsiteX150" fmla="*/ 4235616 w 4572002"/>
                  <a:gd name="connsiteY150" fmla="*/ 5133224 h 6858002"/>
                  <a:gd name="connsiteX151" fmla="*/ 4235615 w 4572002"/>
                  <a:gd name="connsiteY151" fmla="*/ 5133220 h 6858002"/>
                  <a:gd name="connsiteX152" fmla="*/ 4228473 w 4572002"/>
                  <a:gd name="connsiteY152" fmla="*/ 5102461 h 6858002"/>
                  <a:gd name="connsiteX153" fmla="*/ 4222587 w 4572002"/>
                  <a:gd name="connsiteY153" fmla="*/ 5087441 h 6858002"/>
                  <a:gd name="connsiteX154" fmla="*/ 4222582 w 4572002"/>
                  <a:gd name="connsiteY154" fmla="*/ 5087423 h 6858002"/>
                  <a:gd name="connsiteX155" fmla="*/ 4209468 w 4572002"/>
                  <a:gd name="connsiteY155" fmla="*/ 5041521 h 6858002"/>
                  <a:gd name="connsiteX156" fmla="*/ 4182989 w 4572002"/>
                  <a:gd name="connsiteY156" fmla="*/ 4987037 h 6858002"/>
                  <a:gd name="connsiteX157" fmla="*/ 4165707 w 4572002"/>
                  <a:gd name="connsiteY157" fmla="*/ 4957454 h 6858002"/>
                  <a:gd name="connsiteX158" fmla="*/ 4158155 w 4572002"/>
                  <a:gd name="connsiteY158" fmla="*/ 4933805 h 6858002"/>
                  <a:gd name="connsiteX159" fmla="*/ 4159557 w 4572002"/>
                  <a:gd name="connsiteY159" fmla="*/ 4912169 h 6858002"/>
                  <a:gd name="connsiteX160" fmla="*/ 4161262 w 4572002"/>
                  <a:gd name="connsiteY160" fmla="*/ 4889276 h 6858002"/>
                  <a:gd name="connsiteX161" fmla="*/ 4161262 w 4572002"/>
                  <a:gd name="connsiteY161" fmla="*/ 4889275 h 6858002"/>
                  <a:gd name="connsiteX162" fmla="*/ 4156484 w 4572002"/>
                  <a:gd name="connsiteY162" fmla="*/ 4867614 h 6858002"/>
                  <a:gd name="connsiteX163" fmla="*/ 4153733 w 4572002"/>
                  <a:gd name="connsiteY163" fmla="*/ 4863343 h 6858002"/>
                  <a:gd name="connsiteX164" fmla="*/ 4151983 w 4572002"/>
                  <a:gd name="connsiteY164" fmla="*/ 4857317 h 6858002"/>
                  <a:gd name="connsiteX165" fmla="*/ 4131552 w 4572002"/>
                  <a:gd name="connsiteY165" fmla="*/ 4828916 h 6858002"/>
                  <a:gd name="connsiteX166" fmla="*/ 4116716 w 4572002"/>
                  <a:gd name="connsiteY166" fmla="*/ 4800483 h 6858002"/>
                  <a:gd name="connsiteX167" fmla="*/ 4118025 w 4572002"/>
                  <a:gd name="connsiteY167" fmla="*/ 4767765 h 6858002"/>
                  <a:gd name="connsiteX168" fmla="*/ 4127932 w 4572002"/>
                  <a:gd name="connsiteY168" fmla="*/ 4677656 h 6858002"/>
                  <a:gd name="connsiteX169" fmla="*/ 4135934 w 4572002"/>
                  <a:gd name="connsiteY169" fmla="*/ 4659175 h 6858002"/>
                  <a:gd name="connsiteX170" fmla="*/ 4195944 w 4572002"/>
                  <a:gd name="connsiteY170" fmla="*/ 4482005 h 6858002"/>
                  <a:gd name="connsiteX171" fmla="*/ 4196706 w 4572002"/>
                  <a:gd name="connsiteY171" fmla="*/ 4363891 h 6858002"/>
                  <a:gd name="connsiteX172" fmla="*/ 4196706 w 4572002"/>
                  <a:gd name="connsiteY172" fmla="*/ 4363890 h 6858002"/>
                  <a:gd name="connsiteX173" fmla="*/ 4187752 w 4572002"/>
                  <a:gd name="connsiteY173" fmla="*/ 4324645 h 6858002"/>
                  <a:gd name="connsiteX174" fmla="*/ 4147936 w 4572002"/>
                  <a:gd name="connsiteY174" fmla="*/ 4253014 h 6858002"/>
                  <a:gd name="connsiteX175" fmla="*/ 4211111 w 4572002"/>
                  <a:gd name="connsiteY175" fmla="*/ 2836172 h 6858002"/>
                  <a:gd name="connsiteX176" fmla="*/ 4202421 w 4572002"/>
                  <a:gd name="connsiteY176" fmla="*/ 2848793 h 6858002"/>
                  <a:gd name="connsiteX177" fmla="*/ 4186816 w 4572002"/>
                  <a:gd name="connsiteY177" fmla="*/ 2897785 h 6858002"/>
                  <a:gd name="connsiteX178" fmla="*/ 4185787 w 4572002"/>
                  <a:gd name="connsiteY178" fmla="*/ 2903551 h 6858002"/>
                  <a:gd name="connsiteX179" fmla="*/ 4182513 w 4572002"/>
                  <a:gd name="connsiteY179" fmla="*/ 2914328 h 6858002"/>
                  <a:gd name="connsiteX180" fmla="*/ 4177882 w 4572002"/>
                  <a:gd name="connsiteY180" fmla="*/ 2947858 h 6858002"/>
                  <a:gd name="connsiteX181" fmla="*/ 4177881 w 4572002"/>
                  <a:gd name="connsiteY181" fmla="*/ 2947862 h 6858002"/>
                  <a:gd name="connsiteX182" fmla="*/ 4177881 w 4572002"/>
                  <a:gd name="connsiteY182" fmla="*/ 2947863 h 6858002"/>
                  <a:gd name="connsiteX183" fmla="*/ 4181465 w 4572002"/>
                  <a:gd name="connsiteY183" fmla="*/ 2982149 h 6858002"/>
                  <a:gd name="connsiteX184" fmla="*/ 4193158 w 4572002"/>
                  <a:gd name="connsiteY184" fmla="*/ 3077402 h 6858002"/>
                  <a:gd name="connsiteX185" fmla="*/ 4180703 w 4572002"/>
                  <a:gd name="connsiteY185" fmla="*/ 3172654 h 6858002"/>
                  <a:gd name="connsiteX186" fmla="*/ 4133076 w 4572002"/>
                  <a:gd name="connsiteY186" fmla="*/ 3489467 h 6858002"/>
                  <a:gd name="connsiteX187" fmla="*/ 4110977 w 4572002"/>
                  <a:gd name="connsiteY187" fmla="*/ 3544713 h 6858002"/>
                  <a:gd name="connsiteX188" fmla="*/ 4093355 w 4572002"/>
                  <a:gd name="connsiteY188" fmla="*/ 3574408 h 6858002"/>
                  <a:gd name="connsiteX189" fmla="*/ 4093355 w 4572002"/>
                  <a:gd name="connsiteY189" fmla="*/ 3574409 h 6858002"/>
                  <a:gd name="connsiteX190" fmla="*/ 4105453 w 4572002"/>
                  <a:gd name="connsiteY190" fmla="*/ 3606818 h 6858002"/>
                  <a:gd name="connsiteX191" fmla="*/ 4118979 w 4572002"/>
                  <a:gd name="connsiteY191" fmla="*/ 3630633 h 6858002"/>
                  <a:gd name="connsiteX192" fmla="*/ 4136708 w 4572002"/>
                  <a:gd name="connsiteY192" fmla="*/ 3654416 h 6858002"/>
                  <a:gd name="connsiteX193" fmla="*/ 4140382 w 4572002"/>
                  <a:gd name="connsiteY193" fmla="*/ 3668940 h 6858002"/>
                  <a:gd name="connsiteX194" fmla="*/ 4143220 w 4572002"/>
                  <a:gd name="connsiteY194" fmla="*/ 3680164 h 6858002"/>
                  <a:gd name="connsiteX195" fmla="*/ 4139172 w 4572002"/>
                  <a:gd name="connsiteY195" fmla="*/ 3734837 h 6858002"/>
                  <a:gd name="connsiteX196" fmla="*/ 4139172 w 4572002"/>
                  <a:gd name="connsiteY196" fmla="*/ 3734838 h 6858002"/>
                  <a:gd name="connsiteX197" fmla="*/ 4139554 w 4572002"/>
                  <a:gd name="connsiteY197" fmla="*/ 3754653 h 6858002"/>
                  <a:gd name="connsiteX198" fmla="*/ 4145911 w 4572002"/>
                  <a:gd name="connsiteY198" fmla="*/ 3789776 h 6858002"/>
                  <a:gd name="connsiteX199" fmla="*/ 4130980 w 4572002"/>
                  <a:gd name="connsiteY199" fmla="*/ 3822472 h 6858002"/>
                  <a:gd name="connsiteX200" fmla="*/ 4116645 w 4572002"/>
                  <a:gd name="connsiteY200" fmla="*/ 3852619 h 6858002"/>
                  <a:gd name="connsiteX201" fmla="*/ 4116645 w 4572002"/>
                  <a:gd name="connsiteY201" fmla="*/ 3852620 h 6858002"/>
                  <a:gd name="connsiteX202" fmla="*/ 4117425 w 4572002"/>
                  <a:gd name="connsiteY202" fmla="*/ 3868764 h 6858002"/>
                  <a:gd name="connsiteX203" fmla="*/ 4126028 w 4572002"/>
                  <a:gd name="connsiteY203" fmla="*/ 3885337 h 6858002"/>
                  <a:gd name="connsiteX204" fmla="*/ 4126028 w 4572002"/>
                  <a:gd name="connsiteY204" fmla="*/ 3885339 h 6858002"/>
                  <a:gd name="connsiteX205" fmla="*/ 4148409 w 4572002"/>
                  <a:gd name="connsiteY205" fmla="*/ 3923125 h 6858002"/>
                  <a:gd name="connsiteX206" fmla="*/ 4157913 w 4572002"/>
                  <a:gd name="connsiteY206" fmla="*/ 3962160 h 6858002"/>
                  <a:gd name="connsiteX207" fmla="*/ 4142221 w 4572002"/>
                  <a:gd name="connsiteY207" fmla="*/ 4043838 h 6858002"/>
                  <a:gd name="connsiteX208" fmla="*/ 4142220 w 4572002"/>
                  <a:gd name="connsiteY208" fmla="*/ 4043839 h 6858002"/>
                  <a:gd name="connsiteX209" fmla="*/ 4127099 w 4572002"/>
                  <a:gd name="connsiteY209" fmla="*/ 4103825 h 6858002"/>
                  <a:gd name="connsiteX210" fmla="*/ 4127099 w 4572002"/>
                  <a:gd name="connsiteY210" fmla="*/ 4103826 h 6858002"/>
                  <a:gd name="connsiteX211" fmla="*/ 4129066 w 4572002"/>
                  <a:gd name="connsiteY211" fmla="*/ 4134256 h 6858002"/>
                  <a:gd name="connsiteX212" fmla="*/ 4138410 w 4572002"/>
                  <a:gd name="connsiteY212" fmla="*/ 4165382 h 6858002"/>
                  <a:gd name="connsiteX213" fmla="*/ 4138410 w 4572002"/>
                  <a:gd name="connsiteY213" fmla="*/ 4165384 h 6858002"/>
                  <a:gd name="connsiteX214" fmla="*/ 4142315 w 4572002"/>
                  <a:gd name="connsiteY214" fmla="*/ 4192388 h 6858002"/>
                  <a:gd name="connsiteX215" fmla="*/ 4142315 w 4572002"/>
                  <a:gd name="connsiteY215" fmla="*/ 4192387 h 6858002"/>
                  <a:gd name="connsiteX216" fmla="*/ 4138410 w 4572002"/>
                  <a:gd name="connsiteY216" fmla="*/ 4165383 h 6858002"/>
                  <a:gd name="connsiteX217" fmla="*/ 4138410 w 4572002"/>
                  <a:gd name="connsiteY217" fmla="*/ 4165382 h 6858002"/>
                  <a:gd name="connsiteX218" fmla="*/ 4127099 w 4572002"/>
                  <a:gd name="connsiteY218" fmla="*/ 4103826 h 6858002"/>
                  <a:gd name="connsiteX219" fmla="*/ 4142220 w 4572002"/>
                  <a:gd name="connsiteY219" fmla="*/ 4043840 h 6858002"/>
                  <a:gd name="connsiteX220" fmla="*/ 4142221 w 4572002"/>
                  <a:gd name="connsiteY220" fmla="*/ 4043838 h 6858002"/>
                  <a:gd name="connsiteX221" fmla="*/ 4155523 w 4572002"/>
                  <a:gd name="connsiteY221" fmla="*/ 4002410 h 6858002"/>
                  <a:gd name="connsiteX222" fmla="*/ 4157913 w 4572002"/>
                  <a:gd name="connsiteY222" fmla="*/ 3962160 h 6858002"/>
                  <a:gd name="connsiteX223" fmla="*/ 4157913 w 4572002"/>
                  <a:gd name="connsiteY223" fmla="*/ 3962159 h 6858002"/>
                  <a:gd name="connsiteX224" fmla="*/ 4126028 w 4572002"/>
                  <a:gd name="connsiteY224" fmla="*/ 3885338 h 6858002"/>
                  <a:gd name="connsiteX225" fmla="*/ 4126028 w 4572002"/>
                  <a:gd name="connsiteY225" fmla="*/ 3885337 h 6858002"/>
                  <a:gd name="connsiteX226" fmla="*/ 4116645 w 4572002"/>
                  <a:gd name="connsiteY226" fmla="*/ 3852620 h 6858002"/>
                  <a:gd name="connsiteX227" fmla="*/ 4130980 w 4572002"/>
                  <a:gd name="connsiteY227" fmla="*/ 3822473 h 6858002"/>
                  <a:gd name="connsiteX228" fmla="*/ 4145911 w 4572002"/>
                  <a:gd name="connsiteY228" fmla="*/ 3789777 h 6858002"/>
                  <a:gd name="connsiteX229" fmla="*/ 4145911 w 4572002"/>
                  <a:gd name="connsiteY229" fmla="*/ 3789776 h 6858002"/>
                  <a:gd name="connsiteX230" fmla="*/ 4139554 w 4572002"/>
                  <a:gd name="connsiteY230" fmla="*/ 3754652 h 6858002"/>
                  <a:gd name="connsiteX231" fmla="*/ 4139172 w 4572002"/>
                  <a:gd name="connsiteY231" fmla="*/ 3734838 h 6858002"/>
                  <a:gd name="connsiteX232" fmla="*/ 4143220 w 4572002"/>
                  <a:gd name="connsiteY232" fmla="*/ 3680164 h 6858002"/>
                  <a:gd name="connsiteX233" fmla="*/ 4143220 w 4572002"/>
                  <a:gd name="connsiteY233" fmla="*/ 3680163 h 6858002"/>
                  <a:gd name="connsiteX234" fmla="*/ 4140382 w 4572002"/>
                  <a:gd name="connsiteY234" fmla="*/ 3668940 h 6858002"/>
                  <a:gd name="connsiteX235" fmla="*/ 4136708 w 4572002"/>
                  <a:gd name="connsiteY235" fmla="*/ 3654416 h 6858002"/>
                  <a:gd name="connsiteX236" fmla="*/ 4136708 w 4572002"/>
                  <a:gd name="connsiteY236" fmla="*/ 3654416 h 6858002"/>
                  <a:gd name="connsiteX237" fmla="*/ 4136708 w 4572002"/>
                  <a:gd name="connsiteY237" fmla="*/ 3654415 h 6858002"/>
                  <a:gd name="connsiteX238" fmla="*/ 4118979 w 4572002"/>
                  <a:gd name="connsiteY238" fmla="*/ 3630632 h 6858002"/>
                  <a:gd name="connsiteX239" fmla="*/ 4105453 w 4572002"/>
                  <a:gd name="connsiteY239" fmla="*/ 3606817 h 6858002"/>
                  <a:gd name="connsiteX240" fmla="*/ 4095707 w 4572002"/>
                  <a:gd name="connsiteY240" fmla="*/ 3587174 h 6858002"/>
                  <a:gd name="connsiteX241" fmla="*/ 4093355 w 4572002"/>
                  <a:gd name="connsiteY241" fmla="*/ 3574408 h 6858002"/>
                  <a:gd name="connsiteX242" fmla="*/ 4098434 w 4572002"/>
                  <a:gd name="connsiteY242" fmla="*/ 3562321 h 6858002"/>
                  <a:gd name="connsiteX243" fmla="*/ 4110977 w 4572002"/>
                  <a:gd name="connsiteY243" fmla="*/ 3544714 h 6858002"/>
                  <a:gd name="connsiteX244" fmla="*/ 4133076 w 4572002"/>
                  <a:gd name="connsiteY244" fmla="*/ 3489468 h 6858002"/>
                  <a:gd name="connsiteX245" fmla="*/ 4180703 w 4572002"/>
                  <a:gd name="connsiteY245" fmla="*/ 3172655 h 6858002"/>
                  <a:gd name="connsiteX246" fmla="*/ 4193158 w 4572002"/>
                  <a:gd name="connsiteY246" fmla="*/ 3077402 h 6858002"/>
                  <a:gd name="connsiteX247" fmla="*/ 4193158 w 4572002"/>
                  <a:gd name="connsiteY247" fmla="*/ 3077401 h 6858002"/>
                  <a:gd name="connsiteX248" fmla="*/ 4181465 w 4572002"/>
                  <a:gd name="connsiteY248" fmla="*/ 2982148 h 6858002"/>
                  <a:gd name="connsiteX249" fmla="*/ 4177881 w 4572002"/>
                  <a:gd name="connsiteY249" fmla="*/ 2947863 h 6858002"/>
                  <a:gd name="connsiteX250" fmla="*/ 4177882 w 4572002"/>
                  <a:gd name="connsiteY250" fmla="*/ 2947858 h 6858002"/>
                  <a:gd name="connsiteX251" fmla="*/ 4185787 w 4572002"/>
                  <a:gd name="connsiteY251" fmla="*/ 2903551 h 6858002"/>
                  <a:gd name="connsiteX252" fmla="*/ 4202421 w 4572002"/>
                  <a:gd name="connsiteY252" fmla="*/ 2848794 h 6858002"/>
                  <a:gd name="connsiteX253" fmla="*/ 4211111 w 4572002"/>
                  <a:gd name="connsiteY253" fmla="*/ 2836173 h 6858002"/>
                  <a:gd name="connsiteX254" fmla="*/ 3726625 w 4572002"/>
                  <a:gd name="connsiteY254" fmla="*/ 1508458 h 6858002"/>
                  <a:gd name="connsiteX255" fmla="*/ 3698531 w 4572002"/>
                  <a:gd name="connsiteY255" fmla="*/ 1596214 h 6858002"/>
                  <a:gd name="connsiteX256" fmla="*/ 3700436 w 4572002"/>
                  <a:gd name="connsiteY256" fmla="*/ 1624981 h 6858002"/>
                  <a:gd name="connsiteX257" fmla="*/ 3757017 w 4572002"/>
                  <a:gd name="connsiteY257" fmla="*/ 1697754 h 6858002"/>
                  <a:gd name="connsiteX258" fmla="*/ 3779686 w 4572002"/>
                  <a:gd name="connsiteY258" fmla="*/ 1733189 h 6858002"/>
                  <a:gd name="connsiteX259" fmla="*/ 3821407 w 4572002"/>
                  <a:gd name="connsiteY259" fmla="*/ 1833776 h 6858002"/>
                  <a:gd name="connsiteX260" fmla="*/ 3829028 w 4572002"/>
                  <a:gd name="connsiteY260" fmla="*/ 1842159 h 6858002"/>
                  <a:gd name="connsiteX261" fmla="*/ 3919519 w 4572002"/>
                  <a:gd name="connsiteY261" fmla="*/ 1916455 h 6858002"/>
                  <a:gd name="connsiteX262" fmla="*/ 3934949 w 4572002"/>
                  <a:gd name="connsiteY262" fmla="*/ 1933220 h 6858002"/>
                  <a:gd name="connsiteX263" fmla="*/ 3958954 w 4572002"/>
                  <a:gd name="connsiteY263" fmla="*/ 1953414 h 6858002"/>
                  <a:gd name="connsiteX264" fmla="*/ 4005437 w 4572002"/>
                  <a:gd name="connsiteY264" fmla="*/ 2016470 h 6858002"/>
                  <a:gd name="connsiteX265" fmla="*/ 4020296 w 4572002"/>
                  <a:gd name="connsiteY265" fmla="*/ 2094579 h 6858002"/>
                  <a:gd name="connsiteX266" fmla="*/ 4042967 w 4572002"/>
                  <a:gd name="connsiteY266" fmla="*/ 2188880 h 6858002"/>
                  <a:gd name="connsiteX267" fmla="*/ 4058207 w 4572002"/>
                  <a:gd name="connsiteY267" fmla="*/ 2228315 h 6858002"/>
                  <a:gd name="connsiteX268" fmla="*/ 4087164 w 4572002"/>
                  <a:gd name="connsiteY268" fmla="*/ 2334045 h 6858002"/>
                  <a:gd name="connsiteX269" fmla="*/ 4111549 w 4572002"/>
                  <a:gd name="connsiteY269" fmla="*/ 2409486 h 6858002"/>
                  <a:gd name="connsiteX270" fmla="*/ 4128650 w 4572002"/>
                  <a:gd name="connsiteY270" fmla="*/ 2435913 h 6858002"/>
                  <a:gd name="connsiteX271" fmla="*/ 4134481 w 4572002"/>
                  <a:gd name="connsiteY271" fmla="*/ 2463018 h 6858002"/>
                  <a:gd name="connsiteX272" fmla="*/ 4125839 w 4572002"/>
                  <a:gd name="connsiteY272" fmla="*/ 2518262 h 6858002"/>
                  <a:gd name="connsiteX273" fmla="*/ 4125838 w 4572002"/>
                  <a:gd name="connsiteY273" fmla="*/ 2518264 h 6858002"/>
                  <a:gd name="connsiteX274" fmla="*/ 4122194 w 4572002"/>
                  <a:gd name="connsiteY274" fmla="*/ 2545006 h 6858002"/>
                  <a:gd name="connsiteX275" fmla="*/ 4122194 w 4572002"/>
                  <a:gd name="connsiteY275" fmla="*/ 2545007 h 6858002"/>
                  <a:gd name="connsiteX276" fmla="*/ 4126408 w 4572002"/>
                  <a:gd name="connsiteY276" fmla="*/ 2571035 h 6858002"/>
                  <a:gd name="connsiteX277" fmla="*/ 4199563 w 4572002"/>
                  <a:gd name="connsiteY277" fmla="*/ 2668002 h 6858002"/>
                  <a:gd name="connsiteX278" fmla="*/ 4247953 w 4572002"/>
                  <a:gd name="connsiteY278" fmla="*/ 2745349 h 6858002"/>
                  <a:gd name="connsiteX279" fmla="*/ 4247954 w 4572002"/>
                  <a:gd name="connsiteY279" fmla="*/ 2745352 h 6858002"/>
                  <a:gd name="connsiteX280" fmla="*/ 4253873 w 4572002"/>
                  <a:gd name="connsiteY280" fmla="*/ 2778006 h 6858002"/>
                  <a:gd name="connsiteX281" fmla="*/ 4253453 w 4572002"/>
                  <a:gd name="connsiteY281" fmla="*/ 2785440 h 6858002"/>
                  <a:gd name="connsiteX282" fmla="*/ 4243374 w 4572002"/>
                  <a:gd name="connsiteY282" fmla="*/ 2811780 h 6858002"/>
                  <a:gd name="connsiteX283" fmla="*/ 4243371 w 4572002"/>
                  <a:gd name="connsiteY283" fmla="*/ 2811787 h 6858002"/>
                  <a:gd name="connsiteX284" fmla="*/ 4243372 w 4572002"/>
                  <a:gd name="connsiteY284" fmla="*/ 2811787 h 6858002"/>
                  <a:gd name="connsiteX285" fmla="*/ 4243374 w 4572002"/>
                  <a:gd name="connsiteY285" fmla="*/ 2811780 h 6858002"/>
                  <a:gd name="connsiteX286" fmla="*/ 4253025 w 4572002"/>
                  <a:gd name="connsiteY286" fmla="*/ 2793023 h 6858002"/>
                  <a:gd name="connsiteX287" fmla="*/ 4253453 w 4572002"/>
                  <a:gd name="connsiteY287" fmla="*/ 2785440 h 6858002"/>
                  <a:gd name="connsiteX288" fmla="*/ 4254654 w 4572002"/>
                  <a:gd name="connsiteY288" fmla="*/ 2782305 h 6858002"/>
                  <a:gd name="connsiteX289" fmla="*/ 4253873 w 4572002"/>
                  <a:gd name="connsiteY289" fmla="*/ 2778006 h 6858002"/>
                  <a:gd name="connsiteX290" fmla="*/ 4254284 w 4572002"/>
                  <a:gd name="connsiteY290" fmla="*/ 2770758 h 6858002"/>
                  <a:gd name="connsiteX291" fmla="*/ 4247954 w 4572002"/>
                  <a:gd name="connsiteY291" fmla="*/ 2745352 h 6858002"/>
                  <a:gd name="connsiteX292" fmla="*/ 4247953 w 4572002"/>
                  <a:gd name="connsiteY292" fmla="*/ 2745348 h 6858002"/>
                  <a:gd name="connsiteX293" fmla="*/ 4199563 w 4572002"/>
                  <a:gd name="connsiteY293" fmla="*/ 2668001 h 6858002"/>
                  <a:gd name="connsiteX294" fmla="*/ 4126408 w 4572002"/>
                  <a:gd name="connsiteY294" fmla="*/ 2571034 h 6858002"/>
                  <a:gd name="connsiteX295" fmla="*/ 4122194 w 4572002"/>
                  <a:gd name="connsiteY295" fmla="*/ 2545007 h 6858002"/>
                  <a:gd name="connsiteX296" fmla="*/ 4125838 w 4572002"/>
                  <a:gd name="connsiteY296" fmla="*/ 2518265 h 6858002"/>
                  <a:gd name="connsiteX297" fmla="*/ 4125839 w 4572002"/>
                  <a:gd name="connsiteY297" fmla="*/ 2518262 h 6858002"/>
                  <a:gd name="connsiteX298" fmla="*/ 4132419 w 4572002"/>
                  <a:gd name="connsiteY298" fmla="*/ 2490551 h 6858002"/>
                  <a:gd name="connsiteX299" fmla="*/ 4134481 w 4572002"/>
                  <a:gd name="connsiteY299" fmla="*/ 2463018 h 6858002"/>
                  <a:gd name="connsiteX300" fmla="*/ 4134481 w 4572002"/>
                  <a:gd name="connsiteY300" fmla="*/ 2463017 h 6858002"/>
                  <a:gd name="connsiteX301" fmla="*/ 4111549 w 4572002"/>
                  <a:gd name="connsiteY301" fmla="*/ 2409485 h 6858002"/>
                  <a:gd name="connsiteX302" fmla="*/ 4087164 w 4572002"/>
                  <a:gd name="connsiteY302" fmla="*/ 2334044 h 6858002"/>
                  <a:gd name="connsiteX303" fmla="*/ 4058207 w 4572002"/>
                  <a:gd name="connsiteY303" fmla="*/ 2228314 h 6858002"/>
                  <a:gd name="connsiteX304" fmla="*/ 4042967 w 4572002"/>
                  <a:gd name="connsiteY304" fmla="*/ 2188879 h 6858002"/>
                  <a:gd name="connsiteX305" fmla="*/ 4020296 w 4572002"/>
                  <a:gd name="connsiteY305" fmla="*/ 2094578 h 6858002"/>
                  <a:gd name="connsiteX306" fmla="*/ 4005437 w 4572002"/>
                  <a:gd name="connsiteY306" fmla="*/ 2016469 h 6858002"/>
                  <a:gd name="connsiteX307" fmla="*/ 3958954 w 4572002"/>
                  <a:gd name="connsiteY307" fmla="*/ 1953413 h 6858002"/>
                  <a:gd name="connsiteX308" fmla="*/ 3934949 w 4572002"/>
                  <a:gd name="connsiteY308" fmla="*/ 1933219 h 6858002"/>
                  <a:gd name="connsiteX309" fmla="*/ 3919519 w 4572002"/>
                  <a:gd name="connsiteY309" fmla="*/ 1916454 h 6858002"/>
                  <a:gd name="connsiteX310" fmla="*/ 3829028 w 4572002"/>
                  <a:gd name="connsiteY310" fmla="*/ 1842158 h 6858002"/>
                  <a:gd name="connsiteX311" fmla="*/ 3821407 w 4572002"/>
                  <a:gd name="connsiteY311" fmla="*/ 1833775 h 6858002"/>
                  <a:gd name="connsiteX312" fmla="*/ 3779686 w 4572002"/>
                  <a:gd name="connsiteY312" fmla="*/ 1733188 h 6858002"/>
                  <a:gd name="connsiteX313" fmla="*/ 3757018 w 4572002"/>
                  <a:gd name="connsiteY313" fmla="*/ 1697753 h 6858002"/>
                  <a:gd name="connsiteX314" fmla="*/ 3700436 w 4572002"/>
                  <a:gd name="connsiteY314" fmla="*/ 1624980 h 6858002"/>
                  <a:gd name="connsiteX315" fmla="*/ 3698532 w 4572002"/>
                  <a:gd name="connsiteY315" fmla="*/ 1596213 h 6858002"/>
                  <a:gd name="connsiteX316" fmla="*/ 3745230 w 4572002"/>
                  <a:gd name="connsiteY316" fmla="*/ 1459073 h 6858002"/>
                  <a:gd name="connsiteX317" fmla="*/ 3745229 w 4572002"/>
                  <a:gd name="connsiteY317" fmla="*/ 1459074 h 6858002"/>
                  <a:gd name="connsiteX318" fmla="*/ 3736012 w 4572002"/>
                  <a:gd name="connsiteY318" fmla="*/ 1481572 h 6858002"/>
                  <a:gd name="connsiteX319" fmla="*/ 3764423 w 4572002"/>
                  <a:gd name="connsiteY319" fmla="*/ 1268758 h 6858002"/>
                  <a:gd name="connsiteX320" fmla="*/ 3769590 w 4572002"/>
                  <a:gd name="connsiteY320" fmla="*/ 1286070 h 6858002"/>
                  <a:gd name="connsiteX321" fmla="*/ 3791927 w 4572002"/>
                  <a:gd name="connsiteY321" fmla="*/ 1350628 h 6858002"/>
                  <a:gd name="connsiteX322" fmla="*/ 3786333 w 4572002"/>
                  <a:gd name="connsiteY322" fmla="*/ 1413840 h 6858002"/>
                  <a:gd name="connsiteX323" fmla="*/ 3791928 w 4572002"/>
                  <a:gd name="connsiteY323" fmla="*/ 1350627 h 6858002"/>
                  <a:gd name="connsiteX324" fmla="*/ 3769590 w 4572002"/>
                  <a:gd name="connsiteY324" fmla="*/ 1286069 h 6858002"/>
                  <a:gd name="connsiteX325" fmla="*/ 3706152 w 4572002"/>
                  <a:gd name="connsiteY325" fmla="*/ 773035 h 6858002"/>
                  <a:gd name="connsiteX326" fmla="*/ 3706152 w 4572002"/>
                  <a:gd name="connsiteY326" fmla="*/ 773036 h 6858002"/>
                  <a:gd name="connsiteX327" fmla="*/ 3714152 w 4572002"/>
                  <a:gd name="connsiteY327" fmla="*/ 854380 h 6858002"/>
                  <a:gd name="connsiteX328" fmla="*/ 3745205 w 4572002"/>
                  <a:gd name="connsiteY328" fmla="*/ 915344 h 6858002"/>
                  <a:gd name="connsiteX329" fmla="*/ 3755683 w 4572002"/>
                  <a:gd name="connsiteY329" fmla="*/ 927156 h 6858002"/>
                  <a:gd name="connsiteX330" fmla="*/ 3752063 w 4572002"/>
                  <a:gd name="connsiteY330" fmla="*/ 1097088 h 6858002"/>
                  <a:gd name="connsiteX331" fmla="*/ 3747681 w 4572002"/>
                  <a:gd name="connsiteY331" fmla="*/ 1123186 h 6858002"/>
                  <a:gd name="connsiteX332" fmla="*/ 3772400 w 4572002"/>
                  <a:gd name="connsiteY332" fmla="*/ 1184029 h 6858002"/>
                  <a:gd name="connsiteX333" fmla="*/ 3747682 w 4572002"/>
                  <a:gd name="connsiteY333" fmla="*/ 1123185 h 6858002"/>
                  <a:gd name="connsiteX334" fmla="*/ 3752064 w 4572002"/>
                  <a:gd name="connsiteY334" fmla="*/ 1097087 h 6858002"/>
                  <a:gd name="connsiteX335" fmla="*/ 3755684 w 4572002"/>
                  <a:gd name="connsiteY335" fmla="*/ 927155 h 6858002"/>
                  <a:gd name="connsiteX336" fmla="*/ 3745206 w 4572002"/>
                  <a:gd name="connsiteY336" fmla="*/ 915343 h 6858002"/>
                  <a:gd name="connsiteX337" fmla="*/ 3714152 w 4572002"/>
                  <a:gd name="connsiteY337" fmla="*/ 854379 h 6858002"/>
                  <a:gd name="connsiteX338" fmla="*/ 3761553 w 4572002"/>
                  <a:gd name="connsiteY338" fmla="*/ 517851 h 6858002"/>
                  <a:gd name="connsiteX339" fmla="*/ 3752635 w 4572002"/>
                  <a:gd name="connsiteY339" fmla="*/ 556048 h 6858002"/>
                  <a:gd name="connsiteX340" fmla="*/ 3746157 w 4572002"/>
                  <a:gd name="connsiteY340" fmla="*/ 580051 h 6858002"/>
                  <a:gd name="connsiteX341" fmla="*/ 3742776 w 4572002"/>
                  <a:gd name="connsiteY341" fmla="*/ 642538 h 6858002"/>
                  <a:gd name="connsiteX342" fmla="*/ 3730253 w 4572002"/>
                  <a:gd name="connsiteY342" fmla="*/ 694928 h 6858002"/>
                  <a:gd name="connsiteX343" fmla="*/ 3742777 w 4572002"/>
                  <a:gd name="connsiteY343" fmla="*/ 642537 h 6858002"/>
                  <a:gd name="connsiteX344" fmla="*/ 3746158 w 4572002"/>
                  <a:gd name="connsiteY344" fmla="*/ 580050 h 6858002"/>
                  <a:gd name="connsiteX345" fmla="*/ 3752636 w 4572002"/>
                  <a:gd name="connsiteY345" fmla="*/ 556047 h 6858002"/>
                  <a:gd name="connsiteX346" fmla="*/ 3774848 w 4572002"/>
                  <a:gd name="connsiteY346" fmla="*/ 298169 h 6858002"/>
                  <a:gd name="connsiteX347" fmla="*/ 3760065 w 4572002"/>
                  <a:gd name="connsiteY347" fmla="*/ 313534 h 6858002"/>
                  <a:gd name="connsiteX348" fmla="*/ 3759493 w 4572002"/>
                  <a:gd name="connsiteY348" fmla="*/ 338871 h 6858002"/>
                  <a:gd name="connsiteX349" fmla="*/ 3759500 w 4572002"/>
                  <a:gd name="connsiteY349" fmla="*/ 338900 h 6858002"/>
                  <a:gd name="connsiteX350" fmla="*/ 3769400 w 4572002"/>
                  <a:gd name="connsiteY350" fmla="*/ 395640 h 6858002"/>
                  <a:gd name="connsiteX351" fmla="*/ 3765590 w 4572002"/>
                  <a:gd name="connsiteY351" fmla="*/ 367328 h 6858002"/>
                  <a:gd name="connsiteX352" fmla="*/ 3759500 w 4572002"/>
                  <a:gd name="connsiteY352" fmla="*/ 338900 h 6858002"/>
                  <a:gd name="connsiteX353" fmla="*/ 3759494 w 4572002"/>
                  <a:gd name="connsiteY353" fmla="*/ 338870 h 6858002"/>
                  <a:gd name="connsiteX354" fmla="*/ 3760066 w 4572002"/>
                  <a:gd name="connsiteY354" fmla="*/ 313533 h 6858002"/>
                  <a:gd name="connsiteX355" fmla="*/ 3782393 w 4572002"/>
                  <a:gd name="connsiteY355" fmla="*/ 281568 h 6858002"/>
                  <a:gd name="connsiteX356" fmla="*/ 3777498 w 4572002"/>
                  <a:gd name="connsiteY356" fmla="*/ 295415 h 6858002"/>
                  <a:gd name="connsiteX357" fmla="*/ 3777499 w 4572002"/>
                  <a:gd name="connsiteY357" fmla="*/ 295415 h 6858002"/>
                  <a:gd name="connsiteX358" fmla="*/ 3769073 w 4572002"/>
                  <a:gd name="connsiteY358" fmla="*/ 24486 h 6858002"/>
                  <a:gd name="connsiteX359" fmla="*/ 3766810 w 4572002"/>
                  <a:gd name="connsiteY359" fmla="*/ 74129 h 6858002"/>
                  <a:gd name="connsiteX360" fmla="*/ 3772734 w 4572002"/>
                  <a:gd name="connsiteY360" fmla="*/ 125861 h 6858002"/>
                  <a:gd name="connsiteX361" fmla="*/ 3777129 w 4572002"/>
                  <a:gd name="connsiteY361" fmla="*/ 153387 h 6858002"/>
                  <a:gd name="connsiteX362" fmla="*/ 3785402 w 4572002"/>
                  <a:gd name="connsiteY362" fmla="*/ 228944 h 6858002"/>
                  <a:gd name="connsiteX363" fmla="*/ 3780943 w 4572002"/>
                  <a:gd name="connsiteY363" fmla="*/ 177271 h 6858002"/>
                  <a:gd name="connsiteX364" fmla="*/ 3777129 w 4572002"/>
                  <a:gd name="connsiteY364" fmla="*/ 153387 h 6858002"/>
                  <a:gd name="connsiteX365" fmla="*/ 3776930 w 4572002"/>
                  <a:gd name="connsiteY365" fmla="*/ 151569 h 6858002"/>
                  <a:gd name="connsiteX366" fmla="*/ 3766811 w 4572002"/>
                  <a:gd name="connsiteY366" fmla="*/ 74129 h 6858002"/>
                  <a:gd name="connsiteX367" fmla="*/ 3766492 w 4572002"/>
                  <a:gd name="connsiteY367" fmla="*/ 0 h 6858002"/>
                  <a:gd name="connsiteX368" fmla="*/ 4230600 w 4572002"/>
                  <a:gd name="connsiteY368" fmla="*/ 0 h 6858002"/>
                  <a:gd name="connsiteX369" fmla="*/ 4229473 w 4572002"/>
                  <a:gd name="connsiteY369" fmla="*/ 2817 h 6858002"/>
                  <a:gd name="connsiteX370" fmla="*/ 4215375 w 4572002"/>
                  <a:gd name="connsiteY370" fmla="*/ 63587 h 6858002"/>
                  <a:gd name="connsiteX371" fmla="*/ 4201468 w 4572002"/>
                  <a:gd name="connsiteY371" fmla="*/ 176939 h 6858002"/>
                  <a:gd name="connsiteX372" fmla="*/ 4193466 w 4572002"/>
                  <a:gd name="connsiteY372" fmla="*/ 200182 h 6858002"/>
                  <a:gd name="connsiteX373" fmla="*/ 4155554 w 4572002"/>
                  <a:gd name="connsiteY373" fmla="*/ 340774 h 6858002"/>
                  <a:gd name="connsiteX374" fmla="*/ 4156319 w 4572002"/>
                  <a:gd name="connsiteY374" fmla="*/ 453364 h 6858002"/>
                  <a:gd name="connsiteX375" fmla="*/ 4158033 w 4572002"/>
                  <a:gd name="connsiteY375" fmla="*/ 462126 h 6858002"/>
                  <a:gd name="connsiteX376" fmla="*/ 4170605 w 4572002"/>
                  <a:gd name="connsiteY376" fmla="*/ 505182 h 6858002"/>
                  <a:gd name="connsiteX377" fmla="*/ 4167177 w 4572002"/>
                  <a:gd name="connsiteY377" fmla="*/ 571860 h 6858002"/>
                  <a:gd name="connsiteX378" fmla="*/ 4149840 w 4572002"/>
                  <a:gd name="connsiteY378" fmla="*/ 617772 h 6858002"/>
                  <a:gd name="connsiteX379" fmla="*/ 4149078 w 4572002"/>
                  <a:gd name="connsiteY379" fmla="*/ 674923 h 6858002"/>
                  <a:gd name="connsiteX380" fmla="*/ 4159937 w 4572002"/>
                  <a:gd name="connsiteY380" fmla="*/ 740268 h 6858002"/>
                  <a:gd name="connsiteX381" fmla="*/ 4162223 w 4572002"/>
                  <a:gd name="connsiteY381" fmla="*/ 769605 h 6858002"/>
                  <a:gd name="connsiteX382" fmla="*/ 4184703 w 4572002"/>
                  <a:gd name="connsiteY382" fmla="*/ 850189 h 6858002"/>
                  <a:gd name="connsiteX383" fmla="*/ 4179179 w 4572002"/>
                  <a:gd name="connsiteY383" fmla="*/ 898198 h 6858002"/>
                  <a:gd name="connsiteX384" fmla="*/ 4164319 w 4572002"/>
                  <a:gd name="connsiteY384" fmla="*/ 945444 h 6858002"/>
                  <a:gd name="connsiteX385" fmla="*/ 4150030 w 4572002"/>
                  <a:gd name="connsiteY385" fmla="*/ 975733 h 6858002"/>
                  <a:gd name="connsiteX386" fmla="*/ 4139934 w 4572002"/>
                  <a:gd name="connsiteY386" fmla="*/ 1036887 h 6858002"/>
                  <a:gd name="connsiteX387" fmla="*/ 4141458 w 4572002"/>
                  <a:gd name="connsiteY387" fmla="*/ 1048125 h 6858002"/>
                  <a:gd name="connsiteX388" fmla="*/ 4154032 w 4572002"/>
                  <a:gd name="connsiteY388" fmla="*/ 1230633 h 6858002"/>
                  <a:gd name="connsiteX389" fmla="*/ 4174225 w 4572002"/>
                  <a:gd name="connsiteY389" fmla="*/ 1303024 h 6858002"/>
                  <a:gd name="connsiteX390" fmla="*/ 4176701 w 4572002"/>
                  <a:gd name="connsiteY390" fmla="*/ 1318456 h 6858002"/>
                  <a:gd name="connsiteX391" fmla="*/ 4199372 w 4572002"/>
                  <a:gd name="connsiteY391" fmla="*/ 1472575 h 6858002"/>
                  <a:gd name="connsiteX392" fmla="*/ 4200325 w 4572002"/>
                  <a:gd name="connsiteY392" fmla="*/ 1489720 h 6858002"/>
                  <a:gd name="connsiteX393" fmla="*/ 4196324 w 4572002"/>
                  <a:gd name="connsiteY393" fmla="*/ 1537537 h 6858002"/>
                  <a:gd name="connsiteX394" fmla="*/ 4237474 w 4572002"/>
                  <a:gd name="connsiteY394" fmla="*/ 1650317 h 6858002"/>
                  <a:gd name="connsiteX395" fmla="*/ 4251572 w 4572002"/>
                  <a:gd name="connsiteY395" fmla="*/ 1763287 h 6858002"/>
                  <a:gd name="connsiteX396" fmla="*/ 4251380 w 4572002"/>
                  <a:gd name="connsiteY396" fmla="*/ 1825393 h 6858002"/>
                  <a:gd name="connsiteX397" fmla="*/ 4261478 w 4572002"/>
                  <a:gd name="connsiteY397" fmla="*/ 1869780 h 6858002"/>
                  <a:gd name="connsiteX398" fmla="*/ 4292149 w 4572002"/>
                  <a:gd name="connsiteY398" fmla="*/ 1978940 h 6858002"/>
                  <a:gd name="connsiteX399" fmla="*/ 4296911 w 4572002"/>
                  <a:gd name="connsiteY399" fmla="*/ 2030378 h 6858002"/>
                  <a:gd name="connsiteX400" fmla="*/ 4307201 w 4572002"/>
                  <a:gd name="connsiteY400" fmla="*/ 2085054 h 6858002"/>
                  <a:gd name="connsiteX401" fmla="*/ 4353302 w 4572002"/>
                  <a:gd name="connsiteY401" fmla="*/ 2220312 h 6858002"/>
                  <a:gd name="connsiteX402" fmla="*/ 4350636 w 4572002"/>
                  <a:gd name="connsiteY402" fmla="*/ 2330806 h 6858002"/>
                  <a:gd name="connsiteX403" fmla="*/ 4351206 w 4572002"/>
                  <a:gd name="connsiteY403" fmla="*/ 2401292 h 6858002"/>
                  <a:gd name="connsiteX404" fmla="*/ 4366446 w 4572002"/>
                  <a:gd name="connsiteY404" fmla="*/ 2485307 h 6858002"/>
                  <a:gd name="connsiteX405" fmla="*/ 4388736 w 4572002"/>
                  <a:gd name="connsiteY405" fmla="*/ 2554079 h 6858002"/>
                  <a:gd name="connsiteX406" fmla="*/ 4406453 w 4572002"/>
                  <a:gd name="connsiteY406" fmla="*/ 2649143 h 6858002"/>
                  <a:gd name="connsiteX407" fmla="*/ 4440554 w 4572002"/>
                  <a:gd name="connsiteY407" fmla="*/ 2743826 h 6858002"/>
                  <a:gd name="connsiteX408" fmla="*/ 4466653 w 4572002"/>
                  <a:gd name="connsiteY408" fmla="*/ 2809930 h 6858002"/>
                  <a:gd name="connsiteX409" fmla="*/ 4489705 w 4572002"/>
                  <a:gd name="connsiteY409" fmla="*/ 2901943 h 6858002"/>
                  <a:gd name="connsiteX410" fmla="*/ 4505897 w 4572002"/>
                  <a:gd name="connsiteY410" fmla="*/ 3042728 h 6858002"/>
                  <a:gd name="connsiteX411" fmla="*/ 4507613 w 4572002"/>
                  <a:gd name="connsiteY411" fmla="*/ 3107500 h 6858002"/>
                  <a:gd name="connsiteX412" fmla="*/ 4545521 w 4572002"/>
                  <a:gd name="connsiteY412" fmla="*/ 3209993 h 6858002"/>
                  <a:gd name="connsiteX413" fmla="*/ 4563811 w 4572002"/>
                  <a:gd name="connsiteY413" fmla="*/ 3253809 h 6858002"/>
                  <a:gd name="connsiteX414" fmla="*/ 4548570 w 4572002"/>
                  <a:gd name="connsiteY414" fmla="*/ 3293244 h 6858002"/>
                  <a:gd name="connsiteX415" fmla="*/ 4531043 w 4572002"/>
                  <a:gd name="connsiteY415" fmla="*/ 3318771 h 6858002"/>
                  <a:gd name="connsiteX416" fmla="*/ 4545904 w 4572002"/>
                  <a:gd name="connsiteY416" fmla="*/ 3399546 h 6858002"/>
                  <a:gd name="connsiteX417" fmla="*/ 4561524 w 4572002"/>
                  <a:gd name="connsiteY417" fmla="*/ 3485275 h 6858002"/>
                  <a:gd name="connsiteX418" fmla="*/ 4572002 w 4572002"/>
                  <a:gd name="connsiteY418" fmla="*/ 3546617 h 6858002"/>
                  <a:gd name="connsiteX419" fmla="*/ 4563620 w 4572002"/>
                  <a:gd name="connsiteY419" fmla="*/ 3623201 h 6858002"/>
                  <a:gd name="connsiteX420" fmla="*/ 4560192 w 4572002"/>
                  <a:gd name="connsiteY420" fmla="*/ 3683591 h 6858002"/>
                  <a:gd name="connsiteX421" fmla="*/ 4550476 w 4572002"/>
                  <a:gd name="connsiteY421" fmla="*/ 3732361 h 6858002"/>
                  <a:gd name="connsiteX422" fmla="*/ 4544759 w 4572002"/>
                  <a:gd name="connsiteY422" fmla="*/ 3749506 h 6858002"/>
                  <a:gd name="connsiteX423" fmla="*/ 4500182 w 4572002"/>
                  <a:gd name="connsiteY423" fmla="*/ 3885338 h 6858002"/>
                  <a:gd name="connsiteX424" fmla="*/ 4464557 w 4572002"/>
                  <a:gd name="connsiteY424" fmla="*/ 4030503 h 6858002"/>
                  <a:gd name="connsiteX425" fmla="*/ 4487039 w 4572002"/>
                  <a:gd name="connsiteY425" fmla="*/ 4124614 h 6858002"/>
                  <a:gd name="connsiteX426" fmla="*/ 4486656 w 4572002"/>
                  <a:gd name="connsiteY426" fmla="*/ 4159667 h 6858002"/>
                  <a:gd name="connsiteX427" fmla="*/ 4491801 w 4572002"/>
                  <a:gd name="connsiteY427" fmla="*/ 4320837 h 6858002"/>
                  <a:gd name="connsiteX428" fmla="*/ 4497325 w 4572002"/>
                  <a:gd name="connsiteY428" fmla="*/ 4349222 h 6858002"/>
                  <a:gd name="connsiteX429" fmla="*/ 4474653 w 4572002"/>
                  <a:gd name="connsiteY429" fmla="*/ 4502579 h 6858002"/>
                  <a:gd name="connsiteX430" fmla="*/ 4470844 w 4572002"/>
                  <a:gd name="connsiteY430" fmla="*/ 4558207 h 6858002"/>
                  <a:gd name="connsiteX431" fmla="*/ 4464557 w 4572002"/>
                  <a:gd name="connsiteY431" fmla="*/ 4609452 h 6858002"/>
                  <a:gd name="connsiteX432" fmla="*/ 4463033 w 4572002"/>
                  <a:gd name="connsiteY432" fmla="*/ 4681083 h 6858002"/>
                  <a:gd name="connsiteX433" fmla="*/ 4465891 w 4572002"/>
                  <a:gd name="connsiteY433" fmla="*/ 4755381 h 6858002"/>
                  <a:gd name="connsiteX434" fmla="*/ 4465319 w 4572002"/>
                  <a:gd name="connsiteY434" fmla="*/ 4838250 h 6858002"/>
                  <a:gd name="connsiteX435" fmla="*/ 4460367 w 4572002"/>
                  <a:gd name="connsiteY435" fmla="*/ 4871019 h 6858002"/>
                  <a:gd name="connsiteX436" fmla="*/ 4463795 w 4572002"/>
                  <a:gd name="connsiteY436" fmla="*/ 4959602 h 6858002"/>
                  <a:gd name="connsiteX437" fmla="*/ 4458082 w 4572002"/>
                  <a:gd name="connsiteY437" fmla="*/ 5006086 h 6858002"/>
                  <a:gd name="connsiteX438" fmla="*/ 4456937 w 4572002"/>
                  <a:gd name="connsiteY438" fmla="*/ 5082670 h 6858002"/>
                  <a:gd name="connsiteX439" fmla="*/ 4455603 w 4572002"/>
                  <a:gd name="connsiteY439" fmla="*/ 5107627 h 6858002"/>
                  <a:gd name="connsiteX440" fmla="*/ 4454840 w 4572002"/>
                  <a:gd name="connsiteY440" fmla="*/ 5129916 h 6858002"/>
                  <a:gd name="connsiteX441" fmla="*/ 4470464 w 4572002"/>
                  <a:gd name="connsiteY441" fmla="*/ 5206308 h 6858002"/>
                  <a:gd name="connsiteX442" fmla="*/ 4471415 w 4572002"/>
                  <a:gd name="connsiteY442" fmla="*/ 5274129 h 6858002"/>
                  <a:gd name="connsiteX443" fmla="*/ 4483990 w 4572002"/>
                  <a:gd name="connsiteY443" fmla="*/ 5393005 h 6858002"/>
                  <a:gd name="connsiteX444" fmla="*/ 4479607 w 4572002"/>
                  <a:gd name="connsiteY444" fmla="*/ 5419295 h 6858002"/>
                  <a:gd name="connsiteX445" fmla="*/ 4477894 w 4572002"/>
                  <a:gd name="connsiteY445" fmla="*/ 5501594 h 6858002"/>
                  <a:gd name="connsiteX446" fmla="*/ 4476560 w 4572002"/>
                  <a:gd name="connsiteY446" fmla="*/ 5548460 h 6858002"/>
                  <a:gd name="connsiteX447" fmla="*/ 4485703 w 4572002"/>
                  <a:gd name="connsiteY447" fmla="*/ 5606372 h 6858002"/>
                  <a:gd name="connsiteX448" fmla="*/ 4505134 w 4572002"/>
                  <a:gd name="connsiteY448" fmla="*/ 5706959 h 6858002"/>
                  <a:gd name="connsiteX449" fmla="*/ 4508183 w 4572002"/>
                  <a:gd name="connsiteY449" fmla="*/ 5733440 h 6858002"/>
                  <a:gd name="connsiteX450" fmla="*/ 4517519 w 4572002"/>
                  <a:gd name="connsiteY450" fmla="*/ 5781830 h 6858002"/>
                  <a:gd name="connsiteX451" fmla="*/ 4519234 w 4572002"/>
                  <a:gd name="connsiteY451" fmla="*/ 5790592 h 6858002"/>
                  <a:gd name="connsiteX452" fmla="*/ 4542855 w 4572002"/>
                  <a:gd name="connsiteY452" fmla="*/ 5864318 h 6858002"/>
                  <a:gd name="connsiteX453" fmla="*/ 4544759 w 4572002"/>
                  <a:gd name="connsiteY453" fmla="*/ 5902610 h 6858002"/>
                  <a:gd name="connsiteX454" fmla="*/ 4544951 w 4572002"/>
                  <a:gd name="connsiteY454" fmla="*/ 6012723 h 6858002"/>
                  <a:gd name="connsiteX455" fmla="*/ 4541332 w 4572002"/>
                  <a:gd name="connsiteY455" fmla="*/ 6059397 h 6858002"/>
                  <a:gd name="connsiteX456" fmla="*/ 4527426 w 4572002"/>
                  <a:gd name="connsiteY456" fmla="*/ 6171605 h 6858002"/>
                  <a:gd name="connsiteX457" fmla="*/ 4520568 w 4572002"/>
                  <a:gd name="connsiteY457" fmla="*/ 6242093 h 6858002"/>
                  <a:gd name="connsiteX458" fmla="*/ 4509706 w 4572002"/>
                  <a:gd name="connsiteY458" fmla="*/ 6323058 h 6858002"/>
                  <a:gd name="connsiteX459" fmla="*/ 4502848 w 4572002"/>
                  <a:gd name="connsiteY459" fmla="*/ 6415833 h 6858002"/>
                  <a:gd name="connsiteX460" fmla="*/ 4482084 w 4572002"/>
                  <a:gd name="connsiteY460" fmla="*/ 6584812 h 6858002"/>
                  <a:gd name="connsiteX461" fmla="*/ 4460557 w 4572002"/>
                  <a:gd name="connsiteY461" fmla="*/ 6748458 h 6858002"/>
                  <a:gd name="connsiteX462" fmla="*/ 4441507 w 4572002"/>
                  <a:gd name="connsiteY462" fmla="*/ 6815516 h 6858002"/>
                  <a:gd name="connsiteX463" fmla="*/ 4431806 w 4572002"/>
                  <a:gd name="connsiteY463" fmla="*/ 6858001 h 6858002"/>
                  <a:gd name="connsiteX464" fmla="*/ 4259554 w 4572002"/>
                  <a:gd name="connsiteY464" fmla="*/ 6858001 h 6858002"/>
                  <a:gd name="connsiteX465" fmla="*/ 4259554 w 4572002"/>
                  <a:gd name="connsiteY465" fmla="*/ 6858002 h 6858002"/>
                  <a:gd name="connsiteX466" fmla="*/ 0 w 4572002"/>
                  <a:gd name="connsiteY466" fmla="*/ 6858002 h 6858002"/>
                  <a:gd name="connsiteX467" fmla="*/ 0 w 4572002"/>
                  <a:gd name="connsiteY467" fmla="*/ 2 h 6858002"/>
                  <a:gd name="connsiteX468" fmla="*/ 3766492 w 4572002"/>
                  <a:gd name="connsiteY468" fmla="*/ 1 h 6858002"/>
                  <a:gd name="connsiteX469" fmla="*/ 3769210 w 4572002"/>
                  <a:gd name="connsiteY469" fmla="*/ 21486 h 6858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Lst>
                <a:rect l="l" t="t" r="r" b="b"/>
                <a:pathLst>
                  <a:path w="4572002" h="6858002">
                    <a:moveTo>
                      <a:pt x="4214994" y="6564620"/>
                    </a:moveTo>
                    <a:lnTo>
                      <a:pt x="4214994" y="6564621"/>
                    </a:lnTo>
                    <a:cubicBezTo>
                      <a:pt x="4225281" y="6575479"/>
                      <a:pt x="4231378" y="6582147"/>
                      <a:pt x="4237474" y="6588626"/>
                    </a:cubicBezTo>
                    <a:lnTo>
                      <a:pt x="4254096" y="6625225"/>
                    </a:lnTo>
                    <a:lnTo>
                      <a:pt x="4247001" y="6662540"/>
                    </a:lnTo>
                    <a:lnTo>
                      <a:pt x="4247000" y="6662541"/>
                    </a:lnTo>
                    <a:lnTo>
                      <a:pt x="4246999" y="6662544"/>
                    </a:lnTo>
                    <a:lnTo>
                      <a:pt x="4235550" y="6683027"/>
                    </a:lnTo>
                    <a:lnTo>
                      <a:pt x="4232403" y="6702976"/>
                    </a:lnTo>
                    <a:lnTo>
                      <a:pt x="4232403" y="6702977"/>
                    </a:lnTo>
                    <a:cubicBezTo>
                      <a:pt x="4232808" y="6716169"/>
                      <a:pt x="4237951" y="6729219"/>
                      <a:pt x="4246238" y="6742553"/>
                    </a:cubicBezTo>
                    <a:lnTo>
                      <a:pt x="4246239" y="6742555"/>
                    </a:lnTo>
                    <a:lnTo>
                      <a:pt x="4265716" y="6812062"/>
                    </a:lnTo>
                    <a:lnTo>
                      <a:pt x="4265717" y="6812064"/>
                    </a:lnTo>
                    <a:lnTo>
                      <a:pt x="4265717" y="6812063"/>
                    </a:lnTo>
                    <a:lnTo>
                      <a:pt x="4265716" y="6812062"/>
                    </a:lnTo>
                    <a:lnTo>
                      <a:pt x="4260942" y="6776800"/>
                    </a:lnTo>
                    <a:lnTo>
                      <a:pt x="4246239" y="6742555"/>
                    </a:lnTo>
                    <a:lnTo>
                      <a:pt x="4246238" y="6742552"/>
                    </a:lnTo>
                    <a:lnTo>
                      <a:pt x="4232403" y="6702976"/>
                    </a:lnTo>
                    <a:lnTo>
                      <a:pt x="4246999" y="6662544"/>
                    </a:lnTo>
                    <a:lnTo>
                      <a:pt x="4247000" y="6662542"/>
                    </a:lnTo>
                    <a:lnTo>
                      <a:pt x="4247001" y="6662540"/>
                    </a:lnTo>
                    <a:lnTo>
                      <a:pt x="4254084" y="6645552"/>
                    </a:lnTo>
                    <a:lnTo>
                      <a:pt x="4254096" y="6625225"/>
                    </a:lnTo>
                    <a:lnTo>
                      <a:pt x="4254096" y="6625224"/>
                    </a:lnTo>
                    <a:cubicBezTo>
                      <a:pt x="4252000" y="6611341"/>
                      <a:pt x="4245951" y="6597578"/>
                      <a:pt x="4237474" y="6588625"/>
                    </a:cubicBezTo>
                    <a:close/>
                    <a:moveTo>
                      <a:pt x="4295315" y="6438981"/>
                    </a:moveTo>
                    <a:lnTo>
                      <a:pt x="4275385" y="6463840"/>
                    </a:lnTo>
                    <a:lnTo>
                      <a:pt x="4275382" y="6463849"/>
                    </a:lnTo>
                    <a:lnTo>
                      <a:pt x="4261587" y="6513012"/>
                    </a:lnTo>
                    <a:lnTo>
                      <a:pt x="4242781" y="6546194"/>
                    </a:lnTo>
                    <a:lnTo>
                      <a:pt x="4242781" y="6546195"/>
                    </a:lnTo>
                    <a:lnTo>
                      <a:pt x="4259120" y="6521804"/>
                    </a:lnTo>
                    <a:lnTo>
                      <a:pt x="4261587" y="6513012"/>
                    </a:lnTo>
                    <a:lnTo>
                      <a:pt x="4264398" y="6508052"/>
                    </a:lnTo>
                    <a:lnTo>
                      <a:pt x="4275382" y="6463849"/>
                    </a:lnTo>
                    <a:lnTo>
                      <a:pt x="4275385" y="6463841"/>
                    </a:lnTo>
                    <a:cubicBezTo>
                      <a:pt x="4278336" y="6451650"/>
                      <a:pt x="4285813" y="6444077"/>
                      <a:pt x="4295315" y="6438981"/>
                    </a:cubicBezTo>
                    <a:close/>
                    <a:moveTo>
                      <a:pt x="4381289" y="6365204"/>
                    </a:moveTo>
                    <a:lnTo>
                      <a:pt x="4380008" y="6387910"/>
                    </a:lnTo>
                    <a:lnTo>
                      <a:pt x="4378243" y="6391549"/>
                    </a:lnTo>
                    <a:lnTo>
                      <a:pt x="4370589" y="6407332"/>
                    </a:lnTo>
                    <a:lnTo>
                      <a:pt x="4370589" y="6407333"/>
                    </a:lnTo>
                    <a:lnTo>
                      <a:pt x="4378243" y="6391549"/>
                    </a:lnTo>
                    <a:lnTo>
                      <a:pt x="4380008" y="6387910"/>
                    </a:lnTo>
                    <a:close/>
                    <a:moveTo>
                      <a:pt x="4142220" y="4221391"/>
                    </a:moveTo>
                    <a:lnTo>
                      <a:pt x="4142220" y="4221392"/>
                    </a:lnTo>
                    <a:cubicBezTo>
                      <a:pt x="4142982" y="4232061"/>
                      <a:pt x="4143172" y="4243873"/>
                      <a:pt x="4147936" y="4253015"/>
                    </a:cubicBezTo>
                    <a:cubicBezTo>
                      <a:pt x="4160129" y="4277402"/>
                      <a:pt x="4175749" y="4300071"/>
                      <a:pt x="4187752" y="4324646"/>
                    </a:cubicBezTo>
                    <a:lnTo>
                      <a:pt x="4196706" y="4363891"/>
                    </a:lnTo>
                    <a:lnTo>
                      <a:pt x="4195944" y="4482004"/>
                    </a:lnTo>
                    <a:cubicBezTo>
                      <a:pt x="4193276" y="4546776"/>
                      <a:pt x="4192704" y="4612500"/>
                      <a:pt x="4135934" y="4659174"/>
                    </a:cubicBezTo>
                    <a:cubicBezTo>
                      <a:pt x="4131362" y="4662986"/>
                      <a:pt x="4128694" y="4671176"/>
                      <a:pt x="4127932" y="4677655"/>
                    </a:cubicBezTo>
                    <a:cubicBezTo>
                      <a:pt x="4124313" y="4707564"/>
                      <a:pt x="4123931" y="4738235"/>
                      <a:pt x="4118025" y="4767764"/>
                    </a:cubicBezTo>
                    <a:cubicBezTo>
                      <a:pt x="4115644" y="4779575"/>
                      <a:pt x="4114835" y="4790387"/>
                      <a:pt x="4116716" y="4800483"/>
                    </a:cubicBezTo>
                    <a:lnTo>
                      <a:pt x="4116716" y="4800484"/>
                    </a:lnTo>
                    <a:cubicBezTo>
                      <a:pt x="4118597" y="4810581"/>
                      <a:pt x="4123170" y="4819964"/>
                      <a:pt x="4131552" y="4828917"/>
                    </a:cubicBezTo>
                    <a:lnTo>
                      <a:pt x="4153733" y="4863343"/>
                    </a:lnTo>
                    <a:lnTo>
                      <a:pt x="4161262" y="4889275"/>
                    </a:lnTo>
                    <a:lnTo>
                      <a:pt x="4159557" y="4912168"/>
                    </a:lnTo>
                    <a:cubicBezTo>
                      <a:pt x="4157842" y="4919978"/>
                      <a:pt x="4157485" y="4927122"/>
                      <a:pt x="4158155" y="4933804"/>
                    </a:cubicBezTo>
                    <a:lnTo>
                      <a:pt x="4158155" y="4933805"/>
                    </a:lnTo>
                    <a:lnTo>
                      <a:pt x="4162914" y="4952673"/>
                    </a:lnTo>
                    <a:lnTo>
                      <a:pt x="4165707" y="4957454"/>
                    </a:lnTo>
                    <a:lnTo>
                      <a:pt x="4166985" y="4961456"/>
                    </a:lnTo>
                    <a:cubicBezTo>
                      <a:pt x="4171496" y="4970097"/>
                      <a:pt x="4177202" y="4978394"/>
                      <a:pt x="4182989" y="4987038"/>
                    </a:cubicBezTo>
                    <a:cubicBezTo>
                      <a:pt x="4194228" y="5003802"/>
                      <a:pt x="4208326" y="5022853"/>
                      <a:pt x="4209468" y="5041522"/>
                    </a:cubicBezTo>
                    <a:cubicBezTo>
                      <a:pt x="4210087" y="5052096"/>
                      <a:pt x="4213005" y="5062300"/>
                      <a:pt x="4216684" y="5072376"/>
                    </a:cubicBezTo>
                    <a:lnTo>
                      <a:pt x="4222587" y="5087441"/>
                    </a:lnTo>
                    <a:lnTo>
                      <a:pt x="4235615" y="5133220"/>
                    </a:lnTo>
                    <a:lnTo>
                      <a:pt x="4235616" y="5133225"/>
                    </a:lnTo>
                    <a:lnTo>
                      <a:pt x="4228901" y="5166113"/>
                    </a:lnTo>
                    <a:lnTo>
                      <a:pt x="4228901" y="5166114"/>
                    </a:lnTo>
                    <a:cubicBezTo>
                      <a:pt x="4228139" y="5167638"/>
                      <a:pt x="4228712" y="5169781"/>
                      <a:pt x="4229593" y="5172091"/>
                    </a:cubicBezTo>
                    <a:lnTo>
                      <a:pt x="4232139" y="5179068"/>
                    </a:lnTo>
                    <a:cubicBezTo>
                      <a:pt x="4235759" y="5196595"/>
                      <a:pt x="4235807" y="5213598"/>
                      <a:pt x="4231973" y="5229434"/>
                    </a:cubicBezTo>
                    <a:lnTo>
                      <a:pt x="4225669" y="5241089"/>
                    </a:lnTo>
                    <a:lnTo>
                      <a:pt x="4208517" y="5272796"/>
                    </a:lnTo>
                    <a:cubicBezTo>
                      <a:pt x="4196871" y="5285441"/>
                      <a:pt x="4189165" y="5298595"/>
                      <a:pt x="4184613" y="5312288"/>
                    </a:cubicBezTo>
                    <a:lnTo>
                      <a:pt x="4183557" y="5321350"/>
                    </a:lnTo>
                    <a:lnTo>
                      <a:pt x="4181083" y="5326163"/>
                    </a:lnTo>
                    <a:lnTo>
                      <a:pt x="4179637" y="5355014"/>
                    </a:lnTo>
                    <a:lnTo>
                      <a:pt x="4179637" y="5355015"/>
                    </a:lnTo>
                    <a:cubicBezTo>
                      <a:pt x="4180286" y="5364883"/>
                      <a:pt x="4181989" y="5375003"/>
                      <a:pt x="4184513" y="5385385"/>
                    </a:cubicBezTo>
                    <a:cubicBezTo>
                      <a:pt x="4187752" y="5398722"/>
                      <a:pt x="4190038" y="5412058"/>
                      <a:pt x="4192704" y="5425583"/>
                    </a:cubicBezTo>
                    <a:cubicBezTo>
                      <a:pt x="4196514" y="5443871"/>
                      <a:pt x="4200516" y="5462352"/>
                      <a:pt x="4204327" y="5480638"/>
                    </a:cubicBezTo>
                    <a:lnTo>
                      <a:pt x="4208850" y="5507668"/>
                    </a:lnTo>
                    <a:lnTo>
                      <a:pt x="4198232" y="5531692"/>
                    </a:lnTo>
                    <a:lnTo>
                      <a:pt x="4198231" y="5531693"/>
                    </a:lnTo>
                    <a:cubicBezTo>
                      <a:pt x="4191181" y="5537600"/>
                      <a:pt x="4187989" y="5542649"/>
                      <a:pt x="4188085" y="5547578"/>
                    </a:cubicBezTo>
                    <a:lnTo>
                      <a:pt x="4188085" y="5547579"/>
                    </a:lnTo>
                    <a:cubicBezTo>
                      <a:pt x="4188180" y="5552508"/>
                      <a:pt x="4191562" y="5557318"/>
                      <a:pt x="4197659" y="5562747"/>
                    </a:cubicBezTo>
                    <a:cubicBezTo>
                      <a:pt x="4240332" y="5600468"/>
                      <a:pt x="4267003" y="5646190"/>
                      <a:pt x="4268907" y="5704484"/>
                    </a:cubicBezTo>
                    <a:cubicBezTo>
                      <a:pt x="4269289" y="5716486"/>
                      <a:pt x="4271954" y="5728679"/>
                      <a:pt x="4274812" y="5740489"/>
                    </a:cubicBezTo>
                    <a:cubicBezTo>
                      <a:pt x="4276527" y="5747729"/>
                      <a:pt x="4278433" y="5756494"/>
                      <a:pt x="4283578" y="5760874"/>
                    </a:cubicBezTo>
                    <a:cubicBezTo>
                      <a:pt x="4322821" y="5794975"/>
                      <a:pt x="4350063" y="5837458"/>
                      <a:pt x="4371973" y="5883752"/>
                    </a:cubicBezTo>
                    <a:lnTo>
                      <a:pt x="4371974" y="5883757"/>
                    </a:lnTo>
                    <a:lnTo>
                      <a:pt x="4389877" y="5935946"/>
                    </a:lnTo>
                    <a:lnTo>
                      <a:pt x="4389878" y="5935950"/>
                    </a:lnTo>
                    <a:lnTo>
                      <a:pt x="4386259" y="5993290"/>
                    </a:lnTo>
                    <a:lnTo>
                      <a:pt x="4386259" y="5993291"/>
                    </a:lnTo>
                    <a:cubicBezTo>
                      <a:pt x="4385116" y="6004531"/>
                      <a:pt x="4385306" y="6017485"/>
                      <a:pt x="4379782" y="6026440"/>
                    </a:cubicBezTo>
                    <a:cubicBezTo>
                      <a:pt x="4362445" y="6054825"/>
                      <a:pt x="4343778" y="6082258"/>
                      <a:pt x="4323583" y="6108738"/>
                    </a:cubicBezTo>
                    <a:cubicBezTo>
                      <a:pt x="4314914" y="6120074"/>
                      <a:pt x="4309961" y="6126884"/>
                      <a:pt x="4309890" y="6133314"/>
                    </a:cubicBezTo>
                    <a:lnTo>
                      <a:pt x="4309890" y="6133315"/>
                    </a:lnTo>
                    <a:lnTo>
                      <a:pt x="4313591" y="6143190"/>
                    </a:lnTo>
                    <a:lnTo>
                      <a:pt x="4325486" y="6155600"/>
                    </a:lnTo>
                    <a:lnTo>
                      <a:pt x="4325488" y="6155603"/>
                    </a:lnTo>
                    <a:cubicBezTo>
                      <a:pt x="4347778" y="6175798"/>
                      <a:pt x="4359398" y="6200945"/>
                      <a:pt x="4364160" y="6228757"/>
                    </a:cubicBezTo>
                    <a:lnTo>
                      <a:pt x="4381497" y="6361540"/>
                    </a:lnTo>
                    <a:lnTo>
                      <a:pt x="4381497" y="6361539"/>
                    </a:lnTo>
                    <a:cubicBezTo>
                      <a:pt x="4377877" y="6317151"/>
                      <a:pt x="4371590" y="6272764"/>
                      <a:pt x="4364160" y="6228756"/>
                    </a:cubicBezTo>
                    <a:cubicBezTo>
                      <a:pt x="4359398" y="6200944"/>
                      <a:pt x="4347778" y="6175797"/>
                      <a:pt x="4325488" y="6155602"/>
                    </a:cubicBezTo>
                    <a:lnTo>
                      <a:pt x="4325486" y="6155600"/>
                    </a:lnTo>
                    <a:lnTo>
                      <a:pt x="4309890" y="6133315"/>
                    </a:lnTo>
                    <a:lnTo>
                      <a:pt x="4323583" y="6108739"/>
                    </a:lnTo>
                    <a:cubicBezTo>
                      <a:pt x="4343778" y="6082259"/>
                      <a:pt x="4362445" y="6054826"/>
                      <a:pt x="4379782" y="6026441"/>
                    </a:cubicBezTo>
                    <a:cubicBezTo>
                      <a:pt x="4385306" y="6017486"/>
                      <a:pt x="4385116" y="6004532"/>
                      <a:pt x="4386259" y="5993292"/>
                    </a:cubicBezTo>
                    <a:lnTo>
                      <a:pt x="4386259" y="5993290"/>
                    </a:lnTo>
                    <a:lnTo>
                      <a:pt x="4389712" y="5964477"/>
                    </a:lnTo>
                    <a:lnTo>
                      <a:pt x="4389878" y="5935950"/>
                    </a:lnTo>
                    <a:lnTo>
                      <a:pt x="4389878" y="5935949"/>
                    </a:lnTo>
                    <a:lnTo>
                      <a:pt x="4389877" y="5935946"/>
                    </a:lnTo>
                    <a:lnTo>
                      <a:pt x="4382997" y="5909351"/>
                    </a:lnTo>
                    <a:lnTo>
                      <a:pt x="4371974" y="5883757"/>
                    </a:lnTo>
                    <a:lnTo>
                      <a:pt x="4371973" y="5883751"/>
                    </a:lnTo>
                    <a:cubicBezTo>
                      <a:pt x="4350063" y="5837457"/>
                      <a:pt x="4322821" y="5794974"/>
                      <a:pt x="4283578" y="5760873"/>
                    </a:cubicBezTo>
                    <a:cubicBezTo>
                      <a:pt x="4278433" y="5756493"/>
                      <a:pt x="4276527" y="5747728"/>
                      <a:pt x="4274812" y="5740488"/>
                    </a:cubicBezTo>
                    <a:cubicBezTo>
                      <a:pt x="4271954" y="5728678"/>
                      <a:pt x="4269289" y="5716485"/>
                      <a:pt x="4268907" y="5704483"/>
                    </a:cubicBezTo>
                    <a:cubicBezTo>
                      <a:pt x="4267003" y="5646189"/>
                      <a:pt x="4240332" y="5600467"/>
                      <a:pt x="4197659" y="5562746"/>
                    </a:cubicBezTo>
                    <a:lnTo>
                      <a:pt x="4188085" y="5547578"/>
                    </a:lnTo>
                    <a:lnTo>
                      <a:pt x="4198231" y="5531694"/>
                    </a:lnTo>
                    <a:lnTo>
                      <a:pt x="4198232" y="5531692"/>
                    </a:lnTo>
                    <a:lnTo>
                      <a:pt x="4206630" y="5520422"/>
                    </a:lnTo>
                    <a:lnTo>
                      <a:pt x="4208850" y="5507668"/>
                    </a:lnTo>
                    <a:lnTo>
                      <a:pt x="4208850" y="5507667"/>
                    </a:lnTo>
                    <a:cubicBezTo>
                      <a:pt x="4208803" y="5498832"/>
                      <a:pt x="4206231" y="5489497"/>
                      <a:pt x="4204327" y="5480637"/>
                    </a:cubicBezTo>
                    <a:cubicBezTo>
                      <a:pt x="4200516" y="5462351"/>
                      <a:pt x="4196514" y="5443870"/>
                      <a:pt x="4192704" y="5425582"/>
                    </a:cubicBezTo>
                    <a:cubicBezTo>
                      <a:pt x="4190038" y="5412057"/>
                      <a:pt x="4187752" y="5398721"/>
                      <a:pt x="4184513" y="5385384"/>
                    </a:cubicBezTo>
                    <a:lnTo>
                      <a:pt x="4179637" y="5355014"/>
                    </a:lnTo>
                    <a:lnTo>
                      <a:pt x="4183557" y="5321350"/>
                    </a:lnTo>
                    <a:lnTo>
                      <a:pt x="4208517" y="5272797"/>
                    </a:lnTo>
                    <a:lnTo>
                      <a:pt x="4225669" y="5241089"/>
                    </a:lnTo>
                    <a:lnTo>
                      <a:pt x="4231973" y="5229433"/>
                    </a:lnTo>
                    <a:lnTo>
                      <a:pt x="4232139" y="5179068"/>
                    </a:lnTo>
                    <a:lnTo>
                      <a:pt x="4232139" y="5179067"/>
                    </a:lnTo>
                    <a:cubicBezTo>
                      <a:pt x="4231663" y="5176876"/>
                      <a:pt x="4230473" y="5174400"/>
                      <a:pt x="4229593" y="5172090"/>
                    </a:cubicBezTo>
                    <a:lnTo>
                      <a:pt x="4228901" y="5166114"/>
                    </a:lnTo>
                    <a:lnTo>
                      <a:pt x="4235616" y="5133225"/>
                    </a:lnTo>
                    <a:lnTo>
                      <a:pt x="4235616" y="5133224"/>
                    </a:lnTo>
                    <a:lnTo>
                      <a:pt x="4235615" y="5133220"/>
                    </a:lnTo>
                    <a:lnTo>
                      <a:pt x="4228473" y="5102461"/>
                    </a:lnTo>
                    <a:lnTo>
                      <a:pt x="4222587" y="5087441"/>
                    </a:lnTo>
                    <a:lnTo>
                      <a:pt x="4222582" y="5087423"/>
                    </a:lnTo>
                    <a:cubicBezTo>
                      <a:pt x="4216496" y="5072411"/>
                      <a:pt x="4210397" y="5057381"/>
                      <a:pt x="4209468" y="5041521"/>
                    </a:cubicBezTo>
                    <a:cubicBezTo>
                      <a:pt x="4208326" y="5022852"/>
                      <a:pt x="4194228" y="5003801"/>
                      <a:pt x="4182989" y="4987037"/>
                    </a:cubicBezTo>
                    <a:lnTo>
                      <a:pt x="4165707" y="4957454"/>
                    </a:lnTo>
                    <a:lnTo>
                      <a:pt x="4158155" y="4933805"/>
                    </a:lnTo>
                    <a:lnTo>
                      <a:pt x="4159557" y="4912169"/>
                    </a:lnTo>
                    <a:cubicBezTo>
                      <a:pt x="4161319" y="4904358"/>
                      <a:pt x="4161831" y="4896714"/>
                      <a:pt x="4161262" y="4889276"/>
                    </a:cubicBezTo>
                    <a:lnTo>
                      <a:pt x="4161262" y="4889275"/>
                    </a:lnTo>
                    <a:lnTo>
                      <a:pt x="4156484" y="4867614"/>
                    </a:lnTo>
                    <a:lnTo>
                      <a:pt x="4153733" y="4863343"/>
                    </a:lnTo>
                    <a:lnTo>
                      <a:pt x="4151983" y="4857317"/>
                    </a:lnTo>
                    <a:cubicBezTo>
                      <a:pt x="4146840" y="4847214"/>
                      <a:pt x="4139839" y="4837703"/>
                      <a:pt x="4131552" y="4828916"/>
                    </a:cubicBezTo>
                    <a:lnTo>
                      <a:pt x="4116716" y="4800483"/>
                    </a:lnTo>
                    <a:lnTo>
                      <a:pt x="4118025" y="4767765"/>
                    </a:lnTo>
                    <a:cubicBezTo>
                      <a:pt x="4123931" y="4738236"/>
                      <a:pt x="4124313" y="4707565"/>
                      <a:pt x="4127932" y="4677656"/>
                    </a:cubicBezTo>
                    <a:cubicBezTo>
                      <a:pt x="4128694" y="4671177"/>
                      <a:pt x="4131362" y="4662987"/>
                      <a:pt x="4135934" y="4659175"/>
                    </a:cubicBezTo>
                    <a:cubicBezTo>
                      <a:pt x="4192704" y="4612501"/>
                      <a:pt x="4193276" y="4546777"/>
                      <a:pt x="4195944" y="4482005"/>
                    </a:cubicBezTo>
                    <a:cubicBezTo>
                      <a:pt x="4197659" y="4442762"/>
                      <a:pt x="4197659" y="4403326"/>
                      <a:pt x="4196706" y="4363891"/>
                    </a:cubicBezTo>
                    <a:lnTo>
                      <a:pt x="4196706" y="4363890"/>
                    </a:lnTo>
                    <a:cubicBezTo>
                      <a:pt x="4196514" y="4350554"/>
                      <a:pt x="4193466" y="4336457"/>
                      <a:pt x="4187752" y="4324645"/>
                    </a:cubicBezTo>
                    <a:cubicBezTo>
                      <a:pt x="4175749" y="4300070"/>
                      <a:pt x="4160129" y="4277401"/>
                      <a:pt x="4147936" y="4253014"/>
                    </a:cubicBezTo>
                    <a:close/>
                    <a:moveTo>
                      <a:pt x="4211111" y="2836172"/>
                    </a:moveTo>
                    <a:lnTo>
                      <a:pt x="4202421" y="2848793"/>
                    </a:lnTo>
                    <a:cubicBezTo>
                      <a:pt x="4197421" y="2865010"/>
                      <a:pt x="4191562" y="2881307"/>
                      <a:pt x="4186816" y="2897785"/>
                    </a:cubicBezTo>
                    <a:lnTo>
                      <a:pt x="4185787" y="2903551"/>
                    </a:lnTo>
                    <a:lnTo>
                      <a:pt x="4182513" y="2914328"/>
                    </a:lnTo>
                    <a:lnTo>
                      <a:pt x="4177882" y="2947858"/>
                    </a:lnTo>
                    <a:lnTo>
                      <a:pt x="4177881" y="2947862"/>
                    </a:lnTo>
                    <a:lnTo>
                      <a:pt x="4177881" y="2947863"/>
                    </a:lnTo>
                    <a:cubicBezTo>
                      <a:pt x="4177512" y="2959157"/>
                      <a:pt x="4178512" y="2970576"/>
                      <a:pt x="4181465" y="2982149"/>
                    </a:cubicBezTo>
                    <a:lnTo>
                      <a:pt x="4193158" y="3077402"/>
                    </a:lnTo>
                    <a:lnTo>
                      <a:pt x="4180703" y="3172654"/>
                    </a:lnTo>
                    <a:cubicBezTo>
                      <a:pt x="4154794" y="3276480"/>
                      <a:pt x="4127362" y="3380305"/>
                      <a:pt x="4133076" y="3489467"/>
                    </a:cubicBezTo>
                    <a:cubicBezTo>
                      <a:pt x="4134028" y="3507563"/>
                      <a:pt x="4122407" y="3529090"/>
                      <a:pt x="4110977" y="3544713"/>
                    </a:cubicBezTo>
                    <a:cubicBezTo>
                      <a:pt x="4100119" y="3559668"/>
                      <a:pt x="4094260" y="3566812"/>
                      <a:pt x="4093355" y="3574408"/>
                    </a:cubicBezTo>
                    <a:lnTo>
                      <a:pt x="4093355" y="3574409"/>
                    </a:lnTo>
                    <a:cubicBezTo>
                      <a:pt x="4092450" y="3582005"/>
                      <a:pt x="4096499" y="3590054"/>
                      <a:pt x="4105453" y="3606818"/>
                    </a:cubicBezTo>
                    <a:cubicBezTo>
                      <a:pt x="4109835" y="3614820"/>
                      <a:pt x="4112501" y="3624726"/>
                      <a:pt x="4118979" y="3630633"/>
                    </a:cubicBezTo>
                    <a:lnTo>
                      <a:pt x="4136708" y="3654416"/>
                    </a:lnTo>
                    <a:lnTo>
                      <a:pt x="4140382" y="3668940"/>
                    </a:lnTo>
                    <a:lnTo>
                      <a:pt x="4143220" y="3680164"/>
                    </a:lnTo>
                    <a:lnTo>
                      <a:pt x="4139172" y="3734837"/>
                    </a:lnTo>
                    <a:lnTo>
                      <a:pt x="4139172" y="3734838"/>
                    </a:lnTo>
                    <a:cubicBezTo>
                      <a:pt x="4138220" y="3741316"/>
                      <a:pt x="4136886" y="3749126"/>
                      <a:pt x="4139554" y="3754653"/>
                    </a:cubicBezTo>
                    <a:lnTo>
                      <a:pt x="4145911" y="3789776"/>
                    </a:lnTo>
                    <a:lnTo>
                      <a:pt x="4130980" y="3822472"/>
                    </a:lnTo>
                    <a:cubicBezTo>
                      <a:pt x="4123932" y="3831902"/>
                      <a:pt x="4118312" y="3842046"/>
                      <a:pt x="4116645" y="3852619"/>
                    </a:cubicBezTo>
                    <a:lnTo>
                      <a:pt x="4116645" y="3852620"/>
                    </a:lnTo>
                    <a:lnTo>
                      <a:pt x="4117425" y="3868764"/>
                    </a:lnTo>
                    <a:lnTo>
                      <a:pt x="4126028" y="3885337"/>
                    </a:lnTo>
                    <a:lnTo>
                      <a:pt x="4126028" y="3885339"/>
                    </a:lnTo>
                    <a:cubicBezTo>
                      <a:pt x="4135744" y="3897722"/>
                      <a:pt x="4143150" y="3910319"/>
                      <a:pt x="4148409" y="3923125"/>
                    </a:cubicBezTo>
                    <a:lnTo>
                      <a:pt x="4157913" y="3962160"/>
                    </a:lnTo>
                    <a:lnTo>
                      <a:pt x="4142221" y="4043838"/>
                    </a:lnTo>
                    <a:lnTo>
                      <a:pt x="4142220" y="4043839"/>
                    </a:lnTo>
                    <a:cubicBezTo>
                      <a:pt x="4133457" y="4063842"/>
                      <a:pt x="4128075" y="4083702"/>
                      <a:pt x="4127099" y="4103825"/>
                    </a:cubicBezTo>
                    <a:lnTo>
                      <a:pt x="4127099" y="4103826"/>
                    </a:lnTo>
                    <a:lnTo>
                      <a:pt x="4129066" y="4134256"/>
                    </a:lnTo>
                    <a:lnTo>
                      <a:pt x="4138410" y="4165382"/>
                    </a:lnTo>
                    <a:lnTo>
                      <a:pt x="4138410" y="4165384"/>
                    </a:lnTo>
                    <a:lnTo>
                      <a:pt x="4142315" y="4192388"/>
                    </a:lnTo>
                    <a:lnTo>
                      <a:pt x="4142315" y="4192387"/>
                    </a:lnTo>
                    <a:cubicBezTo>
                      <a:pt x="4142411" y="4182767"/>
                      <a:pt x="4141839" y="4173480"/>
                      <a:pt x="4138410" y="4165383"/>
                    </a:cubicBezTo>
                    <a:lnTo>
                      <a:pt x="4138410" y="4165382"/>
                    </a:lnTo>
                    <a:lnTo>
                      <a:pt x="4127099" y="4103826"/>
                    </a:lnTo>
                    <a:lnTo>
                      <a:pt x="4142220" y="4043840"/>
                    </a:lnTo>
                    <a:lnTo>
                      <a:pt x="4142221" y="4043838"/>
                    </a:lnTo>
                    <a:lnTo>
                      <a:pt x="4155523" y="4002410"/>
                    </a:lnTo>
                    <a:lnTo>
                      <a:pt x="4157913" y="3962160"/>
                    </a:lnTo>
                    <a:lnTo>
                      <a:pt x="4157913" y="3962159"/>
                    </a:lnTo>
                    <a:cubicBezTo>
                      <a:pt x="4155651" y="3935727"/>
                      <a:pt x="4145460" y="3910104"/>
                      <a:pt x="4126028" y="3885338"/>
                    </a:cubicBezTo>
                    <a:lnTo>
                      <a:pt x="4126028" y="3885337"/>
                    </a:lnTo>
                    <a:lnTo>
                      <a:pt x="4116645" y="3852620"/>
                    </a:lnTo>
                    <a:lnTo>
                      <a:pt x="4130980" y="3822473"/>
                    </a:lnTo>
                    <a:cubicBezTo>
                      <a:pt x="4139172" y="3811614"/>
                      <a:pt x="4144316" y="3800897"/>
                      <a:pt x="4145911" y="3789777"/>
                    </a:cubicBezTo>
                    <a:lnTo>
                      <a:pt x="4145911" y="3789776"/>
                    </a:lnTo>
                    <a:cubicBezTo>
                      <a:pt x="4147507" y="3778655"/>
                      <a:pt x="4145554" y="3767130"/>
                      <a:pt x="4139554" y="3754652"/>
                    </a:cubicBezTo>
                    <a:lnTo>
                      <a:pt x="4139172" y="3734838"/>
                    </a:lnTo>
                    <a:lnTo>
                      <a:pt x="4143220" y="3680164"/>
                    </a:lnTo>
                    <a:lnTo>
                      <a:pt x="4143220" y="3680163"/>
                    </a:lnTo>
                    <a:lnTo>
                      <a:pt x="4140382" y="3668940"/>
                    </a:lnTo>
                    <a:lnTo>
                      <a:pt x="4136708" y="3654416"/>
                    </a:lnTo>
                    <a:lnTo>
                      <a:pt x="4136708" y="3654416"/>
                    </a:lnTo>
                    <a:lnTo>
                      <a:pt x="4136708" y="3654415"/>
                    </a:lnTo>
                    <a:cubicBezTo>
                      <a:pt x="4132898" y="3646123"/>
                      <a:pt x="4127219" y="3638157"/>
                      <a:pt x="4118979" y="3630632"/>
                    </a:cubicBezTo>
                    <a:cubicBezTo>
                      <a:pt x="4112501" y="3624725"/>
                      <a:pt x="4109835" y="3614819"/>
                      <a:pt x="4105453" y="3606817"/>
                    </a:cubicBezTo>
                    <a:cubicBezTo>
                      <a:pt x="4100976" y="3598435"/>
                      <a:pt x="4097725" y="3592232"/>
                      <a:pt x="4095707" y="3587174"/>
                    </a:cubicBezTo>
                    <a:lnTo>
                      <a:pt x="4093355" y="3574408"/>
                    </a:lnTo>
                    <a:lnTo>
                      <a:pt x="4098434" y="3562321"/>
                    </a:lnTo>
                    <a:cubicBezTo>
                      <a:pt x="4101369" y="3557716"/>
                      <a:pt x="4105548" y="3552191"/>
                      <a:pt x="4110977" y="3544714"/>
                    </a:cubicBezTo>
                    <a:cubicBezTo>
                      <a:pt x="4122407" y="3529091"/>
                      <a:pt x="4134028" y="3507564"/>
                      <a:pt x="4133076" y="3489468"/>
                    </a:cubicBezTo>
                    <a:cubicBezTo>
                      <a:pt x="4127362" y="3380306"/>
                      <a:pt x="4154794" y="3276481"/>
                      <a:pt x="4180703" y="3172655"/>
                    </a:cubicBezTo>
                    <a:cubicBezTo>
                      <a:pt x="4188705" y="3140650"/>
                      <a:pt x="4192943" y="3109026"/>
                      <a:pt x="4193158" y="3077402"/>
                    </a:cubicBezTo>
                    <a:lnTo>
                      <a:pt x="4193158" y="3077401"/>
                    </a:lnTo>
                    <a:cubicBezTo>
                      <a:pt x="4193372" y="3045777"/>
                      <a:pt x="4189562" y="3014153"/>
                      <a:pt x="4181465" y="2982148"/>
                    </a:cubicBezTo>
                    <a:lnTo>
                      <a:pt x="4177881" y="2947863"/>
                    </a:lnTo>
                    <a:lnTo>
                      <a:pt x="4177882" y="2947858"/>
                    </a:lnTo>
                    <a:lnTo>
                      <a:pt x="4185787" y="2903551"/>
                    </a:lnTo>
                    <a:lnTo>
                      <a:pt x="4202421" y="2848794"/>
                    </a:lnTo>
                    <a:cubicBezTo>
                      <a:pt x="4203754" y="2844317"/>
                      <a:pt x="4207040" y="2839983"/>
                      <a:pt x="4211111" y="2836173"/>
                    </a:cubicBezTo>
                    <a:close/>
                    <a:moveTo>
                      <a:pt x="3726625" y="1508458"/>
                    </a:moveTo>
                    <a:lnTo>
                      <a:pt x="3698531" y="1596214"/>
                    </a:lnTo>
                    <a:cubicBezTo>
                      <a:pt x="3696054" y="1604979"/>
                      <a:pt x="3697579" y="1615837"/>
                      <a:pt x="3700436" y="1624981"/>
                    </a:cubicBezTo>
                    <a:cubicBezTo>
                      <a:pt x="3710152" y="1656224"/>
                      <a:pt x="3734537" y="1676037"/>
                      <a:pt x="3757017" y="1697754"/>
                    </a:cubicBezTo>
                    <a:cubicBezTo>
                      <a:pt x="3766924" y="1707280"/>
                      <a:pt x="3773972" y="1720424"/>
                      <a:pt x="3779686" y="1733189"/>
                    </a:cubicBezTo>
                    <a:cubicBezTo>
                      <a:pt x="3794357" y="1766336"/>
                      <a:pt x="3807501" y="1800247"/>
                      <a:pt x="3821407" y="1833776"/>
                    </a:cubicBezTo>
                    <a:cubicBezTo>
                      <a:pt x="3822741" y="1837014"/>
                      <a:pt x="3826170" y="1839680"/>
                      <a:pt x="3829028" y="1842159"/>
                    </a:cubicBezTo>
                    <a:cubicBezTo>
                      <a:pt x="3859129" y="1866923"/>
                      <a:pt x="3889418" y="1891498"/>
                      <a:pt x="3919519" y="1916455"/>
                    </a:cubicBezTo>
                    <a:cubicBezTo>
                      <a:pt x="3925233" y="1921217"/>
                      <a:pt x="3929425" y="1928077"/>
                      <a:pt x="3934949" y="1933220"/>
                    </a:cubicBezTo>
                    <a:cubicBezTo>
                      <a:pt x="3942569" y="1940460"/>
                      <a:pt x="3949810" y="1949604"/>
                      <a:pt x="3958954" y="1953414"/>
                    </a:cubicBezTo>
                    <a:cubicBezTo>
                      <a:pt x="3987719" y="1965225"/>
                      <a:pt x="4000103" y="1987895"/>
                      <a:pt x="4005437" y="2016470"/>
                    </a:cubicBezTo>
                    <a:cubicBezTo>
                      <a:pt x="4010390" y="2042571"/>
                      <a:pt x="4014582" y="2068670"/>
                      <a:pt x="4020296" y="2094579"/>
                    </a:cubicBezTo>
                    <a:cubicBezTo>
                      <a:pt x="4027154" y="2126202"/>
                      <a:pt x="4034584" y="2157637"/>
                      <a:pt x="4042967" y="2188880"/>
                    </a:cubicBezTo>
                    <a:cubicBezTo>
                      <a:pt x="4046587" y="2202405"/>
                      <a:pt x="4050777" y="2216693"/>
                      <a:pt x="4058207" y="2228315"/>
                    </a:cubicBezTo>
                    <a:cubicBezTo>
                      <a:pt x="4078782" y="2260891"/>
                      <a:pt x="4092688" y="2295754"/>
                      <a:pt x="4087164" y="2334045"/>
                    </a:cubicBezTo>
                    <a:cubicBezTo>
                      <a:pt x="4082782" y="2364716"/>
                      <a:pt x="4094022" y="2390435"/>
                      <a:pt x="4111549" y="2409486"/>
                    </a:cubicBezTo>
                    <a:cubicBezTo>
                      <a:pt x="4119503" y="2418155"/>
                      <a:pt x="4125016" y="2426977"/>
                      <a:pt x="4128650" y="2435913"/>
                    </a:cubicBezTo>
                    <a:lnTo>
                      <a:pt x="4134481" y="2463018"/>
                    </a:lnTo>
                    <a:lnTo>
                      <a:pt x="4125839" y="2518262"/>
                    </a:lnTo>
                    <a:lnTo>
                      <a:pt x="4125838" y="2518264"/>
                    </a:lnTo>
                    <a:cubicBezTo>
                      <a:pt x="4123171" y="2527790"/>
                      <a:pt x="4122027" y="2536457"/>
                      <a:pt x="4122194" y="2545006"/>
                    </a:cubicBezTo>
                    <a:lnTo>
                      <a:pt x="4122194" y="2545007"/>
                    </a:lnTo>
                    <a:cubicBezTo>
                      <a:pt x="4122360" y="2553556"/>
                      <a:pt x="4123837" y="2561986"/>
                      <a:pt x="4126408" y="2571035"/>
                    </a:cubicBezTo>
                    <a:cubicBezTo>
                      <a:pt x="4138410" y="2612946"/>
                      <a:pt x="4170987" y="2640951"/>
                      <a:pt x="4199563" y="2668002"/>
                    </a:cubicBezTo>
                    <a:cubicBezTo>
                      <a:pt x="4223947" y="2691055"/>
                      <a:pt x="4237663" y="2716964"/>
                      <a:pt x="4247953" y="2745349"/>
                    </a:cubicBezTo>
                    <a:lnTo>
                      <a:pt x="4247954" y="2745352"/>
                    </a:lnTo>
                    <a:lnTo>
                      <a:pt x="4253873" y="2778006"/>
                    </a:lnTo>
                    <a:lnTo>
                      <a:pt x="4253453" y="2785440"/>
                    </a:lnTo>
                    <a:lnTo>
                      <a:pt x="4243374" y="2811780"/>
                    </a:lnTo>
                    <a:lnTo>
                      <a:pt x="4243371" y="2811787"/>
                    </a:lnTo>
                    <a:lnTo>
                      <a:pt x="4243372" y="2811787"/>
                    </a:lnTo>
                    <a:lnTo>
                      <a:pt x="4243374" y="2811780"/>
                    </a:lnTo>
                    <a:lnTo>
                      <a:pt x="4253025" y="2793023"/>
                    </a:lnTo>
                    <a:lnTo>
                      <a:pt x="4253453" y="2785440"/>
                    </a:lnTo>
                    <a:lnTo>
                      <a:pt x="4254654" y="2782305"/>
                    </a:lnTo>
                    <a:lnTo>
                      <a:pt x="4253873" y="2778006"/>
                    </a:lnTo>
                    <a:lnTo>
                      <a:pt x="4254284" y="2770758"/>
                    </a:lnTo>
                    <a:lnTo>
                      <a:pt x="4247954" y="2745352"/>
                    </a:lnTo>
                    <a:lnTo>
                      <a:pt x="4247953" y="2745348"/>
                    </a:lnTo>
                    <a:cubicBezTo>
                      <a:pt x="4237663" y="2716963"/>
                      <a:pt x="4223947" y="2691054"/>
                      <a:pt x="4199563" y="2668001"/>
                    </a:cubicBezTo>
                    <a:cubicBezTo>
                      <a:pt x="4170987" y="2640950"/>
                      <a:pt x="4138410" y="2612945"/>
                      <a:pt x="4126408" y="2571034"/>
                    </a:cubicBezTo>
                    <a:lnTo>
                      <a:pt x="4122194" y="2545007"/>
                    </a:lnTo>
                    <a:lnTo>
                      <a:pt x="4125838" y="2518265"/>
                    </a:lnTo>
                    <a:lnTo>
                      <a:pt x="4125839" y="2518262"/>
                    </a:lnTo>
                    <a:lnTo>
                      <a:pt x="4132419" y="2490551"/>
                    </a:lnTo>
                    <a:lnTo>
                      <a:pt x="4134481" y="2463018"/>
                    </a:lnTo>
                    <a:lnTo>
                      <a:pt x="4134481" y="2463017"/>
                    </a:lnTo>
                    <a:cubicBezTo>
                      <a:pt x="4133600" y="2444777"/>
                      <a:pt x="4127457" y="2426822"/>
                      <a:pt x="4111549" y="2409485"/>
                    </a:cubicBezTo>
                    <a:cubicBezTo>
                      <a:pt x="4094022" y="2390434"/>
                      <a:pt x="4082782" y="2364715"/>
                      <a:pt x="4087164" y="2334044"/>
                    </a:cubicBezTo>
                    <a:cubicBezTo>
                      <a:pt x="4092688" y="2295753"/>
                      <a:pt x="4078782" y="2260890"/>
                      <a:pt x="4058207" y="2228314"/>
                    </a:cubicBezTo>
                    <a:cubicBezTo>
                      <a:pt x="4050777" y="2216692"/>
                      <a:pt x="4046587" y="2202404"/>
                      <a:pt x="4042967" y="2188879"/>
                    </a:cubicBezTo>
                    <a:cubicBezTo>
                      <a:pt x="4034584" y="2157636"/>
                      <a:pt x="4027154" y="2126201"/>
                      <a:pt x="4020296" y="2094578"/>
                    </a:cubicBezTo>
                    <a:cubicBezTo>
                      <a:pt x="4014582" y="2068669"/>
                      <a:pt x="4010390" y="2042570"/>
                      <a:pt x="4005437" y="2016469"/>
                    </a:cubicBezTo>
                    <a:cubicBezTo>
                      <a:pt x="4000103" y="1987894"/>
                      <a:pt x="3987719" y="1965224"/>
                      <a:pt x="3958954" y="1953413"/>
                    </a:cubicBezTo>
                    <a:cubicBezTo>
                      <a:pt x="3949810" y="1949603"/>
                      <a:pt x="3942569" y="1940459"/>
                      <a:pt x="3934949" y="1933219"/>
                    </a:cubicBezTo>
                    <a:cubicBezTo>
                      <a:pt x="3929425" y="1928076"/>
                      <a:pt x="3925233" y="1921216"/>
                      <a:pt x="3919519" y="1916454"/>
                    </a:cubicBezTo>
                    <a:cubicBezTo>
                      <a:pt x="3889418" y="1891497"/>
                      <a:pt x="3859129" y="1866922"/>
                      <a:pt x="3829028" y="1842158"/>
                    </a:cubicBezTo>
                    <a:cubicBezTo>
                      <a:pt x="3826170" y="1839679"/>
                      <a:pt x="3822741" y="1837013"/>
                      <a:pt x="3821407" y="1833775"/>
                    </a:cubicBezTo>
                    <a:cubicBezTo>
                      <a:pt x="3807501" y="1800246"/>
                      <a:pt x="3794358" y="1766335"/>
                      <a:pt x="3779686" y="1733188"/>
                    </a:cubicBezTo>
                    <a:cubicBezTo>
                      <a:pt x="3773972" y="1720423"/>
                      <a:pt x="3766924" y="1707279"/>
                      <a:pt x="3757018" y="1697753"/>
                    </a:cubicBezTo>
                    <a:cubicBezTo>
                      <a:pt x="3734538" y="1676036"/>
                      <a:pt x="3710152" y="1656223"/>
                      <a:pt x="3700436" y="1624980"/>
                    </a:cubicBezTo>
                    <a:cubicBezTo>
                      <a:pt x="3697580" y="1615836"/>
                      <a:pt x="3696055" y="1604978"/>
                      <a:pt x="3698532" y="1596213"/>
                    </a:cubicBezTo>
                    <a:close/>
                    <a:moveTo>
                      <a:pt x="3745230" y="1459073"/>
                    </a:moveTo>
                    <a:lnTo>
                      <a:pt x="3745229" y="1459074"/>
                    </a:lnTo>
                    <a:lnTo>
                      <a:pt x="3736012" y="1481572"/>
                    </a:lnTo>
                    <a:close/>
                    <a:moveTo>
                      <a:pt x="3764423" y="1268758"/>
                    </a:moveTo>
                    <a:cubicBezTo>
                      <a:pt x="3764875" y="1275402"/>
                      <a:pt x="3766447" y="1281689"/>
                      <a:pt x="3769590" y="1286070"/>
                    </a:cubicBezTo>
                    <a:cubicBezTo>
                      <a:pt x="3784163" y="1306930"/>
                      <a:pt x="3790403" y="1328553"/>
                      <a:pt x="3791927" y="1350628"/>
                    </a:cubicBezTo>
                    <a:lnTo>
                      <a:pt x="3786333" y="1413840"/>
                    </a:lnTo>
                    <a:lnTo>
                      <a:pt x="3791928" y="1350627"/>
                    </a:lnTo>
                    <a:cubicBezTo>
                      <a:pt x="3790403" y="1328552"/>
                      <a:pt x="3784164" y="1306930"/>
                      <a:pt x="3769590" y="1286069"/>
                    </a:cubicBezTo>
                    <a:close/>
                    <a:moveTo>
                      <a:pt x="3706152" y="773035"/>
                    </a:moveTo>
                    <a:lnTo>
                      <a:pt x="3706152" y="773036"/>
                    </a:lnTo>
                    <a:cubicBezTo>
                      <a:pt x="3708438" y="800277"/>
                      <a:pt x="3711676" y="827330"/>
                      <a:pt x="3714152" y="854380"/>
                    </a:cubicBezTo>
                    <a:cubicBezTo>
                      <a:pt x="3716438" y="878957"/>
                      <a:pt x="3717200" y="903723"/>
                      <a:pt x="3745205" y="915344"/>
                    </a:cubicBezTo>
                    <a:cubicBezTo>
                      <a:pt x="3749587" y="917060"/>
                      <a:pt x="3752825" y="922774"/>
                      <a:pt x="3755683" y="927156"/>
                    </a:cubicBezTo>
                    <a:cubicBezTo>
                      <a:pt x="3799691" y="994786"/>
                      <a:pt x="3798547" y="1030981"/>
                      <a:pt x="3752063" y="1097088"/>
                    </a:cubicBezTo>
                    <a:cubicBezTo>
                      <a:pt x="3747301" y="1103946"/>
                      <a:pt x="3743871" y="1118614"/>
                      <a:pt x="3747681" y="1123186"/>
                    </a:cubicBezTo>
                    <a:cubicBezTo>
                      <a:pt x="3763493" y="1142618"/>
                      <a:pt x="3770542" y="1162954"/>
                      <a:pt x="3772400" y="1184029"/>
                    </a:cubicBezTo>
                    <a:cubicBezTo>
                      <a:pt x="3770542" y="1162954"/>
                      <a:pt x="3763494" y="1142617"/>
                      <a:pt x="3747682" y="1123185"/>
                    </a:cubicBezTo>
                    <a:cubicBezTo>
                      <a:pt x="3743872" y="1118613"/>
                      <a:pt x="3747302" y="1103945"/>
                      <a:pt x="3752064" y="1097087"/>
                    </a:cubicBezTo>
                    <a:cubicBezTo>
                      <a:pt x="3798548" y="1030980"/>
                      <a:pt x="3799692" y="994785"/>
                      <a:pt x="3755684" y="927155"/>
                    </a:cubicBezTo>
                    <a:cubicBezTo>
                      <a:pt x="3752826" y="922773"/>
                      <a:pt x="3749588" y="917059"/>
                      <a:pt x="3745206" y="915343"/>
                    </a:cubicBezTo>
                    <a:cubicBezTo>
                      <a:pt x="3717200" y="903722"/>
                      <a:pt x="3716438" y="878956"/>
                      <a:pt x="3714152" y="854379"/>
                    </a:cubicBezTo>
                    <a:close/>
                    <a:moveTo>
                      <a:pt x="3761553" y="517851"/>
                    </a:moveTo>
                    <a:lnTo>
                      <a:pt x="3752635" y="556048"/>
                    </a:lnTo>
                    <a:cubicBezTo>
                      <a:pt x="3750539" y="564049"/>
                      <a:pt x="3745015" y="572623"/>
                      <a:pt x="3746157" y="580051"/>
                    </a:cubicBezTo>
                    <a:cubicBezTo>
                      <a:pt x="3749491" y="601579"/>
                      <a:pt x="3747062" y="622201"/>
                      <a:pt x="3742776" y="642538"/>
                    </a:cubicBezTo>
                    <a:lnTo>
                      <a:pt x="3730253" y="694928"/>
                    </a:lnTo>
                    <a:lnTo>
                      <a:pt x="3742777" y="642537"/>
                    </a:lnTo>
                    <a:cubicBezTo>
                      <a:pt x="3747063" y="622201"/>
                      <a:pt x="3749492" y="601578"/>
                      <a:pt x="3746158" y="580050"/>
                    </a:cubicBezTo>
                    <a:cubicBezTo>
                      <a:pt x="3745016" y="572622"/>
                      <a:pt x="3750540" y="564048"/>
                      <a:pt x="3752636" y="556047"/>
                    </a:cubicBezTo>
                    <a:close/>
                    <a:moveTo>
                      <a:pt x="3774848" y="298169"/>
                    </a:moveTo>
                    <a:lnTo>
                      <a:pt x="3760065" y="313534"/>
                    </a:lnTo>
                    <a:cubicBezTo>
                      <a:pt x="3755873" y="316390"/>
                      <a:pt x="3758159" y="330299"/>
                      <a:pt x="3759493" y="338871"/>
                    </a:cubicBezTo>
                    <a:lnTo>
                      <a:pt x="3759500" y="338900"/>
                    </a:lnTo>
                    <a:lnTo>
                      <a:pt x="3769400" y="395640"/>
                    </a:lnTo>
                    <a:lnTo>
                      <a:pt x="3765590" y="367328"/>
                    </a:lnTo>
                    <a:lnTo>
                      <a:pt x="3759500" y="338900"/>
                    </a:lnTo>
                    <a:lnTo>
                      <a:pt x="3759494" y="338870"/>
                    </a:lnTo>
                    <a:cubicBezTo>
                      <a:pt x="3758160" y="330298"/>
                      <a:pt x="3755874" y="316389"/>
                      <a:pt x="3760066" y="313533"/>
                    </a:cubicBezTo>
                    <a:close/>
                    <a:moveTo>
                      <a:pt x="3782393" y="281568"/>
                    </a:moveTo>
                    <a:lnTo>
                      <a:pt x="3777498" y="295415"/>
                    </a:lnTo>
                    <a:lnTo>
                      <a:pt x="3777499" y="295415"/>
                    </a:lnTo>
                    <a:close/>
                    <a:moveTo>
                      <a:pt x="3769073" y="24486"/>
                    </a:moveTo>
                    <a:lnTo>
                      <a:pt x="3766810" y="74129"/>
                    </a:lnTo>
                    <a:cubicBezTo>
                      <a:pt x="3767733" y="91492"/>
                      <a:pt x="3770043" y="108703"/>
                      <a:pt x="3772734" y="125861"/>
                    </a:cubicBezTo>
                    <a:lnTo>
                      <a:pt x="3777129" y="153387"/>
                    </a:lnTo>
                    <a:lnTo>
                      <a:pt x="3785402" y="228944"/>
                    </a:lnTo>
                    <a:lnTo>
                      <a:pt x="3780943" y="177271"/>
                    </a:lnTo>
                    <a:lnTo>
                      <a:pt x="3777129" y="153387"/>
                    </a:lnTo>
                    <a:lnTo>
                      <a:pt x="3776930" y="151569"/>
                    </a:lnTo>
                    <a:cubicBezTo>
                      <a:pt x="3772700" y="125876"/>
                      <a:pt x="3768195" y="100174"/>
                      <a:pt x="3766811" y="74129"/>
                    </a:cubicBezTo>
                    <a:close/>
                    <a:moveTo>
                      <a:pt x="3766492" y="0"/>
                    </a:moveTo>
                    <a:lnTo>
                      <a:pt x="4230600" y="0"/>
                    </a:lnTo>
                    <a:lnTo>
                      <a:pt x="4229473" y="2817"/>
                    </a:lnTo>
                    <a:cubicBezTo>
                      <a:pt x="4221092" y="21486"/>
                      <a:pt x="4218423" y="43012"/>
                      <a:pt x="4215375" y="63587"/>
                    </a:cubicBezTo>
                    <a:cubicBezTo>
                      <a:pt x="4209851" y="101308"/>
                      <a:pt x="4206421" y="139219"/>
                      <a:pt x="4201468" y="176939"/>
                    </a:cubicBezTo>
                    <a:cubicBezTo>
                      <a:pt x="4200325" y="184941"/>
                      <a:pt x="4198231" y="194085"/>
                      <a:pt x="4193466" y="200182"/>
                    </a:cubicBezTo>
                    <a:cubicBezTo>
                      <a:pt x="4161461" y="241901"/>
                      <a:pt x="4152508" y="292579"/>
                      <a:pt x="4155554" y="340774"/>
                    </a:cubicBezTo>
                    <a:cubicBezTo>
                      <a:pt x="4157843" y="378686"/>
                      <a:pt x="4159557" y="415835"/>
                      <a:pt x="4156319" y="453364"/>
                    </a:cubicBezTo>
                    <a:cubicBezTo>
                      <a:pt x="4156127" y="456222"/>
                      <a:pt x="4156509" y="460032"/>
                      <a:pt x="4158033" y="462126"/>
                    </a:cubicBezTo>
                    <a:cubicBezTo>
                      <a:pt x="4168129" y="475081"/>
                      <a:pt x="4168891" y="488607"/>
                      <a:pt x="4170605" y="505182"/>
                    </a:cubicBezTo>
                    <a:cubicBezTo>
                      <a:pt x="4173083" y="528615"/>
                      <a:pt x="4171367" y="550141"/>
                      <a:pt x="4167177" y="571860"/>
                    </a:cubicBezTo>
                    <a:cubicBezTo>
                      <a:pt x="4164129" y="587672"/>
                      <a:pt x="4157843" y="603673"/>
                      <a:pt x="4149840" y="617772"/>
                    </a:cubicBezTo>
                    <a:cubicBezTo>
                      <a:pt x="4138600" y="637392"/>
                      <a:pt x="4134220" y="656255"/>
                      <a:pt x="4149078" y="674923"/>
                    </a:cubicBezTo>
                    <a:cubicBezTo>
                      <a:pt x="4164891" y="695116"/>
                      <a:pt x="4159367" y="717977"/>
                      <a:pt x="4159937" y="740268"/>
                    </a:cubicBezTo>
                    <a:cubicBezTo>
                      <a:pt x="4160129" y="749982"/>
                      <a:pt x="4159747" y="760270"/>
                      <a:pt x="4162223" y="769605"/>
                    </a:cubicBezTo>
                    <a:cubicBezTo>
                      <a:pt x="4169273" y="796655"/>
                      <a:pt x="4179941" y="822756"/>
                      <a:pt x="4184703" y="850189"/>
                    </a:cubicBezTo>
                    <a:cubicBezTo>
                      <a:pt x="4187370" y="865430"/>
                      <a:pt x="4182607" y="882384"/>
                      <a:pt x="4179179" y="898198"/>
                    </a:cubicBezTo>
                    <a:cubicBezTo>
                      <a:pt x="4175559" y="914200"/>
                      <a:pt x="4170035" y="930011"/>
                      <a:pt x="4164319" y="945444"/>
                    </a:cubicBezTo>
                    <a:cubicBezTo>
                      <a:pt x="4160509" y="955920"/>
                      <a:pt x="4156889" y="967350"/>
                      <a:pt x="4150030" y="975733"/>
                    </a:cubicBezTo>
                    <a:cubicBezTo>
                      <a:pt x="4134410" y="994785"/>
                      <a:pt x="4131742" y="1014406"/>
                      <a:pt x="4139934" y="1036887"/>
                    </a:cubicBezTo>
                    <a:cubicBezTo>
                      <a:pt x="4141268" y="1040315"/>
                      <a:pt x="4141268" y="1044315"/>
                      <a:pt x="4141458" y="1048125"/>
                    </a:cubicBezTo>
                    <a:cubicBezTo>
                      <a:pt x="4145458" y="1109091"/>
                      <a:pt x="4147936" y="1170051"/>
                      <a:pt x="4154032" y="1230633"/>
                    </a:cubicBezTo>
                    <a:cubicBezTo>
                      <a:pt x="4156509" y="1255206"/>
                      <a:pt x="4167367" y="1278829"/>
                      <a:pt x="4174225" y="1303024"/>
                    </a:cubicBezTo>
                    <a:cubicBezTo>
                      <a:pt x="4175559" y="1307978"/>
                      <a:pt x="4177655" y="1313504"/>
                      <a:pt x="4176701" y="1318456"/>
                    </a:cubicBezTo>
                    <a:cubicBezTo>
                      <a:pt x="4167177" y="1372368"/>
                      <a:pt x="4181083" y="1422854"/>
                      <a:pt x="4199372" y="1472575"/>
                    </a:cubicBezTo>
                    <a:cubicBezTo>
                      <a:pt x="4201278" y="1477717"/>
                      <a:pt x="4200706" y="1484004"/>
                      <a:pt x="4200325" y="1489720"/>
                    </a:cubicBezTo>
                    <a:cubicBezTo>
                      <a:pt x="4198993" y="1505724"/>
                      <a:pt x="4192324" y="1523059"/>
                      <a:pt x="4196324" y="1537537"/>
                    </a:cubicBezTo>
                    <a:cubicBezTo>
                      <a:pt x="4207374" y="1576019"/>
                      <a:pt x="4220709" y="1614120"/>
                      <a:pt x="4237474" y="1650317"/>
                    </a:cubicBezTo>
                    <a:cubicBezTo>
                      <a:pt x="4254428" y="1687086"/>
                      <a:pt x="4268716" y="1721185"/>
                      <a:pt x="4251572" y="1763287"/>
                    </a:cubicBezTo>
                    <a:cubicBezTo>
                      <a:pt x="4244332" y="1781194"/>
                      <a:pt x="4249476" y="1804816"/>
                      <a:pt x="4251380" y="1825393"/>
                    </a:cubicBezTo>
                    <a:cubicBezTo>
                      <a:pt x="4252904" y="1840441"/>
                      <a:pt x="4261478" y="1854920"/>
                      <a:pt x="4261478" y="1869780"/>
                    </a:cubicBezTo>
                    <a:cubicBezTo>
                      <a:pt x="4261478" y="1909408"/>
                      <a:pt x="4271574" y="1944649"/>
                      <a:pt x="4292149" y="1978940"/>
                    </a:cubicBezTo>
                    <a:cubicBezTo>
                      <a:pt x="4300150" y="1992279"/>
                      <a:pt x="4294815" y="2013043"/>
                      <a:pt x="4296911" y="2030378"/>
                    </a:cubicBezTo>
                    <a:cubicBezTo>
                      <a:pt x="4299388" y="2048668"/>
                      <a:pt x="4301673" y="2067525"/>
                      <a:pt x="4307201" y="2085054"/>
                    </a:cubicBezTo>
                    <a:cubicBezTo>
                      <a:pt x="4321679" y="2130393"/>
                      <a:pt x="4338062" y="2175163"/>
                      <a:pt x="4353302" y="2220312"/>
                    </a:cubicBezTo>
                    <a:cubicBezTo>
                      <a:pt x="4365877" y="2257459"/>
                      <a:pt x="4355970" y="2294039"/>
                      <a:pt x="4350636" y="2330806"/>
                    </a:cubicBezTo>
                    <a:cubicBezTo>
                      <a:pt x="4347205" y="2353859"/>
                      <a:pt x="4339013" y="2375383"/>
                      <a:pt x="4351206" y="2401292"/>
                    </a:cubicBezTo>
                    <a:cubicBezTo>
                      <a:pt x="4362828" y="2426059"/>
                      <a:pt x="4360160" y="2457492"/>
                      <a:pt x="4366446" y="2485307"/>
                    </a:cubicBezTo>
                    <a:cubicBezTo>
                      <a:pt x="4371781" y="2508742"/>
                      <a:pt x="4380354" y="2531409"/>
                      <a:pt x="4388736" y="2554079"/>
                    </a:cubicBezTo>
                    <a:cubicBezTo>
                      <a:pt x="4400168" y="2584942"/>
                      <a:pt x="4412167" y="2615421"/>
                      <a:pt x="4406453" y="2649143"/>
                    </a:cubicBezTo>
                    <a:cubicBezTo>
                      <a:pt x="4399976" y="2687436"/>
                      <a:pt x="4424359" y="2713723"/>
                      <a:pt x="4440554" y="2743826"/>
                    </a:cubicBezTo>
                    <a:cubicBezTo>
                      <a:pt x="4451603" y="2764590"/>
                      <a:pt x="4459795" y="2787259"/>
                      <a:pt x="4466653" y="2809930"/>
                    </a:cubicBezTo>
                    <a:cubicBezTo>
                      <a:pt x="4475607" y="2840219"/>
                      <a:pt x="4480941" y="2871462"/>
                      <a:pt x="4489705" y="2901943"/>
                    </a:cubicBezTo>
                    <a:cubicBezTo>
                      <a:pt x="4502848" y="2948047"/>
                      <a:pt x="4513137" y="2994722"/>
                      <a:pt x="4505897" y="3042728"/>
                    </a:cubicBezTo>
                    <a:cubicBezTo>
                      <a:pt x="4502659" y="3064827"/>
                      <a:pt x="4502848" y="3085403"/>
                      <a:pt x="4507613" y="3107500"/>
                    </a:cubicBezTo>
                    <a:cubicBezTo>
                      <a:pt x="4515422" y="3143695"/>
                      <a:pt x="4516376" y="3180844"/>
                      <a:pt x="4545521" y="3209993"/>
                    </a:cubicBezTo>
                    <a:cubicBezTo>
                      <a:pt x="4555811" y="3220280"/>
                      <a:pt x="4558477" y="3238758"/>
                      <a:pt x="4563811" y="3253809"/>
                    </a:cubicBezTo>
                    <a:cubicBezTo>
                      <a:pt x="4570099" y="3271145"/>
                      <a:pt x="4566858" y="3283908"/>
                      <a:pt x="4548570" y="3293244"/>
                    </a:cubicBezTo>
                    <a:cubicBezTo>
                      <a:pt x="4540379" y="3297434"/>
                      <a:pt x="4532378" y="3309437"/>
                      <a:pt x="4531043" y="3318771"/>
                    </a:cubicBezTo>
                    <a:cubicBezTo>
                      <a:pt x="4527043" y="3346776"/>
                      <a:pt x="4532950" y="3372495"/>
                      <a:pt x="4545904" y="3399546"/>
                    </a:cubicBezTo>
                    <a:cubicBezTo>
                      <a:pt x="4558096" y="3424883"/>
                      <a:pt x="4556762" y="3456508"/>
                      <a:pt x="4561524" y="3485275"/>
                    </a:cubicBezTo>
                    <a:cubicBezTo>
                      <a:pt x="4564954" y="3505657"/>
                      <a:pt x="4572002" y="3526042"/>
                      <a:pt x="4572002" y="3546617"/>
                    </a:cubicBezTo>
                    <a:cubicBezTo>
                      <a:pt x="4572002" y="3572146"/>
                      <a:pt x="4565907" y="3597482"/>
                      <a:pt x="4563620" y="3623201"/>
                    </a:cubicBezTo>
                    <a:cubicBezTo>
                      <a:pt x="4561716" y="3643204"/>
                      <a:pt x="4562478" y="3663589"/>
                      <a:pt x="4560192" y="3683591"/>
                    </a:cubicBezTo>
                    <a:cubicBezTo>
                      <a:pt x="4558477" y="3699976"/>
                      <a:pt x="4554096" y="3716168"/>
                      <a:pt x="4550476" y="3732361"/>
                    </a:cubicBezTo>
                    <a:cubicBezTo>
                      <a:pt x="4549142" y="3738267"/>
                      <a:pt x="4543998" y="3744173"/>
                      <a:pt x="4544759" y="3749506"/>
                    </a:cubicBezTo>
                    <a:cubicBezTo>
                      <a:pt x="4552953" y="3802467"/>
                      <a:pt x="4516376" y="3840569"/>
                      <a:pt x="4500182" y="3885338"/>
                    </a:cubicBezTo>
                    <a:cubicBezTo>
                      <a:pt x="4483035" y="3932394"/>
                      <a:pt x="4456748" y="3977925"/>
                      <a:pt x="4464557" y="4030503"/>
                    </a:cubicBezTo>
                    <a:cubicBezTo>
                      <a:pt x="4469319" y="4062318"/>
                      <a:pt x="4480369" y="4092989"/>
                      <a:pt x="4487039" y="4124614"/>
                    </a:cubicBezTo>
                    <a:cubicBezTo>
                      <a:pt x="4489324" y="4135854"/>
                      <a:pt x="4488943" y="4148427"/>
                      <a:pt x="4486656" y="4159667"/>
                    </a:cubicBezTo>
                    <a:cubicBezTo>
                      <a:pt x="4476177" y="4213961"/>
                      <a:pt x="4474653" y="4267493"/>
                      <a:pt x="4491801" y="4320837"/>
                    </a:cubicBezTo>
                    <a:cubicBezTo>
                      <a:pt x="4494659" y="4329979"/>
                      <a:pt x="4497325" y="4339695"/>
                      <a:pt x="4497325" y="4349222"/>
                    </a:cubicBezTo>
                    <a:cubicBezTo>
                      <a:pt x="4497325" y="4401419"/>
                      <a:pt x="4493324" y="4452665"/>
                      <a:pt x="4474653" y="4502579"/>
                    </a:cubicBezTo>
                    <a:cubicBezTo>
                      <a:pt x="4468368" y="4519343"/>
                      <a:pt x="4472368" y="4539728"/>
                      <a:pt x="4470844" y="4558207"/>
                    </a:cubicBezTo>
                    <a:cubicBezTo>
                      <a:pt x="4469511" y="4575351"/>
                      <a:pt x="4468940" y="4592878"/>
                      <a:pt x="4464557" y="4609452"/>
                    </a:cubicBezTo>
                    <a:cubicBezTo>
                      <a:pt x="4458082" y="4633647"/>
                      <a:pt x="4457320" y="4656126"/>
                      <a:pt x="4463033" y="4681083"/>
                    </a:cubicBezTo>
                    <a:cubicBezTo>
                      <a:pt x="4468368" y="4704895"/>
                      <a:pt x="4465702" y="4730614"/>
                      <a:pt x="4465891" y="4755381"/>
                    </a:cubicBezTo>
                    <a:cubicBezTo>
                      <a:pt x="4466082" y="4783004"/>
                      <a:pt x="4466272" y="4810627"/>
                      <a:pt x="4465319" y="4838250"/>
                    </a:cubicBezTo>
                    <a:cubicBezTo>
                      <a:pt x="4464940" y="4849300"/>
                      <a:pt x="4457320" y="4861873"/>
                      <a:pt x="4460367" y="4871019"/>
                    </a:cubicBezTo>
                    <a:cubicBezTo>
                      <a:pt x="4470653" y="4900546"/>
                      <a:pt x="4458271" y="4930075"/>
                      <a:pt x="4463795" y="4959602"/>
                    </a:cubicBezTo>
                    <a:cubicBezTo>
                      <a:pt x="4466653" y="4974082"/>
                      <a:pt x="4458844" y="4990465"/>
                      <a:pt x="4458082" y="5006086"/>
                    </a:cubicBezTo>
                    <a:cubicBezTo>
                      <a:pt x="4456748" y="5031614"/>
                      <a:pt x="4457320" y="5057141"/>
                      <a:pt x="4456937" y="5082670"/>
                    </a:cubicBezTo>
                    <a:cubicBezTo>
                      <a:pt x="4456748" y="5091052"/>
                      <a:pt x="4455986" y="5099245"/>
                      <a:pt x="4455603" y="5107627"/>
                    </a:cubicBezTo>
                    <a:cubicBezTo>
                      <a:pt x="4455223" y="5115057"/>
                      <a:pt x="4453508" y="5122867"/>
                      <a:pt x="4454840" y="5129916"/>
                    </a:cubicBezTo>
                    <a:cubicBezTo>
                      <a:pt x="4459605" y="5155445"/>
                      <a:pt x="4467415" y="5180591"/>
                      <a:pt x="4470464" y="5206308"/>
                    </a:cubicBezTo>
                    <a:cubicBezTo>
                      <a:pt x="4473130" y="5228597"/>
                      <a:pt x="4469511" y="5251650"/>
                      <a:pt x="4471415" y="5274129"/>
                    </a:cubicBezTo>
                    <a:cubicBezTo>
                      <a:pt x="4474653" y="5313754"/>
                      <a:pt x="4480369" y="5353379"/>
                      <a:pt x="4483990" y="5393005"/>
                    </a:cubicBezTo>
                    <a:cubicBezTo>
                      <a:pt x="4484752" y="5401579"/>
                      <a:pt x="4479988" y="5410531"/>
                      <a:pt x="4479607" y="5419295"/>
                    </a:cubicBezTo>
                    <a:cubicBezTo>
                      <a:pt x="4478656" y="5446728"/>
                      <a:pt x="4478464" y="5474161"/>
                      <a:pt x="4477894" y="5501594"/>
                    </a:cubicBezTo>
                    <a:cubicBezTo>
                      <a:pt x="4477702" y="5517215"/>
                      <a:pt x="4478273" y="5533027"/>
                      <a:pt x="4476560" y="5548460"/>
                    </a:cubicBezTo>
                    <a:cubicBezTo>
                      <a:pt x="4474273" y="5568842"/>
                      <a:pt x="4470844" y="5587321"/>
                      <a:pt x="4485703" y="5606372"/>
                    </a:cubicBezTo>
                    <a:cubicBezTo>
                      <a:pt x="4508755" y="5635711"/>
                      <a:pt x="4499801" y="5673050"/>
                      <a:pt x="4505134" y="5706959"/>
                    </a:cubicBezTo>
                    <a:cubicBezTo>
                      <a:pt x="4506468" y="5715723"/>
                      <a:pt x="4506659" y="5724678"/>
                      <a:pt x="4508183" y="5733440"/>
                    </a:cubicBezTo>
                    <a:cubicBezTo>
                      <a:pt x="4511041" y="5749634"/>
                      <a:pt x="4514279" y="5765635"/>
                      <a:pt x="4517519" y="5781830"/>
                    </a:cubicBezTo>
                    <a:cubicBezTo>
                      <a:pt x="4518089" y="5784686"/>
                      <a:pt x="4518281" y="5787924"/>
                      <a:pt x="4519234" y="5790592"/>
                    </a:cubicBezTo>
                    <a:cubicBezTo>
                      <a:pt x="4527233" y="5815169"/>
                      <a:pt x="4536378" y="5839361"/>
                      <a:pt x="4542855" y="5864318"/>
                    </a:cubicBezTo>
                    <a:cubicBezTo>
                      <a:pt x="4546095" y="5876511"/>
                      <a:pt x="4546476" y="5890037"/>
                      <a:pt x="4544759" y="5902610"/>
                    </a:cubicBezTo>
                    <a:cubicBezTo>
                      <a:pt x="4539808" y="5939377"/>
                      <a:pt x="4537712" y="5975764"/>
                      <a:pt x="4544951" y="6012723"/>
                    </a:cubicBezTo>
                    <a:cubicBezTo>
                      <a:pt x="4547808" y="6027392"/>
                      <a:pt x="4543045" y="6043776"/>
                      <a:pt x="4541332" y="6059397"/>
                    </a:cubicBezTo>
                    <a:cubicBezTo>
                      <a:pt x="4536759" y="6096736"/>
                      <a:pt x="4531805" y="6134075"/>
                      <a:pt x="4527426" y="6171605"/>
                    </a:cubicBezTo>
                    <a:cubicBezTo>
                      <a:pt x="4524758" y="6195037"/>
                      <a:pt x="4523234" y="6218660"/>
                      <a:pt x="4520568" y="6242093"/>
                    </a:cubicBezTo>
                    <a:cubicBezTo>
                      <a:pt x="4517327" y="6269144"/>
                      <a:pt x="4512375" y="6296005"/>
                      <a:pt x="4509706" y="6323058"/>
                    </a:cubicBezTo>
                    <a:cubicBezTo>
                      <a:pt x="4506659" y="6353919"/>
                      <a:pt x="4506089" y="6384972"/>
                      <a:pt x="4502848" y="6415833"/>
                    </a:cubicBezTo>
                    <a:cubicBezTo>
                      <a:pt x="4496563" y="6472225"/>
                      <a:pt x="4489132" y="6528424"/>
                      <a:pt x="4482084" y="6584812"/>
                    </a:cubicBezTo>
                    <a:cubicBezTo>
                      <a:pt x="4475226" y="6639488"/>
                      <a:pt x="4469129" y="6694164"/>
                      <a:pt x="4460557" y="6748458"/>
                    </a:cubicBezTo>
                    <a:cubicBezTo>
                      <a:pt x="4456937" y="6771319"/>
                      <a:pt x="4447030" y="6793035"/>
                      <a:pt x="4441507" y="6815516"/>
                    </a:cubicBezTo>
                    <a:lnTo>
                      <a:pt x="4431806" y="6858001"/>
                    </a:lnTo>
                    <a:lnTo>
                      <a:pt x="4259554" y="6858001"/>
                    </a:lnTo>
                    <a:lnTo>
                      <a:pt x="4259554" y="6858002"/>
                    </a:lnTo>
                    <a:lnTo>
                      <a:pt x="0" y="6858002"/>
                    </a:lnTo>
                    <a:lnTo>
                      <a:pt x="0" y="2"/>
                    </a:lnTo>
                    <a:lnTo>
                      <a:pt x="3766492" y="1"/>
                    </a:lnTo>
                    <a:lnTo>
                      <a:pt x="3769210" y="21486"/>
                    </a:lnTo>
                    <a:close/>
                  </a:path>
                </a:pathLst>
              </a:custGeom>
              <a:solidFill>
                <a:schemeClr val="bg1">
                  <a:alpha val="14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grpSp>
          <p:nvGrpSpPr>
            <p:cNvPr id="14" name="Group 13">
              <a:extLst>
                <a:ext uri="{FF2B5EF4-FFF2-40B4-BE49-F238E27FC236}">
                  <a16:creationId xmlns:a16="http://schemas.microsoft.com/office/drawing/2014/main" id="{1658D615-89F8-4EE3-A5C2-8B57E48744C2}"/>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3697284" y="-1"/>
              <a:ext cx="884241" cy="6858002"/>
              <a:chOff x="3697284" y="-1"/>
              <a:chExt cx="884241" cy="6858002"/>
            </a:xfrm>
          </p:grpSpPr>
          <p:grpSp>
            <p:nvGrpSpPr>
              <p:cNvPr id="15" name="Group 14">
                <a:extLst>
                  <a:ext uri="{FF2B5EF4-FFF2-40B4-BE49-F238E27FC236}">
                    <a16:creationId xmlns:a16="http://schemas.microsoft.com/office/drawing/2014/main" id="{4529F45F-9E0D-4469-B6FE-BFA23DC316E7}"/>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3697284" y="-1"/>
                <a:ext cx="884241" cy="6858001"/>
                <a:chOff x="3697284" y="-1"/>
                <a:chExt cx="884241" cy="6858001"/>
              </a:xfrm>
              <a:solidFill>
                <a:srgbClr val="FFFFFF"/>
              </a:solidFill>
              <a:effectLst/>
            </p:grpSpPr>
            <p:sp>
              <p:nvSpPr>
                <p:cNvPr id="19" name="Freeform: Shape 18">
                  <a:extLst>
                    <a:ext uri="{FF2B5EF4-FFF2-40B4-BE49-F238E27FC236}">
                      <a16:creationId xmlns:a16="http://schemas.microsoft.com/office/drawing/2014/main" id="{4D258C8B-77B4-43BA-8B2F-AB7C96C399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flipH="1">
                  <a:off x="705641" y="2991642"/>
                  <a:ext cx="6858001" cy="874716"/>
                </a:xfrm>
                <a:custGeom>
                  <a:avLst/>
                  <a:gdLst>
                    <a:gd name="connsiteX0" fmla="*/ 0 w 6858001"/>
                    <a:gd name="connsiteY0" fmla="*/ 533314 h 874716"/>
                    <a:gd name="connsiteX1" fmla="*/ 0 w 6858001"/>
                    <a:gd name="connsiteY1" fmla="*/ 69206 h 874716"/>
                    <a:gd name="connsiteX2" fmla="*/ 21486 w 6858001"/>
                    <a:gd name="connsiteY2" fmla="*/ 71924 h 874716"/>
                    <a:gd name="connsiteX3" fmla="*/ 228948 w 6858001"/>
                    <a:gd name="connsiteY3" fmla="*/ 88116 h 874716"/>
                    <a:gd name="connsiteX4" fmla="*/ 313533 w 6858001"/>
                    <a:gd name="connsiteY4" fmla="*/ 62779 h 874716"/>
                    <a:gd name="connsiteX5" fmla="*/ 338870 w 6858001"/>
                    <a:gd name="connsiteY5" fmla="*/ 62207 h 874716"/>
                    <a:gd name="connsiteX6" fmla="*/ 395640 w 6858001"/>
                    <a:gd name="connsiteY6" fmla="*/ 72114 h 874716"/>
                    <a:gd name="connsiteX7" fmla="*/ 512802 w 6858001"/>
                    <a:gd name="connsiteY7" fmla="*/ 65446 h 874716"/>
                    <a:gd name="connsiteX8" fmla="*/ 556047 w 6858001"/>
                    <a:gd name="connsiteY8" fmla="*/ 55349 h 874716"/>
                    <a:gd name="connsiteX9" fmla="*/ 580050 w 6858001"/>
                    <a:gd name="connsiteY9" fmla="*/ 48871 h 874716"/>
                    <a:gd name="connsiteX10" fmla="*/ 703308 w 6858001"/>
                    <a:gd name="connsiteY10" fmla="*/ 30964 h 874716"/>
                    <a:gd name="connsiteX11" fmla="*/ 758174 w 6858001"/>
                    <a:gd name="connsiteY11" fmla="*/ 11724 h 874716"/>
                    <a:gd name="connsiteX12" fmla="*/ 773035 w 6858001"/>
                    <a:gd name="connsiteY12" fmla="*/ 8866 h 874716"/>
                    <a:gd name="connsiteX13" fmla="*/ 854379 w 6858001"/>
                    <a:gd name="connsiteY13" fmla="*/ 16866 h 874716"/>
                    <a:gd name="connsiteX14" fmla="*/ 915343 w 6858001"/>
                    <a:gd name="connsiteY14" fmla="*/ 47919 h 874716"/>
                    <a:gd name="connsiteX15" fmla="*/ 927155 w 6858001"/>
                    <a:gd name="connsiteY15" fmla="*/ 58397 h 874716"/>
                    <a:gd name="connsiteX16" fmla="*/ 1097087 w 6858001"/>
                    <a:gd name="connsiteY16" fmla="*/ 54777 h 874716"/>
                    <a:gd name="connsiteX17" fmla="*/ 1123185 w 6858001"/>
                    <a:gd name="connsiteY17" fmla="*/ 50395 h 874716"/>
                    <a:gd name="connsiteX18" fmla="*/ 1249302 w 6858001"/>
                    <a:gd name="connsiteY18" fmla="*/ 68684 h 874716"/>
                    <a:gd name="connsiteX19" fmla="*/ 1286069 w 6858001"/>
                    <a:gd name="connsiteY19" fmla="*/ 72304 h 874716"/>
                    <a:gd name="connsiteX20" fmla="*/ 1417899 w 6858001"/>
                    <a:gd name="connsiteY20" fmla="*/ 88688 h 874716"/>
                    <a:gd name="connsiteX21" fmla="*/ 1436568 w 6858001"/>
                    <a:gd name="connsiteY21" fmla="*/ 73448 h 874716"/>
                    <a:gd name="connsiteX22" fmla="*/ 1490292 w 6858001"/>
                    <a:gd name="connsiteY22" fmla="*/ 35154 h 874716"/>
                    <a:gd name="connsiteX23" fmla="*/ 1596213 w 6858001"/>
                    <a:gd name="connsiteY23" fmla="*/ 1245 h 874716"/>
                    <a:gd name="connsiteX24" fmla="*/ 1624980 w 6858001"/>
                    <a:gd name="connsiteY24" fmla="*/ 3150 h 874716"/>
                    <a:gd name="connsiteX25" fmla="*/ 1697753 w 6858001"/>
                    <a:gd name="connsiteY25" fmla="*/ 59731 h 874716"/>
                    <a:gd name="connsiteX26" fmla="*/ 1733188 w 6858001"/>
                    <a:gd name="connsiteY26" fmla="*/ 82400 h 874716"/>
                    <a:gd name="connsiteX27" fmla="*/ 1833775 w 6858001"/>
                    <a:gd name="connsiteY27" fmla="*/ 124121 h 874716"/>
                    <a:gd name="connsiteX28" fmla="*/ 1842158 w 6858001"/>
                    <a:gd name="connsiteY28" fmla="*/ 131742 h 874716"/>
                    <a:gd name="connsiteX29" fmla="*/ 1916454 w 6858001"/>
                    <a:gd name="connsiteY29" fmla="*/ 222233 h 874716"/>
                    <a:gd name="connsiteX30" fmla="*/ 1933219 w 6858001"/>
                    <a:gd name="connsiteY30" fmla="*/ 237663 h 874716"/>
                    <a:gd name="connsiteX31" fmla="*/ 1953413 w 6858001"/>
                    <a:gd name="connsiteY31" fmla="*/ 261668 h 874716"/>
                    <a:gd name="connsiteX32" fmla="*/ 2016469 w 6858001"/>
                    <a:gd name="connsiteY32" fmla="*/ 308151 h 874716"/>
                    <a:gd name="connsiteX33" fmla="*/ 2094578 w 6858001"/>
                    <a:gd name="connsiteY33" fmla="*/ 323010 h 874716"/>
                    <a:gd name="connsiteX34" fmla="*/ 2188879 w 6858001"/>
                    <a:gd name="connsiteY34" fmla="*/ 345681 h 874716"/>
                    <a:gd name="connsiteX35" fmla="*/ 2228314 w 6858001"/>
                    <a:gd name="connsiteY35" fmla="*/ 360921 h 874716"/>
                    <a:gd name="connsiteX36" fmla="*/ 2334044 w 6858001"/>
                    <a:gd name="connsiteY36" fmla="*/ 389878 h 874716"/>
                    <a:gd name="connsiteX37" fmla="*/ 2409485 w 6858001"/>
                    <a:gd name="connsiteY37" fmla="*/ 414263 h 874716"/>
                    <a:gd name="connsiteX38" fmla="*/ 2518264 w 6858001"/>
                    <a:gd name="connsiteY38" fmla="*/ 428552 h 874716"/>
                    <a:gd name="connsiteX39" fmla="*/ 2571034 w 6858001"/>
                    <a:gd name="connsiteY39" fmla="*/ 429122 h 874716"/>
                    <a:gd name="connsiteX40" fmla="*/ 2668001 w 6858001"/>
                    <a:gd name="connsiteY40" fmla="*/ 502276 h 874716"/>
                    <a:gd name="connsiteX41" fmla="*/ 2745348 w 6858001"/>
                    <a:gd name="connsiteY41" fmla="*/ 550666 h 874716"/>
                    <a:gd name="connsiteX42" fmla="*/ 2826694 w 6858001"/>
                    <a:gd name="connsiteY42" fmla="*/ 527233 h 874716"/>
                    <a:gd name="connsiteX43" fmla="*/ 2848793 w 6858001"/>
                    <a:gd name="connsiteY43" fmla="*/ 505134 h 874716"/>
                    <a:gd name="connsiteX44" fmla="*/ 2982148 w 6858001"/>
                    <a:gd name="connsiteY44" fmla="*/ 484179 h 874716"/>
                    <a:gd name="connsiteX45" fmla="*/ 3172654 w 6858001"/>
                    <a:gd name="connsiteY45" fmla="*/ 483417 h 874716"/>
                    <a:gd name="connsiteX46" fmla="*/ 3489467 w 6858001"/>
                    <a:gd name="connsiteY46" fmla="*/ 435790 h 874716"/>
                    <a:gd name="connsiteX47" fmla="*/ 3544713 w 6858001"/>
                    <a:gd name="connsiteY47" fmla="*/ 413691 h 874716"/>
                    <a:gd name="connsiteX48" fmla="*/ 3606817 w 6858001"/>
                    <a:gd name="connsiteY48" fmla="*/ 408167 h 874716"/>
                    <a:gd name="connsiteX49" fmla="*/ 3630632 w 6858001"/>
                    <a:gd name="connsiteY49" fmla="*/ 421693 h 874716"/>
                    <a:gd name="connsiteX50" fmla="*/ 3734837 w 6858001"/>
                    <a:gd name="connsiteY50" fmla="*/ 441886 h 874716"/>
                    <a:gd name="connsiteX51" fmla="*/ 3754652 w 6858001"/>
                    <a:gd name="connsiteY51" fmla="*/ 442268 h 874716"/>
                    <a:gd name="connsiteX52" fmla="*/ 3822472 w 6858001"/>
                    <a:gd name="connsiteY52" fmla="*/ 433694 h 874716"/>
                    <a:gd name="connsiteX53" fmla="*/ 3885338 w 6858001"/>
                    <a:gd name="connsiteY53" fmla="*/ 428742 h 874716"/>
                    <a:gd name="connsiteX54" fmla="*/ 4043839 w 6858001"/>
                    <a:gd name="connsiteY54" fmla="*/ 444934 h 874716"/>
                    <a:gd name="connsiteX55" fmla="*/ 4165383 w 6858001"/>
                    <a:gd name="connsiteY55" fmla="*/ 441124 h 874716"/>
                    <a:gd name="connsiteX56" fmla="*/ 4221391 w 6858001"/>
                    <a:gd name="connsiteY56" fmla="*/ 444934 h 874716"/>
                    <a:gd name="connsiteX57" fmla="*/ 4253014 w 6858001"/>
                    <a:gd name="connsiteY57" fmla="*/ 450650 h 874716"/>
                    <a:gd name="connsiteX58" fmla="*/ 4324645 w 6858001"/>
                    <a:gd name="connsiteY58" fmla="*/ 490466 h 874716"/>
                    <a:gd name="connsiteX59" fmla="*/ 4363890 w 6858001"/>
                    <a:gd name="connsiteY59" fmla="*/ 499420 h 874716"/>
                    <a:gd name="connsiteX60" fmla="*/ 4482004 w 6858001"/>
                    <a:gd name="connsiteY60" fmla="*/ 498658 h 874716"/>
                    <a:gd name="connsiteX61" fmla="*/ 4659174 w 6858001"/>
                    <a:gd name="connsiteY61" fmla="*/ 438648 h 874716"/>
                    <a:gd name="connsiteX62" fmla="*/ 4677655 w 6858001"/>
                    <a:gd name="connsiteY62" fmla="*/ 430646 h 874716"/>
                    <a:gd name="connsiteX63" fmla="*/ 4767764 w 6858001"/>
                    <a:gd name="connsiteY63" fmla="*/ 420739 h 874716"/>
                    <a:gd name="connsiteX64" fmla="*/ 4828916 w 6858001"/>
                    <a:gd name="connsiteY64" fmla="*/ 434266 h 874716"/>
                    <a:gd name="connsiteX65" fmla="*/ 4912168 w 6858001"/>
                    <a:gd name="connsiteY65" fmla="*/ 462271 h 874716"/>
                    <a:gd name="connsiteX66" fmla="*/ 4987037 w 6858001"/>
                    <a:gd name="connsiteY66" fmla="*/ 485703 h 874716"/>
                    <a:gd name="connsiteX67" fmla="*/ 5041521 w 6858001"/>
                    <a:gd name="connsiteY67" fmla="*/ 512182 h 874716"/>
                    <a:gd name="connsiteX68" fmla="*/ 5166113 w 6858001"/>
                    <a:gd name="connsiteY68" fmla="*/ 531615 h 874716"/>
                    <a:gd name="connsiteX69" fmla="*/ 5179067 w 6858001"/>
                    <a:gd name="connsiteY69" fmla="*/ 534853 h 874716"/>
                    <a:gd name="connsiteX70" fmla="*/ 5272796 w 6858001"/>
                    <a:gd name="connsiteY70" fmla="*/ 511230 h 874716"/>
                    <a:gd name="connsiteX71" fmla="*/ 5385384 w 6858001"/>
                    <a:gd name="connsiteY71" fmla="*/ 487227 h 874716"/>
                    <a:gd name="connsiteX72" fmla="*/ 5425582 w 6858001"/>
                    <a:gd name="connsiteY72" fmla="*/ 495418 h 874716"/>
                    <a:gd name="connsiteX73" fmla="*/ 5480637 w 6858001"/>
                    <a:gd name="connsiteY73" fmla="*/ 507040 h 874716"/>
                    <a:gd name="connsiteX74" fmla="*/ 5531693 w 6858001"/>
                    <a:gd name="connsiteY74" fmla="*/ 500944 h 874716"/>
                    <a:gd name="connsiteX75" fmla="*/ 5562746 w 6858001"/>
                    <a:gd name="connsiteY75" fmla="*/ 500372 h 874716"/>
                    <a:gd name="connsiteX76" fmla="*/ 5704483 w 6858001"/>
                    <a:gd name="connsiteY76" fmla="*/ 571620 h 874716"/>
                    <a:gd name="connsiteX77" fmla="*/ 5740488 w 6858001"/>
                    <a:gd name="connsiteY77" fmla="*/ 577526 h 874716"/>
                    <a:gd name="connsiteX78" fmla="*/ 5760873 w 6858001"/>
                    <a:gd name="connsiteY78" fmla="*/ 586291 h 874716"/>
                    <a:gd name="connsiteX79" fmla="*/ 5883751 w 6858001"/>
                    <a:gd name="connsiteY79" fmla="*/ 674686 h 874716"/>
                    <a:gd name="connsiteX80" fmla="*/ 5935949 w 6858001"/>
                    <a:gd name="connsiteY80" fmla="*/ 692592 h 874716"/>
                    <a:gd name="connsiteX81" fmla="*/ 5993291 w 6858001"/>
                    <a:gd name="connsiteY81" fmla="*/ 688972 h 874716"/>
                    <a:gd name="connsiteX82" fmla="*/ 6026440 w 6858001"/>
                    <a:gd name="connsiteY82" fmla="*/ 682496 h 874716"/>
                    <a:gd name="connsiteX83" fmla="*/ 6108738 w 6858001"/>
                    <a:gd name="connsiteY83" fmla="*/ 626296 h 874716"/>
                    <a:gd name="connsiteX84" fmla="*/ 6155602 w 6858001"/>
                    <a:gd name="connsiteY84" fmla="*/ 628202 h 874716"/>
                    <a:gd name="connsiteX85" fmla="*/ 6228756 w 6858001"/>
                    <a:gd name="connsiteY85" fmla="*/ 666873 h 874716"/>
                    <a:gd name="connsiteX86" fmla="*/ 6361539 w 6858001"/>
                    <a:gd name="connsiteY86" fmla="*/ 684210 h 874716"/>
                    <a:gd name="connsiteX87" fmla="*/ 6428979 w 6858001"/>
                    <a:gd name="connsiteY87" fmla="*/ 630106 h 874716"/>
                    <a:gd name="connsiteX88" fmla="*/ 6463840 w 6858001"/>
                    <a:gd name="connsiteY88" fmla="*/ 578098 h 874716"/>
                    <a:gd name="connsiteX89" fmla="*/ 6564620 w 6858001"/>
                    <a:gd name="connsiteY89" fmla="*/ 517708 h 874716"/>
                    <a:gd name="connsiteX90" fmla="*/ 6588625 w 6858001"/>
                    <a:gd name="connsiteY90" fmla="*/ 540187 h 874716"/>
                    <a:gd name="connsiteX91" fmla="*/ 6662541 w 6858001"/>
                    <a:gd name="connsiteY91" fmla="*/ 549714 h 874716"/>
                    <a:gd name="connsiteX92" fmla="*/ 6742552 w 6858001"/>
                    <a:gd name="connsiteY92" fmla="*/ 548952 h 874716"/>
                    <a:gd name="connsiteX93" fmla="*/ 6812063 w 6858001"/>
                    <a:gd name="connsiteY93" fmla="*/ 568430 h 874716"/>
                    <a:gd name="connsiteX94" fmla="*/ 6858001 w 6858001"/>
                    <a:gd name="connsiteY94" fmla="*/ 562267 h 874716"/>
                    <a:gd name="connsiteX95" fmla="*/ 6858001 w 6858001"/>
                    <a:gd name="connsiteY95" fmla="*/ 734520 h 874716"/>
                    <a:gd name="connsiteX96" fmla="*/ 6815516 w 6858001"/>
                    <a:gd name="connsiteY96" fmla="*/ 744220 h 874716"/>
                    <a:gd name="connsiteX97" fmla="*/ 6748458 w 6858001"/>
                    <a:gd name="connsiteY97" fmla="*/ 763271 h 874716"/>
                    <a:gd name="connsiteX98" fmla="*/ 6584812 w 6858001"/>
                    <a:gd name="connsiteY98" fmla="*/ 784797 h 874716"/>
                    <a:gd name="connsiteX99" fmla="*/ 6415833 w 6858001"/>
                    <a:gd name="connsiteY99" fmla="*/ 805562 h 874716"/>
                    <a:gd name="connsiteX100" fmla="*/ 6323058 w 6858001"/>
                    <a:gd name="connsiteY100" fmla="*/ 812420 h 874716"/>
                    <a:gd name="connsiteX101" fmla="*/ 6242093 w 6858001"/>
                    <a:gd name="connsiteY101" fmla="*/ 823281 h 874716"/>
                    <a:gd name="connsiteX102" fmla="*/ 6171605 w 6858001"/>
                    <a:gd name="connsiteY102" fmla="*/ 830139 h 874716"/>
                    <a:gd name="connsiteX103" fmla="*/ 6059397 w 6858001"/>
                    <a:gd name="connsiteY103" fmla="*/ 844045 h 874716"/>
                    <a:gd name="connsiteX104" fmla="*/ 6012723 w 6858001"/>
                    <a:gd name="connsiteY104" fmla="*/ 847665 h 874716"/>
                    <a:gd name="connsiteX105" fmla="*/ 5902610 w 6858001"/>
                    <a:gd name="connsiteY105" fmla="*/ 847473 h 874716"/>
                    <a:gd name="connsiteX106" fmla="*/ 5864318 w 6858001"/>
                    <a:gd name="connsiteY106" fmla="*/ 845569 h 874716"/>
                    <a:gd name="connsiteX107" fmla="*/ 5790592 w 6858001"/>
                    <a:gd name="connsiteY107" fmla="*/ 821947 h 874716"/>
                    <a:gd name="connsiteX108" fmla="*/ 5781830 w 6858001"/>
                    <a:gd name="connsiteY108" fmla="*/ 820233 h 874716"/>
                    <a:gd name="connsiteX109" fmla="*/ 5733440 w 6858001"/>
                    <a:gd name="connsiteY109" fmla="*/ 810896 h 874716"/>
                    <a:gd name="connsiteX110" fmla="*/ 5706959 w 6858001"/>
                    <a:gd name="connsiteY110" fmla="*/ 807848 h 874716"/>
                    <a:gd name="connsiteX111" fmla="*/ 5606372 w 6858001"/>
                    <a:gd name="connsiteY111" fmla="*/ 788417 h 874716"/>
                    <a:gd name="connsiteX112" fmla="*/ 5548460 w 6858001"/>
                    <a:gd name="connsiteY112" fmla="*/ 779273 h 874716"/>
                    <a:gd name="connsiteX113" fmla="*/ 5501594 w 6858001"/>
                    <a:gd name="connsiteY113" fmla="*/ 780607 h 874716"/>
                    <a:gd name="connsiteX114" fmla="*/ 5419295 w 6858001"/>
                    <a:gd name="connsiteY114" fmla="*/ 782321 h 874716"/>
                    <a:gd name="connsiteX115" fmla="*/ 5393005 w 6858001"/>
                    <a:gd name="connsiteY115" fmla="*/ 786703 h 874716"/>
                    <a:gd name="connsiteX116" fmla="*/ 5274129 w 6858001"/>
                    <a:gd name="connsiteY116" fmla="*/ 774129 h 874716"/>
                    <a:gd name="connsiteX117" fmla="*/ 5206308 w 6858001"/>
                    <a:gd name="connsiteY117" fmla="*/ 773177 h 874716"/>
                    <a:gd name="connsiteX118" fmla="*/ 5129916 w 6858001"/>
                    <a:gd name="connsiteY118" fmla="*/ 757554 h 874716"/>
                    <a:gd name="connsiteX119" fmla="*/ 5107627 w 6858001"/>
                    <a:gd name="connsiteY119" fmla="*/ 758316 h 874716"/>
                    <a:gd name="connsiteX120" fmla="*/ 5082670 w 6858001"/>
                    <a:gd name="connsiteY120" fmla="*/ 759651 h 874716"/>
                    <a:gd name="connsiteX121" fmla="*/ 5006086 w 6858001"/>
                    <a:gd name="connsiteY121" fmla="*/ 760795 h 874716"/>
                    <a:gd name="connsiteX122" fmla="*/ 4959602 w 6858001"/>
                    <a:gd name="connsiteY122" fmla="*/ 766509 h 874716"/>
                    <a:gd name="connsiteX123" fmla="*/ 4871019 w 6858001"/>
                    <a:gd name="connsiteY123" fmla="*/ 763081 h 874716"/>
                    <a:gd name="connsiteX124" fmla="*/ 4838250 w 6858001"/>
                    <a:gd name="connsiteY124" fmla="*/ 768033 h 874716"/>
                    <a:gd name="connsiteX125" fmla="*/ 4755381 w 6858001"/>
                    <a:gd name="connsiteY125" fmla="*/ 768605 h 874716"/>
                    <a:gd name="connsiteX126" fmla="*/ 4681083 w 6858001"/>
                    <a:gd name="connsiteY126" fmla="*/ 765747 h 874716"/>
                    <a:gd name="connsiteX127" fmla="*/ 4609452 w 6858001"/>
                    <a:gd name="connsiteY127" fmla="*/ 767271 h 874716"/>
                    <a:gd name="connsiteX128" fmla="*/ 4558207 w 6858001"/>
                    <a:gd name="connsiteY128" fmla="*/ 773557 h 874716"/>
                    <a:gd name="connsiteX129" fmla="*/ 4502579 w 6858001"/>
                    <a:gd name="connsiteY129" fmla="*/ 777367 h 874716"/>
                    <a:gd name="connsiteX130" fmla="*/ 4349222 w 6858001"/>
                    <a:gd name="connsiteY130" fmla="*/ 800038 h 874716"/>
                    <a:gd name="connsiteX131" fmla="*/ 4320837 w 6858001"/>
                    <a:gd name="connsiteY131" fmla="*/ 794514 h 874716"/>
                    <a:gd name="connsiteX132" fmla="*/ 4159667 w 6858001"/>
                    <a:gd name="connsiteY132" fmla="*/ 789370 h 874716"/>
                    <a:gd name="connsiteX133" fmla="*/ 4124614 w 6858001"/>
                    <a:gd name="connsiteY133" fmla="*/ 789752 h 874716"/>
                    <a:gd name="connsiteX134" fmla="*/ 4030503 w 6858001"/>
                    <a:gd name="connsiteY134" fmla="*/ 767271 h 874716"/>
                    <a:gd name="connsiteX135" fmla="*/ 3885338 w 6858001"/>
                    <a:gd name="connsiteY135" fmla="*/ 802896 h 874716"/>
                    <a:gd name="connsiteX136" fmla="*/ 3749506 w 6858001"/>
                    <a:gd name="connsiteY136" fmla="*/ 847473 h 874716"/>
                    <a:gd name="connsiteX137" fmla="*/ 3732361 w 6858001"/>
                    <a:gd name="connsiteY137" fmla="*/ 853190 h 874716"/>
                    <a:gd name="connsiteX138" fmla="*/ 3683591 w 6858001"/>
                    <a:gd name="connsiteY138" fmla="*/ 862906 h 874716"/>
                    <a:gd name="connsiteX139" fmla="*/ 3623201 w 6858001"/>
                    <a:gd name="connsiteY139" fmla="*/ 866334 h 874716"/>
                    <a:gd name="connsiteX140" fmla="*/ 3546617 w 6858001"/>
                    <a:gd name="connsiteY140" fmla="*/ 874716 h 874716"/>
                    <a:gd name="connsiteX141" fmla="*/ 3485275 w 6858001"/>
                    <a:gd name="connsiteY141" fmla="*/ 864238 h 874716"/>
                    <a:gd name="connsiteX142" fmla="*/ 3399546 w 6858001"/>
                    <a:gd name="connsiteY142" fmla="*/ 848618 h 874716"/>
                    <a:gd name="connsiteX143" fmla="*/ 3318771 w 6858001"/>
                    <a:gd name="connsiteY143" fmla="*/ 833757 h 874716"/>
                    <a:gd name="connsiteX144" fmla="*/ 3293244 w 6858001"/>
                    <a:gd name="connsiteY144" fmla="*/ 851284 h 874716"/>
                    <a:gd name="connsiteX145" fmla="*/ 3253809 w 6858001"/>
                    <a:gd name="connsiteY145" fmla="*/ 866524 h 874716"/>
                    <a:gd name="connsiteX146" fmla="*/ 3209993 w 6858001"/>
                    <a:gd name="connsiteY146" fmla="*/ 848235 h 874716"/>
                    <a:gd name="connsiteX147" fmla="*/ 3107500 w 6858001"/>
                    <a:gd name="connsiteY147" fmla="*/ 810326 h 874716"/>
                    <a:gd name="connsiteX148" fmla="*/ 3042728 w 6858001"/>
                    <a:gd name="connsiteY148" fmla="*/ 808610 h 874716"/>
                    <a:gd name="connsiteX149" fmla="*/ 2901943 w 6858001"/>
                    <a:gd name="connsiteY149" fmla="*/ 792418 h 874716"/>
                    <a:gd name="connsiteX150" fmla="*/ 2809930 w 6858001"/>
                    <a:gd name="connsiteY150" fmla="*/ 769367 h 874716"/>
                    <a:gd name="connsiteX151" fmla="*/ 2743826 w 6858001"/>
                    <a:gd name="connsiteY151" fmla="*/ 743268 h 874716"/>
                    <a:gd name="connsiteX152" fmla="*/ 2649143 w 6858001"/>
                    <a:gd name="connsiteY152" fmla="*/ 709167 h 874716"/>
                    <a:gd name="connsiteX153" fmla="*/ 2554079 w 6858001"/>
                    <a:gd name="connsiteY153" fmla="*/ 691450 h 874716"/>
                    <a:gd name="connsiteX154" fmla="*/ 2485307 w 6858001"/>
                    <a:gd name="connsiteY154" fmla="*/ 669160 h 874716"/>
                    <a:gd name="connsiteX155" fmla="*/ 2401292 w 6858001"/>
                    <a:gd name="connsiteY155" fmla="*/ 653919 h 874716"/>
                    <a:gd name="connsiteX156" fmla="*/ 2330806 w 6858001"/>
                    <a:gd name="connsiteY156" fmla="*/ 653349 h 874716"/>
                    <a:gd name="connsiteX157" fmla="*/ 2220312 w 6858001"/>
                    <a:gd name="connsiteY157" fmla="*/ 656015 h 874716"/>
                    <a:gd name="connsiteX158" fmla="*/ 2085054 w 6858001"/>
                    <a:gd name="connsiteY158" fmla="*/ 609914 h 874716"/>
                    <a:gd name="connsiteX159" fmla="*/ 2030378 w 6858001"/>
                    <a:gd name="connsiteY159" fmla="*/ 599625 h 874716"/>
                    <a:gd name="connsiteX160" fmla="*/ 1978940 w 6858001"/>
                    <a:gd name="connsiteY160" fmla="*/ 594863 h 874716"/>
                    <a:gd name="connsiteX161" fmla="*/ 1869780 w 6858001"/>
                    <a:gd name="connsiteY161" fmla="*/ 564192 h 874716"/>
                    <a:gd name="connsiteX162" fmla="*/ 1825393 w 6858001"/>
                    <a:gd name="connsiteY162" fmla="*/ 554094 h 874716"/>
                    <a:gd name="connsiteX163" fmla="*/ 1763287 w 6858001"/>
                    <a:gd name="connsiteY163" fmla="*/ 554286 h 874716"/>
                    <a:gd name="connsiteX164" fmla="*/ 1650317 w 6858001"/>
                    <a:gd name="connsiteY164" fmla="*/ 540187 h 874716"/>
                    <a:gd name="connsiteX165" fmla="*/ 1537537 w 6858001"/>
                    <a:gd name="connsiteY165" fmla="*/ 499038 h 874716"/>
                    <a:gd name="connsiteX166" fmla="*/ 1489720 w 6858001"/>
                    <a:gd name="connsiteY166" fmla="*/ 503038 h 874716"/>
                    <a:gd name="connsiteX167" fmla="*/ 1472575 w 6858001"/>
                    <a:gd name="connsiteY167" fmla="*/ 502086 h 874716"/>
                    <a:gd name="connsiteX168" fmla="*/ 1318456 w 6858001"/>
                    <a:gd name="connsiteY168" fmla="*/ 479415 h 874716"/>
                    <a:gd name="connsiteX169" fmla="*/ 1303024 w 6858001"/>
                    <a:gd name="connsiteY169" fmla="*/ 476939 h 874716"/>
                    <a:gd name="connsiteX170" fmla="*/ 1230633 w 6858001"/>
                    <a:gd name="connsiteY170" fmla="*/ 456746 h 874716"/>
                    <a:gd name="connsiteX171" fmla="*/ 1048125 w 6858001"/>
                    <a:gd name="connsiteY171" fmla="*/ 444172 h 874716"/>
                    <a:gd name="connsiteX172" fmla="*/ 1036887 w 6858001"/>
                    <a:gd name="connsiteY172" fmla="*/ 442648 h 874716"/>
                    <a:gd name="connsiteX173" fmla="*/ 975733 w 6858001"/>
                    <a:gd name="connsiteY173" fmla="*/ 452744 h 874716"/>
                    <a:gd name="connsiteX174" fmla="*/ 945444 w 6858001"/>
                    <a:gd name="connsiteY174" fmla="*/ 467033 h 874716"/>
                    <a:gd name="connsiteX175" fmla="*/ 898198 w 6858001"/>
                    <a:gd name="connsiteY175" fmla="*/ 481893 h 874716"/>
                    <a:gd name="connsiteX176" fmla="*/ 850189 w 6858001"/>
                    <a:gd name="connsiteY176" fmla="*/ 487417 h 874716"/>
                    <a:gd name="connsiteX177" fmla="*/ 769605 w 6858001"/>
                    <a:gd name="connsiteY177" fmla="*/ 464937 h 874716"/>
                    <a:gd name="connsiteX178" fmla="*/ 740268 w 6858001"/>
                    <a:gd name="connsiteY178" fmla="*/ 462651 h 874716"/>
                    <a:gd name="connsiteX179" fmla="*/ 674923 w 6858001"/>
                    <a:gd name="connsiteY179" fmla="*/ 451792 h 874716"/>
                    <a:gd name="connsiteX180" fmla="*/ 617772 w 6858001"/>
                    <a:gd name="connsiteY180" fmla="*/ 452554 h 874716"/>
                    <a:gd name="connsiteX181" fmla="*/ 571860 w 6858001"/>
                    <a:gd name="connsiteY181" fmla="*/ 469891 h 874716"/>
                    <a:gd name="connsiteX182" fmla="*/ 505182 w 6858001"/>
                    <a:gd name="connsiteY182" fmla="*/ 473319 h 874716"/>
                    <a:gd name="connsiteX183" fmla="*/ 462126 w 6858001"/>
                    <a:gd name="connsiteY183" fmla="*/ 460747 h 874716"/>
                    <a:gd name="connsiteX184" fmla="*/ 453364 w 6858001"/>
                    <a:gd name="connsiteY184" fmla="*/ 459033 h 874716"/>
                    <a:gd name="connsiteX185" fmla="*/ 340774 w 6858001"/>
                    <a:gd name="connsiteY185" fmla="*/ 458268 h 874716"/>
                    <a:gd name="connsiteX186" fmla="*/ 200182 w 6858001"/>
                    <a:gd name="connsiteY186" fmla="*/ 496180 h 874716"/>
                    <a:gd name="connsiteX187" fmla="*/ 176939 w 6858001"/>
                    <a:gd name="connsiteY187" fmla="*/ 504182 h 874716"/>
                    <a:gd name="connsiteX188" fmla="*/ 63587 w 6858001"/>
                    <a:gd name="connsiteY188" fmla="*/ 518088 h 874716"/>
                    <a:gd name="connsiteX189" fmla="*/ 2817 w 6858001"/>
                    <a:gd name="connsiteY189" fmla="*/ 532187 h 874716"/>
                    <a:gd name="connsiteX190" fmla="*/ 0 w 6858001"/>
                    <a:gd name="connsiteY190" fmla="*/ 533314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Lst>
                  <a:rect l="l" t="t" r="r" b="b"/>
                  <a:pathLst>
                    <a:path w="6858001" h="874716">
                      <a:moveTo>
                        <a:pt x="0" y="533314"/>
                      </a:moveTo>
                      <a:lnTo>
                        <a:pt x="0" y="69206"/>
                      </a:lnTo>
                      <a:lnTo>
                        <a:pt x="21486" y="71924"/>
                      </a:lnTo>
                      <a:cubicBezTo>
                        <a:pt x="92546" y="60493"/>
                        <a:pt x="159604" y="87354"/>
                        <a:pt x="228948" y="88116"/>
                      </a:cubicBezTo>
                      <a:cubicBezTo>
                        <a:pt x="260382" y="88496"/>
                        <a:pt x="291435" y="94592"/>
                        <a:pt x="313533" y="62779"/>
                      </a:cubicBezTo>
                      <a:cubicBezTo>
                        <a:pt x="316389" y="58587"/>
                        <a:pt x="330298" y="60873"/>
                        <a:pt x="338870" y="62207"/>
                      </a:cubicBezTo>
                      <a:cubicBezTo>
                        <a:pt x="357921" y="65066"/>
                        <a:pt x="376781" y="72304"/>
                        <a:pt x="395640" y="72114"/>
                      </a:cubicBezTo>
                      <a:cubicBezTo>
                        <a:pt x="434695" y="71924"/>
                        <a:pt x="473939" y="68876"/>
                        <a:pt x="512802" y="65446"/>
                      </a:cubicBezTo>
                      <a:cubicBezTo>
                        <a:pt x="527470" y="64112"/>
                        <a:pt x="541569" y="58969"/>
                        <a:pt x="556047" y="55349"/>
                      </a:cubicBezTo>
                      <a:cubicBezTo>
                        <a:pt x="564048" y="53253"/>
                        <a:pt x="572622" y="47729"/>
                        <a:pt x="580050" y="48871"/>
                      </a:cubicBezTo>
                      <a:cubicBezTo>
                        <a:pt x="623106" y="55539"/>
                        <a:pt x="662541" y="39157"/>
                        <a:pt x="703308" y="30964"/>
                      </a:cubicBezTo>
                      <a:cubicBezTo>
                        <a:pt x="722169" y="27154"/>
                        <a:pt x="739886" y="18010"/>
                        <a:pt x="758174" y="11724"/>
                      </a:cubicBezTo>
                      <a:cubicBezTo>
                        <a:pt x="762936" y="10008"/>
                        <a:pt x="768271" y="8484"/>
                        <a:pt x="773035" y="8866"/>
                      </a:cubicBezTo>
                      <a:cubicBezTo>
                        <a:pt x="800276" y="11152"/>
                        <a:pt x="827329" y="14390"/>
                        <a:pt x="854379" y="16866"/>
                      </a:cubicBezTo>
                      <a:cubicBezTo>
                        <a:pt x="878956" y="19152"/>
                        <a:pt x="903722" y="19914"/>
                        <a:pt x="915343" y="47919"/>
                      </a:cubicBezTo>
                      <a:cubicBezTo>
                        <a:pt x="917059" y="52301"/>
                        <a:pt x="922773" y="55539"/>
                        <a:pt x="927155" y="58397"/>
                      </a:cubicBezTo>
                      <a:cubicBezTo>
                        <a:pt x="994785" y="102405"/>
                        <a:pt x="1030980" y="101261"/>
                        <a:pt x="1097087" y="54777"/>
                      </a:cubicBezTo>
                      <a:cubicBezTo>
                        <a:pt x="1103945" y="50015"/>
                        <a:pt x="1118613" y="46585"/>
                        <a:pt x="1123185" y="50395"/>
                      </a:cubicBezTo>
                      <a:cubicBezTo>
                        <a:pt x="1162049" y="82020"/>
                        <a:pt x="1204532" y="78590"/>
                        <a:pt x="1249302" y="68684"/>
                      </a:cubicBezTo>
                      <a:cubicBezTo>
                        <a:pt x="1260922" y="66018"/>
                        <a:pt x="1277307" y="66018"/>
                        <a:pt x="1286069" y="72304"/>
                      </a:cubicBezTo>
                      <a:cubicBezTo>
                        <a:pt x="1327790" y="101451"/>
                        <a:pt x="1372560" y="97261"/>
                        <a:pt x="1417899" y="88688"/>
                      </a:cubicBezTo>
                      <a:cubicBezTo>
                        <a:pt x="1424948" y="87354"/>
                        <a:pt x="1433522" y="80114"/>
                        <a:pt x="1436568" y="73448"/>
                      </a:cubicBezTo>
                      <a:cubicBezTo>
                        <a:pt x="1447428" y="49825"/>
                        <a:pt x="1467813" y="41823"/>
                        <a:pt x="1490292" y="35154"/>
                      </a:cubicBezTo>
                      <a:cubicBezTo>
                        <a:pt x="1525727" y="24296"/>
                        <a:pt x="1560588" y="11532"/>
                        <a:pt x="1596213" y="1245"/>
                      </a:cubicBezTo>
                      <a:cubicBezTo>
                        <a:pt x="1604978" y="-1231"/>
                        <a:pt x="1615836" y="293"/>
                        <a:pt x="1624980" y="3150"/>
                      </a:cubicBezTo>
                      <a:cubicBezTo>
                        <a:pt x="1656223" y="12866"/>
                        <a:pt x="1676036" y="37251"/>
                        <a:pt x="1697753" y="59731"/>
                      </a:cubicBezTo>
                      <a:cubicBezTo>
                        <a:pt x="1707279" y="69638"/>
                        <a:pt x="1720423" y="76686"/>
                        <a:pt x="1733188" y="82400"/>
                      </a:cubicBezTo>
                      <a:cubicBezTo>
                        <a:pt x="1766335" y="97071"/>
                        <a:pt x="1800246" y="110215"/>
                        <a:pt x="1833775" y="124121"/>
                      </a:cubicBezTo>
                      <a:cubicBezTo>
                        <a:pt x="1837013" y="125455"/>
                        <a:pt x="1839679" y="128884"/>
                        <a:pt x="1842158" y="131742"/>
                      </a:cubicBezTo>
                      <a:cubicBezTo>
                        <a:pt x="1866922" y="161843"/>
                        <a:pt x="1891497" y="192132"/>
                        <a:pt x="1916454" y="222233"/>
                      </a:cubicBezTo>
                      <a:cubicBezTo>
                        <a:pt x="1921216" y="227947"/>
                        <a:pt x="1928076" y="232139"/>
                        <a:pt x="1933219" y="237663"/>
                      </a:cubicBezTo>
                      <a:cubicBezTo>
                        <a:pt x="1940459" y="245283"/>
                        <a:pt x="1949603" y="252524"/>
                        <a:pt x="1953413" y="261668"/>
                      </a:cubicBezTo>
                      <a:cubicBezTo>
                        <a:pt x="1965224" y="290433"/>
                        <a:pt x="1987894" y="302817"/>
                        <a:pt x="2016469" y="308151"/>
                      </a:cubicBezTo>
                      <a:cubicBezTo>
                        <a:pt x="2042570" y="313104"/>
                        <a:pt x="2068669" y="317296"/>
                        <a:pt x="2094578" y="323010"/>
                      </a:cubicBezTo>
                      <a:cubicBezTo>
                        <a:pt x="2126201" y="329868"/>
                        <a:pt x="2157636" y="337298"/>
                        <a:pt x="2188879" y="345681"/>
                      </a:cubicBezTo>
                      <a:cubicBezTo>
                        <a:pt x="2202404" y="349301"/>
                        <a:pt x="2216692" y="353491"/>
                        <a:pt x="2228314" y="360921"/>
                      </a:cubicBezTo>
                      <a:cubicBezTo>
                        <a:pt x="2260890" y="381496"/>
                        <a:pt x="2295753" y="395402"/>
                        <a:pt x="2334044" y="389878"/>
                      </a:cubicBezTo>
                      <a:cubicBezTo>
                        <a:pt x="2364715" y="385496"/>
                        <a:pt x="2390434" y="396736"/>
                        <a:pt x="2409485" y="414263"/>
                      </a:cubicBezTo>
                      <a:cubicBezTo>
                        <a:pt x="2444158" y="446078"/>
                        <a:pt x="2481305" y="438838"/>
                        <a:pt x="2518264" y="428552"/>
                      </a:cubicBezTo>
                      <a:cubicBezTo>
                        <a:pt x="2537315" y="423217"/>
                        <a:pt x="2552935" y="423979"/>
                        <a:pt x="2571034" y="429122"/>
                      </a:cubicBezTo>
                      <a:cubicBezTo>
                        <a:pt x="2612945" y="441124"/>
                        <a:pt x="2640950" y="473701"/>
                        <a:pt x="2668001" y="502276"/>
                      </a:cubicBezTo>
                      <a:cubicBezTo>
                        <a:pt x="2691054" y="526661"/>
                        <a:pt x="2716963" y="540377"/>
                        <a:pt x="2745348" y="550666"/>
                      </a:cubicBezTo>
                      <a:cubicBezTo>
                        <a:pt x="2781163" y="563810"/>
                        <a:pt x="2809548" y="558858"/>
                        <a:pt x="2826694" y="527233"/>
                      </a:cubicBezTo>
                      <a:cubicBezTo>
                        <a:pt x="2831457" y="518278"/>
                        <a:pt x="2839839" y="507800"/>
                        <a:pt x="2848793" y="505134"/>
                      </a:cubicBezTo>
                      <a:cubicBezTo>
                        <a:pt x="2892037" y="491800"/>
                        <a:pt x="2935854" y="472367"/>
                        <a:pt x="2982148" y="484179"/>
                      </a:cubicBezTo>
                      <a:cubicBezTo>
                        <a:pt x="3046158" y="500372"/>
                        <a:pt x="3108644" y="499420"/>
                        <a:pt x="3172654" y="483417"/>
                      </a:cubicBezTo>
                      <a:cubicBezTo>
                        <a:pt x="3276480" y="457508"/>
                        <a:pt x="3380305" y="430076"/>
                        <a:pt x="3489467" y="435790"/>
                      </a:cubicBezTo>
                      <a:cubicBezTo>
                        <a:pt x="3507563" y="436742"/>
                        <a:pt x="3529090" y="425121"/>
                        <a:pt x="3544713" y="413691"/>
                      </a:cubicBezTo>
                      <a:cubicBezTo>
                        <a:pt x="3574622" y="391974"/>
                        <a:pt x="3573288" y="390258"/>
                        <a:pt x="3606817" y="408167"/>
                      </a:cubicBezTo>
                      <a:cubicBezTo>
                        <a:pt x="3614819" y="412549"/>
                        <a:pt x="3624725" y="415215"/>
                        <a:pt x="3630632" y="421693"/>
                      </a:cubicBezTo>
                      <a:cubicBezTo>
                        <a:pt x="3660731" y="454650"/>
                        <a:pt x="3697880" y="446648"/>
                        <a:pt x="3734837" y="441886"/>
                      </a:cubicBezTo>
                      <a:cubicBezTo>
                        <a:pt x="3741315" y="440934"/>
                        <a:pt x="3749125" y="439600"/>
                        <a:pt x="3754652" y="442268"/>
                      </a:cubicBezTo>
                      <a:cubicBezTo>
                        <a:pt x="3779607" y="454268"/>
                        <a:pt x="3800753" y="450078"/>
                        <a:pt x="3822472" y="433694"/>
                      </a:cubicBezTo>
                      <a:cubicBezTo>
                        <a:pt x="3841331" y="419597"/>
                        <a:pt x="3863049" y="411215"/>
                        <a:pt x="3885338" y="428742"/>
                      </a:cubicBezTo>
                      <a:cubicBezTo>
                        <a:pt x="3934870" y="467605"/>
                        <a:pt x="3987829" y="469509"/>
                        <a:pt x="4043839" y="444934"/>
                      </a:cubicBezTo>
                      <a:cubicBezTo>
                        <a:pt x="4083845" y="427407"/>
                        <a:pt x="4123280" y="423407"/>
                        <a:pt x="4165383" y="441124"/>
                      </a:cubicBezTo>
                      <a:cubicBezTo>
                        <a:pt x="4181576" y="447982"/>
                        <a:pt x="4202531" y="443410"/>
                        <a:pt x="4221391" y="444934"/>
                      </a:cubicBezTo>
                      <a:cubicBezTo>
                        <a:pt x="4232060" y="445696"/>
                        <a:pt x="4243872" y="445886"/>
                        <a:pt x="4253014" y="450650"/>
                      </a:cubicBezTo>
                      <a:cubicBezTo>
                        <a:pt x="4277401" y="462843"/>
                        <a:pt x="4300070" y="478463"/>
                        <a:pt x="4324645" y="490466"/>
                      </a:cubicBezTo>
                      <a:cubicBezTo>
                        <a:pt x="4336457" y="496180"/>
                        <a:pt x="4350554" y="499228"/>
                        <a:pt x="4363890" y="499420"/>
                      </a:cubicBezTo>
                      <a:cubicBezTo>
                        <a:pt x="4403325" y="500372"/>
                        <a:pt x="4442761" y="500372"/>
                        <a:pt x="4482004" y="498658"/>
                      </a:cubicBezTo>
                      <a:cubicBezTo>
                        <a:pt x="4546776" y="495990"/>
                        <a:pt x="4612500" y="495418"/>
                        <a:pt x="4659174" y="438648"/>
                      </a:cubicBezTo>
                      <a:cubicBezTo>
                        <a:pt x="4662986" y="434076"/>
                        <a:pt x="4671176" y="431408"/>
                        <a:pt x="4677655" y="430646"/>
                      </a:cubicBezTo>
                      <a:cubicBezTo>
                        <a:pt x="4707564" y="427027"/>
                        <a:pt x="4738235" y="426645"/>
                        <a:pt x="4767764" y="420739"/>
                      </a:cubicBezTo>
                      <a:cubicBezTo>
                        <a:pt x="4791386" y="415977"/>
                        <a:pt x="4811009" y="417501"/>
                        <a:pt x="4828916" y="434266"/>
                      </a:cubicBezTo>
                      <a:cubicBezTo>
                        <a:pt x="4852348" y="456364"/>
                        <a:pt x="4880925" y="469319"/>
                        <a:pt x="4912168" y="462271"/>
                      </a:cubicBezTo>
                      <a:cubicBezTo>
                        <a:pt x="4943409" y="455412"/>
                        <a:pt x="4963984" y="470271"/>
                        <a:pt x="4987037" y="485703"/>
                      </a:cubicBezTo>
                      <a:cubicBezTo>
                        <a:pt x="5003801" y="496942"/>
                        <a:pt x="5022852" y="511040"/>
                        <a:pt x="5041521" y="512182"/>
                      </a:cubicBezTo>
                      <a:cubicBezTo>
                        <a:pt x="5083814" y="514658"/>
                        <a:pt x="5120201" y="553904"/>
                        <a:pt x="5166113" y="531615"/>
                      </a:cubicBezTo>
                      <a:cubicBezTo>
                        <a:pt x="5169161" y="530091"/>
                        <a:pt x="5174685" y="533901"/>
                        <a:pt x="5179067" y="534853"/>
                      </a:cubicBezTo>
                      <a:cubicBezTo>
                        <a:pt x="5214121" y="542093"/>
                        <a:pt x="5247078" y="535043"/>
                        <a:pt x="5272796" y="511230"/>
                      </a:cubicBezTo>
                      <a:cubicBezTo>
                        <a:pt x="5306516" y="480177"/>
                        <a:pt x="5343855" y="477129"/>
                        <a:pt x="5385384" y="487227"/>
                      </a:cubicBezTo>
                      <a:cubicBezTo>
                        <a:pt x="5398721" y="490466"/>
                        <a:pt x="5412057" y="492752"/>
                        <a:pt x="5425582" y="495418"/>
                      </a:cubicBezTo>
                      <a:cubicBezTo>
                        <a:pt x="5443870" y="499228"/>
                        <a:pt x="5462351" y="503230"/>
                        <a:pt x="5480637" y="507040"/>
                      </a:cubicBezTo>
                      <a:cubicBezTo>
                        <a:pt x="5498356" y="510850"/>
                        <a:pt x="5517979" y="517326"/>
                        <a:pt x="5531693" y="500944"/>
                      </a:cubicBezTo>
                      <a:cubicBezTo>
                        <a:pt x="5543506" y="486845"/>
                        <a:pt x="5551888" y="488179"/>
                        <a:pt x="5562746" y="500372"/>
                      </a:cubicBezTo>
                      <a:cubicBezTo>
                        <a:pt x="5600467" y="543045"/>
                        <a:pt x="5646189" y="569716"/>
                        <a:pt x="5704483" y="571620"/>
                      </a:cubicBezTo>
                      <a:cubicBezTo>
                        <a:pt x="5716485" y="572002"/>
                        <a:pt x="5728678" y="574668"/>
                        <a:pt x="5740488" y="577526"/>
                      </a:cubicBezTo>
                      <a:cubicBezTo>
                        <a:pt x="5747728" y="579241"/>
                        <a:pt x="5756493" y="581147"/>
                        <a:pt x="5760873" y="586291"/>
                      </a:cubicBezTo>
                      <a:cubicBezTo>
                        <a:pt x="5794974" y="625534"/>
                        <a:pt x="5837457" y="652777"/>
                        <a:pt x="5883751" y="674686"/>
                      </a:cubicBezTo>
                      <a:cubicBezTo>
                        <a:pt x="5900323" y="682496"/>
                        <a:pt x="5918042" y="690306"/>
                        <a:pt x="5935949" y="692592"/>
                      </a:cubicBezTo>
                      <a:cubicBezTo>
                        <a:pt x="5954617" y="694878"/>
                        <a:pt x="5974240" y="691068"/>
                        <a:pt x="5993291" y="688972"/>
                      </a:cubicBezTo>
                      <a:cubicBezTo>
                        <a:pt x="6004531" y="687830"/>
                        <a:pt x="6017485" y="688020"/>
                        <a:pt x="6026440" y="682496"/>
                      </a:cubicBezTo>
                      <a:cubicBezTo>
                        <a:pt x="6054825" y="665159"/>
                        <a:pt x="6082258" y="646491"/>
                        <a:pt x="6108738" y="626296"/>
                      </a:cubicBezTo>
                      <a:cubicBezTo>
                        <a:pt x="6131409" y="608960"/>
                        <a:pt x="6135981" y="606483"/>
                        <a:pt x="6155602" y="628202"/>
                      </a:cubicBezTo>
                      <a:cubicBezTo>
                        <a:pt x="6175797" y="650491"/>
                        <a:pt x="6200944" y="662111"/>
                        <a:pt x="6228756" y="666873"/>
                      </a:cubicBezTo>
                      <a:cubicBezTo>
                        <a:pt x="6272764" y="674304"/>
                        <a:pt x="6317151" y="680590"/>
                        <a:pt x="6361539" y="684210"/>
                      </a:cubicBezTo>
                      <a:cubicBezTo>
                        <a:pt x="6401736" y="687448"/>
                        <a:pt x="6420977" y="669922"/>
                        <a:pt x="6428979" y="630106"/>
                      </a:cubicBezTo>
                      <a:cubicBezTo>
                        <a:pt x="6433551" y="608007"/>
                        <a:pt x="6439458" y="584003"/>
                        <a:pt x="6463840" y="578098"/>
                      </a:cubicBezTo>
                      <a:cubicBezTo>
                        <a:pt x="6503658" y="568572"/>
                        <a:pt x="6544997" y="564382"/>
                        <a:pt x="6564620" y="517708"/>
                      </a:cubicBezTo>
                      <a:cubicBezTo>
                        <a:pt x="6575478" y="527995"/>
                        <a:pt x="6582146" y="534091"/>
                        <a:pt x="6588625" y="540187"/>
                      </a:cubicBezTo>
                      <a:cubicBezTo>
                        <a:pt x="6606531" y="557142"/>
                        <a:pt x="6643678" y="564382"/>
                        <a:pt x="6662541" y="549714"/>
                      </a:cubicBezTo>
                      <a:cubicBezTo>
                        <a:pt x="6690354" y="528377"/>
                        <a:pt x="6715883" y="532377"/>
                        <a:pt x="6742552" y="548952"/>
                      </a:cubicBezTo>
                      <a:cubicBezTo>
                        <a:pt x="6764841" y="562668"/>
                        <a:pt x="6788417" y="567954"/>
                        <a:pt x="6812063" y="568430"/>
                      </a:cubicBezTo>
                      <a:lnTo>
                        <a:pt x="6858001" y="562267"/>
                      </a:lnTo>
                      <a:lnTo>
                        <a:pt x="6858001" y="734520"/>
                      </a:lnTo>
                      <a:lnTo>
                        <a:pt x="6815516" y="744220"/>
                      </a:lnTo>
                      <a:cubicBezTo>
                        <a:pt x="6793035" y="749744"/>
                        <a:pt x="6771319" y="759651"/>
                        <a:pt x="6748458" y="763271"/>
                      </a:cubicBezTo>
                      <a:cubicBezTo>
                        <a:pt x="6694164" y="771843"/>
                        <a:pt x="6639488" y="777939"/>
                        <a:pt x="6584812" y="784797"/>
                      </a:cubicBezTo>
                      <a:cubicBezTo>
                        <a:pt x="6528424" y="791846"/>
                        <a:pt x="6472225" y="799276"/>
                        <a:pt x="6415833" y="805562"/>
                      </a:cubicBezTo>
                      <a:cubicBezTo>
                        <a:pt x="6384972" y="808802"/>
                        <a:pt x="6353919" y="809372"/>
                        <a:pt x="6323058" y="812420"/>
                      </a:cubicBezTo>
                      <a:cubicBezTo>
                        <a:pt x="6296005" y="815088"/>
                        <a:pt x="6269144" y="820041"/>
                        <a:pt x="6242093" y="823281"/>
                      </a:cubicBezTo>
                      <a:cubicBezTo>
                        <a:pt x="6218660" y="825947"/>
                        <a:pt x="6195037" y="827471"/>
                        <a:pt x="6171605" y="830139"/>
                      </a:cubicBezTo>
                      <a:cubicBezTo>
                        <a:pt x="6134075" y="834519"/>
                        <a:pt x="6096736" y="839473"/>
                        <a:pt x="6059397" y="844045"/>
                      </a:cubicBezTo>
                      <a:cubicBezTo>
                        <a:pt x="6043776" y="845759"/>
                        <a:pt x="6027392" y="850522"/>
                        <a:pt x="6012723" y="847665"/>
                      </a:cubicBezTo>
                      <a:cubicBezTo>
                        <a:pt x="5975764" y="840425"/>
                        <a:pt x="5939377" y="842521"/>
                        <a:pt x="5902610" y="847473"/>
                      </a:cubicBezTo>
                      <a:cubicBezTo>
                        <a:pt x="5890037" y="849190"/>
                        <a:pt x="5876511" y="848808"/>
                        <a:pt x="5864318" y="845569"/>
                      </a:cubicBezTo>
                      <a:cubicBezTo>
                        <a:pt x="5839361" y="839091"/>
                        <a:pt x="5815169" y="829947"/>
                        <a:pt x="5790592" y="821947"/>
                      </a:cubicBezTo>
                      <a:cubicBezTo>
                        <a:pt x="5787924" y="820995"/>
                        <a:pt x="5784686" y="820803"/>
                        <a:pt x="5781830" y="820233"/>
                      </a:cubicBezTo>
                      <a:cubicBezTo>
                        <a:pt x="5765635" y="816992"/>
                        <a:pt x="5749634" y="813754"/>
                        <a:pt x="5733440" y="810896"/>
                      </a:cubicBezTo>
                      <a:cubicBezTo>
                        <a:pt x="5724678" y="809372"/>
                        <a:pt x="5715723" y="809182"/>
                        <a:pt x="5706959" y="807848"/>
                      </a:cubicBezTo>
                      <a:cubicBezTo>
                        <a:pt x="5673050" y="802514"/>
                        <a:pt x="5635711" y="811468"/>
                        <a:pt x="5606372" y="788417"/>
                      </a:cubicBezTo>
                      <a:cubicBezTo>
                        <a:pt x="5587321" y="773557"/>
                        <a:pt x="5568842" y="776987"/>
                        <a:pt x="5548460" y="779273"/>
                      </a:cubicBezTo>
                      <a:cubicBezTo>
                        <a:pt x="5533027" y="780987"/>
                        <a:pt x="5517215" y="780415"/>
                        <a:pt x="5501594" y="780607"/>
                      </a:cubicBezTo>
                      <a:cubicBezTo>
                        <a:pt x="5474161" y="781177"/>
                        <a:pt x="5446728" y="781369"/>
                        <a:pt x="5419295" y="782321"/>
                      </a:cubicBezTo>
                      <a:cubicBezTo>
                        <a:pt x="5410531" y="782701"/>
                        <a:pt x="5401579" y="787465"/>
                        <a:pt x="5393005" y="786703"/>
                      </a:cubicBezTo>
                      <a:cubicBezTo>
                        <a:pt x="5353379" y="783083"/>
                        <a:pt x="5313754" y="777367"/>
                        <a:pt x="5274129" y="774129"/>
                      </a:cubicBezTo>
                      <a:cubicBezTo>
                        <a:pt x="5251650" y="772225"/>
                        <a:pt x="5228597" y="775843"/>
                        <a:pt x="5206308" y="773177"/>
                      </a:cubicBezTo>
                      <a:cubicBezTo>
                        <a:pt x="5180591" y="770129"/>
                        <a:pt x="5155445" y="762319"/>
                        <a:pt x="5129916" y="757554"/>
                      </a:cubicBezTo>
                      <a:cubicBezTo>
                        <a:pt x="5122867" y="756222"/>
                        <a:pt x="5115057" y="757936"/>
                        <a:pt x="5107627" y="758316"/>
                      </a:cubicBezTo>
                      <a:cubicBezTo>
                        <a:pt x="5099245" y="758699"/>
                        <a:pt x="5091052" y="759461"/>
                        <a:pt x="5082670" y="759651"/>
                      </a:cubicBezTo>
                      <a:cubicBezTo>
                        <a:pt x="5057141" y="760033"/>
                        <a:pt x="5031614" y="759461"/>
                        <a:pt x="5006086" y="760795"/>
                      </a:cubicBezTo>
                      <a:cubicBezTo>
                        <a:pt x="4990465" y="761557"/>
                        <a:pt x="4974082" y="769367"/>
                        <a:pt x="4959602" y="766509"/>
                      </a:cubicBezTo>
                      <a:cubicBezTo>
                        <a:pt x="4930075" y="760985"/>
                        <a:pt x="4900546" y="773367"/>
                        <a:pt x="4871019" y="763081"/>
                      </a:cubicBezTo>
                      <a:cubicBezTo>
                        <a:pt x="4861873" y="760033"/>
                        <a:pt x="4849300" y="767653"/>
                        <a:pt x="4838250" y="768033"/>
                      </a:cubicBezTo>
                      <a:cubicBezTo>
                        <a:pt x="4810627" y="768985"/>
                        <a:pt x="4783004" y="768795"/>
                        <a:pt x="4755381" y="768605"/>
                      </a:cubicBezTo>
                      <a:cubicBezTo>
                        <a:pt x="4730614" y="768415"/>
                        <a:pt x="4704895" y="771081"/>
                        <a:pt x="4681083" y="765747"/>
                      </a:cubicBezTo>
                      <a:cubicBezTo>
                        <a:pt x="4656126" y="760033"/>
                        <a:pt x="4633647" y="760795"/>
                        <a:pt x="4609452" y="767271"/>
                      </a:cubicBezTo>
                      <a:cubicBezTo>
                        <a:pt x="4592878" y="771653"/>
                        <a:pt x="4575351" y="772225"/>
                        <a:pt x="4558207" y="773557"/>
                      </a:cubicBezTo>
                      <a:cubicBezTo>
                        <a:pt x="4539728" y="775081"/>
                        <a:pt x="4519343" y="771081"/>
                        <a:pt x="4502579" y="777367"/>
                      </a:cubicBezTo>
                      <a:cubicBezTo>
                        <a:pt x="4452665" y="796038"/>
                        <a:pt x="4401419" y="800038"/>
                        <a:pt x="4349222" y="800038"/>
                      </a:cubicBezTo>
                      <a:cubicBezTo>
                        <a:pt x="4339695" y="800038"/>
                        <a:pt x="4329979" y="797372"/>
                        <a:pt x="4320837" y="794514"/>
                      </a:cubicBezTo>
                      <a:cubicBezTo>
                        <a:pt x="4267493" y="777367"/>
                        <a:pt x="4213961" y="778891"/>
                        <a:pt x="4159667" y="789370"/>
                      </a:cubicBezTo>
                      <a:cubicBezTo>
                        <a:pt x="4148427" y="791656"/>
                        <a:pt x="4135854" y="792038"/>
                        <a:pt x="4124614" y="789752"/>
                      </a:cubicBezTo>
                      <a:cubicBezTo>
                        <a:pt x="4092989" y="783083"/>
                        <a:pt x="4062318" y="772033"/>
                        <a:pt x="4030503" y="767271"/>
                      </a:cubicBezTo>
                      <a:cubicBezTo>
                        <a:pt x="3977925" y="759461"/>
                        <a:pt x="3932394" y="785749"/>
                        <a:pt x="3885338" y="802896"/>
                      </a:cubicBezTo>
                      <a:cubicBezTo>
                        <a:pt x="3840569" y="819089"/>
                        <a:pt x="3802467" y="855666"/>
                        <a:pt x="3749506" y="847473"/>
                      </a:cubicBezTo>
                      <a:cubicBezTo>
                        <a:pt x="3744173" y="846711"/>
                        <a:pt x="3738267" y="851856"/>
                        <a:pt x="3732361" y="853190"/>
                      </a:cubicBezTo>
                      <a:cubicBezTo>
                        <a:pt x="3716168" y="856810"/>
                        <a:pt x="3699976" y="861190"/>
                        <a:pt x="3683591" y="862906"/>
                      </a:cubicBezTo>
                      <a:cubicBezTo>
                        <a:pt x="3663589" y="865192"/>
                        <a:pt x="3643204" y="864430"/>
                        <a:pt x="3623201" y="866334"/>
                      </a:cubicBezTo>
                      <a:cubicBezTo>
                        <a:pt x="3597482" y="868620"/>
                        <a:pt x="3572146" y="874716"/>
                        <a:pt x="3546617" y="874716"/>
                      </a:cubicBezTo>
                      <a:cubicBezTo>
                        <a:pt x="3526042" y="874716"/>
                        <a:pt x="3505657" y="867668"/>
                        <a:pt x="3485275" y="864238"/>
                      </a:cubicBezTo>
                      <a:cubicBezTo>
                        <a:pt x="3456508" y="859476"/>
                        <a:pt x="3424883" y="860810"/>
                        <a:pt x="3399546" y="848618"/>
                      </a:cubicBezTo>
                      <a:cubicBezTo>
                        <a:pt x="3372495" y="835663"/>
                        <a:pt x="3346776" y="829757"/>
                        <a:pt x="3318771" y="833757"/>
                      </a:cubicBezTo>
                      <a:cubicBezTo>
                        <a:pt x="3309437" y="835091"/>
                        <a:pt x="3297434" y="843093"/>
                        <a:pt x="3293244" y="851284"/>
                      </a:cubicBezTo>
                      <a:cubicBezTo>
                        <a:pt x="3283908" y="869572"/>
                        <a:pt x="3271145" y="872812"/>
                        <a:pt x="3253809" y="866524"/>
                      </a:cubicBezTo>
                      <a:cubicBezTo>
                        <a:pt x="3238758" y="861190"/>
                        <a:pt x="3220280" y="858524"/>
                        <a:pt x="3209993" y="848235"/>
                      </a:cubicBezTo>
                      <a:cubicBezTo>
                        <a:pt x="3180844" y="819089"/>
                        <a:pt x="3143695" y="818136"/>
                        <a:pt x="3107500" y="810326"/>
                      </a:cubicBezTo>
                      <a:cubicBezTo>
                        <a:pt x="3085403" y="805562"/>
                        <a:pt x="3064827" y="805372"/>
                        <a:pt x="3042728" y="808610"/>
                      </a:cubicBezTo>
                      <a:cubicBezTo>
                        <a:pt x="2994722" y="815850"/>
                        <a:pt x="2948047" y="805562"/>
                        <a:pt x="2901943" y="792418"/>
                      </a:cubicBezTo>
                      <a:cubicBezTo>
                        <a:pt x="2871462" y="783655"/>
                        <a:pt x="2840219" y="778321"/>
                        <a:pt x="2809930" y="769367"/>
                      </a:cubicBezTo>
                      <a:cubicBezTo>
                        <a:pt x="2787259" y="762509"/>
                        <a:pt x="2764590" y="754316"/>
                        <a:pt x="2743826" y="743268"/>
                      </a:cubicBezTo>
                      <a:cubicBezTo>
                        <a:pt x="2713723" y="727073"/>
                        <a:pt x="2687436" y="702689"/>
                        <a:pt x="2649143" y="709167"/>
                      </a:cubicBezTo>
                      <a:cubicBezTo>
                        <a:pt x="2615421" y="714881"/>
                        <a:pt x="2584942" y="702881"/>
                        <a:pt x="2554079" y="691450"/>
                      </a:cubicBezTo>
                      <a:cubicBezTo>
                        <a:pt x="2531409" y="683068"/>
                        <a:pt x="2508742" y="674494"/>
                        <a:pt x="2485307" y="669160"/>
                      </a:cubicBezTo>
                      <a:cubicBezTo>
                        <a:pt x="2457492" y="662873"/>
                        <a:pt x="2426059" y="665541"/>
                        <a:pt x="2401292" y="653919"/>
                      </a:cubicBezTo>
                      <a:cubicBezTo>
                        <a:pt x="2375383" y="641727"/>
                        <a:pt x="2353859" y="649919"/>
                        <a:pt x="2330806" y="653349"/>
                      </a:cubicBezTo>
                      <a:cubicBezTo>
                        <a:pt x="2294039" y="658683"/>
                        <a:pt x="2257459" y="668590"/>
                        <a:pt x="2220312" y="656015"/>
                      </a:cubicBezTo>
                      <a:cubicBezTo>
                        <a:pt x="2175163" y="640775"/>
                        <a:pt x="2130393" y="624392"/>
                        <a:pt x="2085054" y="609914"/>
                      </a:cubicBezTo>
                      <a:cubicBezTo>
                        <a:pt x="2067525" y="604387"/>
                        <a:pt x="2048668" y="602101"/>
                        <a:pt x="2030378" y="599625"/>
                      </a:cubicBezTo>
                      <a:cubicBezTo>
                        <a:pt x="2013043" y="597529"/>
                        <a:pt x="1992279" y="602863"/>
                        <a:pt x="1978940" y="594863"/>
                      </a:cubicBezTo>
                      <a:cubicBezTo>
                        <a:pt x="1944649" y="574288"/>
                        <a:pt x="1909408" y="564192"/>
                        <a:pt x="1869780" y="564192"/>
                      </a:cubicBezTo>
                      <a:cubicBezTo>
                        <a:pt x="1854920" y="564192"/>
                        <a:pt x="1840441" y="555618"/>
                        <a:pt x="1825393" y="554094"/>
                      </a:cubicBezTo>
                      <a:cubicBezTo>
                        <a:pt x="1804816" y="552190"/>
                        <a:pt x="1781194" y="547045"/>
                        <a:pt x="1763287" y="554286"/>
                      </a:cubicBezTo>
                      <a:cubicBezTo>
                        <a:pt x="1721185" y="571430"/>
                        <a:pt x="1687086" y="557142"/>
                        <a:pt x="1650317" y="540187"/>
                      </a:cubicBezTo>
                      <a:cubicBezTo>
                        <a:pt x="1614120" y="523423"/>
                        <a:pt x="1576019" y="510088"/>
                        <a:pt x="1537537" y="499038"/>
                      </a:cubicBezTo>
                      <a:cubicBezTo>
                        <a:pt x="1523059" y="495038"/>
                        <a:pt x="1505724" y="501706"/>
                        <a:pt x="1489720" y="503038"/>
                      </a:cubicBezTo>
                      <a:cubicBezTo>
                        <a:pt x="1484004" y="503420"/>
                        <a:pt x="1477717" y="503992"/>
                        <a:pt x="1472575" y="502086"/>
                      </a:cubicBezTo>
                      <a:cubicBezTo>
                        <a:pt x="1422854" y="483797"/>
                        <a:pt x="1372368" y="469891"/>
                        <a:pt x="1318456" y="479415"/>
                      </a:cubicBezTo>
                      <a:cubicBezTo>
                        <a:pt x="1313504" y="480369"/>
                        <a:pt x="1307978" y="478273"/>
                        <a:pt x="1303024" y="476939"/>
                      </a:cubicBezTo>
                      <a:cubicBezTo>
                        <a:pt x="1278829" y="470081"/>
                        <a:pt x="1255206" y="459223"/>
                        <a:pt x="1230633" y="456746"/>
                      </a:cubicBezTo>
                      <a:cubicBezTo>
                        <a:pt x="1170051" y="450650"/>
                        <a:pt x="1109091" y="448172"/>
                        <a:pt x="1048125" y="444172"/>
                      </a:cubicBezTo>
                      <a:cubicBezTo>
                        <a:pt x="1044315" y="443982"/>
                        <a:pt x="1040315" y="443982"/>
                        <a:pt x="1036887" y="442648"/>
                      </a:cubicBezTo>
                      <a:cubicBezTo>
                        <a:pt x="1014406" y="434456"/>
                        <a:pt x="994785" y="437124"/>
                        <a:pt x="975733" y="452744"/>
                      </a:cubicBezTo>
                      <a:cubicBezTo>
                        <a:pt x="967350" y="459603"/>
                        <a:pt x="955920" y="463223"/>
                        <a:pt x="945444" y="467033"/>
                      </a:cubicBezTo>
                      <a:cubicBezTo>
                        <a:pt x="930011" y="472749"/>
                        <a:pt x="914200" y="478273"/>
                        <a:pt x="898198" y="481893"/>
                      </a:cubicBezTo>
                      <a:cubicBezTo>
                        <a:pt x="882384" y="485321"/>
                        <a:pt x="865430" y="490084"/>
                        <a:pt x="850189" y="487417"/>
                      </a:cubicBezTo>
                      <a:cubicBezTo>
                        <a:pt x="822756" y="482655"/>
                        <a:pt x="796655" y="471987"/>
                        <a:pt x="769605" y="464937"/>
                      </a:cubicBezTo>
                      <a:cubicBezTo>
                        <a:pt x="760270" y="462461"/>
                        <a:pt x="749982" y="462843"/>
                        <a:pt x="740268" y="462651"/>
                      </a:cubicBezTo>
                      <a:cubicBezTo>
                        <a:pt x="717977" y="462081"/>
                        <a:pt x="695116" y="467605"/>
                        <a:pt x="674923" y="451792"/>
                      </a:cubicBezTo>
                      <a:cubicBezTo>
                        <a:pt x="656255" y="436934"/>
                        <a:pt x="637392" y="441314"/>
                        <a:pt x="617772" y="452554"/>
                      </a:cubicBezTo>
                      <a:cubicBezTo>
                        <a:pt x="603673" y="460557"/>
                        <a:pt x="587672" y="466843"/>
                        <a:pt x="571860" y="469891"/>
                      </a:cubicBezTo>
                      <a:cubicBezTo>
                        <a:pt x="550141" y="474081"/>
                        <a:pt x="528615" y="475797"/>
                        <a:pt x="505182" y="473319"/>
                      </a:cubicBezTo>
                      <a:cubicBezTo>
                        <a:pt x="488607" y="471605"/>
                        <a:pt x="475081" y="470843"/>
                        <a:pt x="462126" y="460747"/>
                      </a:cubicBezTo>
                      <a:cubicBezTo>
                        <a:pt x="460032" y="459223"/>
                        <a:pt x="456222" y="458841"/>
                        <a:pt x="453364" y="459033"/>
                      </a:cubicBezTo>
                      <a:cubicBezTo>
                        <a:pt x="415835" y="462271"/>
                        <a:pt x="378686" y="460557"/>
                        <a:pt x="340774" y="458268"/>
                      </a:cubicBezTo>
                      <a:cubicBezTo>
                        <a:pt x="292579" y="455222"/>
                        <a:pt x="241901" y="464175"/>
                        <a:pt x="200182" y="496180"/>
                      </a:cubicBezTo>
                      <a:cubicBezTo>
                        <a:pt x="194085" y="500944"/>
                        <a:pt x="184941" y="503038"/>
                        <a:pt x="176939" y="504182"/>
                      </a:cubicBezTo>
                      <a:cubicBezTo>
                        <a:pt x="139219" y="509134"/>
                        <a:pt x="101308" y="512564"/>
                        <a:pt x="63587" y="518088"/>
                      </a:cubicBezTo>
                      <a:cubicBezTo>
                        <a:pt x="43012" y="521137"/>
                        <a:pt x="21486" y="523805"/>
                        <a:pt x="2817" y="532187"/>
                      </a:cubicBezTo>
                      <a:lnTo>
                        <a:pt x="0" y="533314"/>
                      </a:lnTo>
                      <a:close/>
                    </a:path>
                  </a:pathLst>
                </a:custGeom>
                <a:gr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0" name="Freeform: Shape 19">
                  <a:extLst>
                    <a:ext uri="{FF2B5EF4-FFF2-40B4-BE49-F238E27FC236}">
                      <a16:creationId xmlns:a16="http://schemas.microsoft.com/office/drawing/2014/main" id="{867E9E24-BE8C-47FF-BCF1-3E4BDF64DED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flipH="1">
                  <a:off x="715166" y="2991642"/>
                  <a:ext cx="6858001" cy="874716"/>
                </a:xfrm>
                <a:custGeom>
                  <a:avLst/>
                  <a:gdLst>
                    <a:gd name="connsiteX0" fmla="*/ 0 w 6858001"/>
                    <a:gd name="connsiteY0" fmla="*/ 533314 h 874716"/>
                    <a:gd name="connsiteX1" fmla="*/ 0 w 6858001"/>
                    <a:gd name="connsiteY1" fmla="*/ 69206 h 874716"/>
                    <a:gd name="connsiteX2" fmla="*/ 21486 w 6858001"/>
                    <a:gd name="connsiteY2" fmla="*/ 71924 h 874716"/>
                    <a:gd name="connsiteX3" fmla="*/ 228948 w 6858001"/>
                    <a:gd name="connsiteY3" fmla="*/ 88116 h 874716"/>
                    <a:gd name="connsiteX4" fmla="*/ 313533 w 6858001"/>
                    <a:gd name="connsiteY4" fmla="*/ 62779 h 874716"/>
                    <a:gd name="connsiteX5" fmla="*/ 338870 w 6858001"/>
                    <a:gd name="connsiteY5" fmla="*/ 62207 h 874716"/>
                    <a:gd name="connsiteX6" fmla="*/ 395640 w 6858001"/>
                    <a:gd name="connsiteY6" fmla="*/ 72114 h 874716"/>
                    <a:gd name="connsiteX7" fmla="*/ 512802 w 6858001"/>
                    <a:gd name="connsiteY7" fmla="*/ 65446 h 874716"/>
                    <a:gd name="connsiteX8" fmla="*/ 556047 w 6858001"/>
                    <a:gd name="connsiteY8" fmla="*/ 55349 h 874716"/>
                    <a:gd name="connsiteX9" fmla="*/ 580050 w 6858001"/>
                    <a:gd name="connsiteY9" fmla="*/ 48871 h 874716"/>
                    <a:gd name="connsiteX10" fmla="*/ 703308 w 6858001"/>
                    <a:gd name="connsiteY10" fmla="*/ 30964 h 874716"/>
                    <a:gd name="connsiteX11" fmla="*/ 758174 w 6858001"/>
                    <a:gd name="connsiteY11" fmla="*/ 11724 h 874716"/>
                    <a:gd name="connsiteX12" fmla="*/ 773035 w 6858001"/>
                    <a:gd name="connsiteY12" fmla="*/ 8866 h 874716"/>
                    <a:gd name="connsiteX13" fmla="*/ 854379 w 6858001"/>
                    <a:gd name="connsiteY13" fmla="*/ 16866 h 874716"/>
                    <a:gd name="connsiteX14" fmla="*/ 915343 w 6858001"/>
                    <a:gd name="connsiteY14" fmla="*/ 47919 h 874716"/>
                    <a:gd name="connsiteX15" fmla="*/ 927155 w 6858001"/>
                    <a:gd name="connsiteY15" fmla="*/ 58397 h 874716"/>
                    <a:gd name="connsiteX16" fmla="*/ 1097087 w 6858001"/>
                    <a:gd name="connsiteY16" fmla="*/ 54777 h 874716"/>
                    <a:gd name="connsiteX17" fmla="*/ 1123185 w 6858001"/>
                    <a:gd name="connsiteY17" fmla="*/ 50395 h 874716"/>
                    <a:gd name="connsiteX18" fmla="*/ 1249302 w 6858001"/>
                    <a:gd name="connsiteY18" fmla="*/ 68684 h 874716"/>
                    <a:gd name="connsiteX19" fmla="*/ 1286069 w 6858001"/>
                    <a:gd name="connsiteY19" fmla="*/ 72304 h 874716"/>
                    <a:gd name="connsiteX20" fmla="*/ 1417899 w 6858001"/>
                    <a:gd name="connsiteY20" fmla="*/ 88688 h 874716"/>
                    <a:gd name="connsiteX21" fmla="*/ 1436568 w 6858001"/>
                    <a:gd name="connsiteY21" fmla="*/ 73448 h 874716"/>
                    <a:gd name="connsiteX22" fmla="*/ 1490292 w 6858001"/>
                    <a:gd name="connsiteY22" fmla="*/ 35154 h 874716"/>
                    <a:gd name="connsiteX23" fmla="*/ 1596213 w 6858001"/>
                    <a:gd name="connsiteY23" fmla="*/ 1245 h 874716"/>
                    <a:gd name="connsiteX24" fmla="*/ 1624980 w 6858001"/>
                    <a:gd name="connsiteY24" fmla="*/ 3150 h 874716"/>
                    <a:gd name="connsiteX25" fmla="*/ 1697753 w 6858001"/>
                    <a:gd name="connsiteY25" fmla="*/ 59731 h 874716"/>
                    <a:gd name="connsiteX26" fmla="*/ 1733188 w 6858001"/>
                    <a:gd name="connsiteY26" fmla="*/ 82400 h 874716"/>
                    <a:gd name="connsiteX27" fmla="*/ 1833775 w 6858001"/>
                    <a:gd name="connsiteY27" fmla="*/ 124121 h 874716"/>
                    <a:gd name="connsiteX28" fmla="*/ 1842158 w 6858001"/>
                    <a:gd name="connsiteY28" fmla="*/ 131742 h 874716"/>
                    <a:gd name="connsiteX29" fmla="*/ 1916454 w 6858001"/>
                    <a:gd name="connsiteY29" fmla="*/ 222233 h 874716"/>
                    <a:gd name="connsiteX30" fmla="*/ 1933219 w 6858001"/>
                    <a:gd name="connsiteY30" fmla="*/ 237663 h 874716"/>
                    <a:gd name="connsiteX31" fmla="*/ 1953413 w 6858001"/>
                    <a:gd name="connsiteY31" fmla="*/ 261668 h 874716"/>
                    <a:gd name="connsiteX32" fmla="*/ 2016469 w 6858001"/>
                    <a:gd name="connsiteY32" fmla="*/ 308151 h 874716"/>
                    <a:gd name="connsiteX33" fmla="*/ 2094578 w 6858001"/>
                    <a:gd name="connsiteY33" fmla="*/ 323010 h 874716"/>
                    <a:gd name="connsiteX34" fmla="*/ 2188879 w 6858001"/>
                    <a:gd name="connsiteY34" fmla="*/ 345681 h 874716"/>
                    <a:gd name="connsiteX35" fmla="*/ 2228314 w 6858001"/>
                    <a:gd name="connsiteY35" fmla="*/ 360921 h 874716"/>
                    <a:gd name="connsiteX36" fmla="*/ 2334044 w 6858001"/>
                    <a:gd name="connsiteY36" fmla="*/ 389878 h 874716"/>
                    <a:gd name="connsiteX37" fmla="*/ 2409485 w 6858001"/>
                    <a:gd name="connsiteY37" fmla="*/ 414263 h 874716"/>
                    <a:gd name="connsiteX38" fmla="*/ 2518264 w 6858001"/>
                    <a:gd name="connsiteY38" fmla="*/ 428552 h 874716"/>
                    <a:gd name="connsiteX39" fmla="*/ 2571034 w 6858001"/>
                    <a:gd name="connsiteY39" fmla="*/ 429122 h 874716"/>
                    <a:gd name="connsiteX40" fmla="*/ 2668001 w 6858001"/>
                    <a:gd name="connsiteY40" fmla="*/ 502276 h 874716"/>
                    <a:gd name="connsiteX41" fmla="*/ 2745348 w 6858001"/>
                    <a:gd name="connsiteY41" fmla="*/ 550666 h 874716"/>
                    <a:gd name="connsiteX42" fmla="*/ 2826694 w 6858001"/>
                    <a:gd name="connsiteY42" fmla="*/ 527233 h 874716"/>
                    <a:gd name="connsiteX43" fmla="*/ 2848793 w 6858001"/>
                    <a:gd name="connsiteY43" fmla="*/ 505134 h 874716"/>
                    <a:gd name="connsiteX44" fmla="*/ 2982148 w 6858001"/>
                    <a:gd name="connsiteY44" fmla="*/ 484179 h 874716"/>
                    <a:gd name="connsiteX45" fmla="*/ 3172654 w 6858001"/>
                    <a:gd name="connsiteY45" fmla="*/ 483417 h 874716"/>
                    <a:gd name="connsiteX46" fmla="*/ 3489467 w 6858001"/>
                    <a:gd name="connsiteY46" fmla="*/ 435790 h 874716"/>
                    <a:gd name="connsiteX47" fmla="*/ 3544713 w 6858001"/>
                    <a:gd name="connsiteY47" fmla="*/ 413691 h 874716"/>
                    <a:gd name="connsiteX48" fmla="*/ 3606817 w 6858001"/>
                    <a:gd name="connsiteY48" fmla="*/ 408167 h 874716"/>
                    <a:gd name="connsiteX49" fmla="*/ 3630632 w 6858001"/>
                    <a:gd name="connsiteY49" fmla="*/ 421693 h 874716"/>
                    <a:gd name="connsiteX50" fmla="*/ 3734837 w 6858001"/>
                    <a:gd name="connsiteY50" fmla="*/ 441886 h 874716"/>
                    <a:gd name="connsiteX51" fmla="*/ 3754652 w 6858001"/>
                    <a:gd name="connsiteY51" fmla="*/ 442268 h 874716"/>
                    <a:gd name="connsiteX52" fmla="*/ 3822472 w 6858001"/>
                    <a:gd name="connsiteY52" fmla="*/ 433694 h 874716"/>
                    <a:gd name="connsiteX53" fmla="*/ 3885338 w 6858001"/>
                    <a:gd name="connsiteY53" fmla="*/ 428742 h 874716"/>
                    <a:gd name="connsiteX54" fmla="*/ 4043839 w 6858001"/>
                    <a:gd name="connsiteY54" fmla="*/ 444934 h 874716"/>
                    <a:gd name="connsiteX55" fmla="*/ 4165383 w 6858001"/>
                    <a:gd name="connsiteY55" fmla="*/ 441124 h 874716"/>
                    <a:gd name="connsiteX56" fmla="*/ 4221391 w 6858001"/>
                    <a:gd name="connsiteY56" fmla="*/ 444934 h 874716"/>
                    <a:gd name="connsiteX57" fmla="*/ 4253014 w 6858001"/>
                    <a:gd name="connsiteY57" fmla="*/ 450650 h 874716"/>
                    <a:gd name="connsiteX58" fmla="*/ 4324645 w 6858001"/>
                    <a:gd name="connsiteY58" fmla="*/ 490466 h 874716"/>
                    <a:gd name="connsiteX59" fmla="*/ 4363890 w 6858001"/>
                    <a:gd name="connsiteY59" fmla="*/ 499420 h 874716"/>
                    <a:gd name="connsiteX60" fmla="*/ 4482004 w 6858001"/>
                    <a:gd name="connsiteY60" fmla="*/ 498658 h 874716"/>
                    <a:gd name="connsiteX61" fmla="*/ 4659174 w 6858001"/>
                    <a:gd name="connsiteY61" fmla="*/ 438648 h 874716"/>
                    <a:gd name="connsiteX62" fmla="*/ 4677655 w 6858001"/>
                    <a:gd name="connsiteY62" fmla="*/ 430646 h 874716"/>
                    <a:gd name="connsiteX63" fmla="*/ 4767764 w 6858001"/>
                    <a:gd name="connsiteY63" fmla="*/ 420739 h 874716"/>
                    <a:gd name="connsiteX64" fmla="*/ 4828916 w 6858001"/>
                    <a:gd name="connsiteY64" fmla="*/ 434266 h 874716"/>
                    <a:gd name="connsiteX65" fmla="*/ 4912168 w 6858001"/>
                    <a:gd name="connsiteY65" fmla="*/ 462271 h 874716"/>
                    <a:gd name="connsiteX66" fmla="*/ 4987037 w 6858001"/>
                    <a:gd name="connsiteY66" fmla="*/ 485703 h 874716"/>
                    <a:gd name="connsiteX67" fmla="*/ 5041521 w 6858001"/>
                    <a:gd name="connsiteY67" fmla="*/ 512182 h 874716"/>
                    <a:gd name="connsiteX68" fmla="*/ 5166113 w 6858001"/>
                    <a:gd name="connsiteY68" fmla="*/ 531615 h 874716"/>
                    <a:gd name="connsiteX69" fmla="*/ 5179067 w 6858001"/>
                    <a:gd name="connsiteY69" fmla="*/ 534853 h 874716"/>
                    <a:gd name="connsiteX70" fmla="*/ 5272796 w 6858001"/>
                    <a:gd name="connsiteY70" fmla="*/ 511230 h 874716"/>
                    <a:gd name="connsiteX71" fmla="*/ 5385384 w 6858001"/>
                    <a:gd name="connsiteY71" fmla="*/ 487227 h 874716"/>
                    <a:gd name="connsiteX72" fmla="*/ 5425582 w 6858001"/>
                    <a:gd name="connsiteY72" fmla="*/ 495418 h 874716"/>
                    <a:gd name="connsiteX73" fmla="*/ 5480637 w 6858001"/>
                    <a:gd name="connsiteY73" fmla="*/ 507040 h 874716"/>
                    <a:gd name="connsiteX74" fmla="*/ 5531693 w 6858001"/>
                    <a:gd name="connsiteY74" fmla="*/ 500944 h 874716"/>
                    <a:gd name="connsiteX75" fmla="*/ 5562746 w 6858001"/>
                    <a:gd name="connsiteY75" fmla="*/ 500372 h 874716"/>
                    <a:gd name="connsiteX76" fmla="*/ 5704483 w 6858001"/>
                    <a:gd name="connsiteY76" fmla="*/ 571620 h 874716"/>
                    <a:gd name="connsiteX77" fmla="*/ 5740488 w 6858001"/>
                    <a:gd name="connsiteY77" fmla="*/ 577526 h 874716"/>
                    <a:gd name="connsiteX78" fmla="*/ 5760873 w 6858001"/>
                    <a:gd name="connsiteY78" fmla="*/ 586291 h 874716"/>
                    <a:gd name="connsiteX79" fmla="*/ 5883751 w 6858001"/>
                    <a:gd name="connsiteY79" fmla="*/ 674686 h 874716"/>
                    <a:gd name="connsiteX80" fmla="*/ 5935949 w 6858001"/>
                    <a:gd name="connsiteY80" fmla="*/ 692592 h 874716"/>
                    <a:gd name="connsiteX81" fmla="*/ 5993291 w 6858001"/>
                    <a:gd name="connsiteY81" fmla="*/ 688972 h 874716"/>
                    <a:gd name="connsiteX82" fmla="*/ 6026440 w 6858001"/>
                    <a:gd name="connsiteY82" fmla="*/ 682496 h 874716"/>
                    <a:gd name="connsiteX83" fmla="*/ 6108738 w 6858001"/>
                    <a:gd name="connsiteY83" fmla="*/ 626296 h 874716"/>
                    <a:gd name="connsiteX84" fmla="*/ 6155602 w 6858001"/>
                    <a:gd name="connsiteY84" fmla="*/ 628202 h 874716"/>
                    <a:gd name="connsiteX85" fmla="*/ 6228756 w 6858001"/>
                    <a:gd name="connsiteY85" fmla="*/ 666873 h 874716"/>
                    <a:gd name="connsiteX86" fmla="*/ 6361539 w 6858001"/>
                    <a:gd name="connsiteY86" fmla="*/ 684210 h 874716"/>
                    <a:gd name="connsiteX87" fmla="*/ 6428979 w 6858001"/>
                    <a:gd name="connsiteY87" fmla="*/ 630106 h 874716"/>
                    <a:gd name="connsiteX88" fmla="*/ 6463840 w 6858001"/>
                    <a:gd name="connsiteY88" fmla="*/ 578098 h 874716"/>
                    <a:gd name="connsiteX89" fmla="*/ 6564620 w 6858001"/>
                    <a:gd name="connsiteY89" fmla="*/ 517708 h 874716"/>
                    <a:gd name="connsiteX90" fmla="*/ 6588625 w 6858001"/>
                    <a:gd name="connsiteY90" fmla="*/ 540187 h 874716"/>
                    <a:gd name="connsiteX91" fmla="*/ 6662541 w 6858001"/>
                    <a:gd name="connsiteY91" fmla="*/ 549714 h 874716"/>
                    <a:gd name="connsiteX92" fmla="*/ 6742552 w 6858001"/>
                    <a:gd name="connsiteY92" fmla="*/ 548952 h 874716"/>
                    <a:gd name="connsiteX93" fmla="*/ 6812063 w 6858001"/>
                    <a:gd name="connsiteY93" fmla="*/ 568430 h 874716"/>
                    <a:gd name="connsiteX94" fmla="*/ 6858001 w 6858001"/>
                    <a:gd name="connsiteY94" fmla="*/ 562267 h 874716"/>
                    <a:gd name="connsiteX95" fmla="*/ 6858001 w 6858001"/>
                    <a:gd name="connsiteY95" fmla="*/ 734520 h 874716"/>
                    <a:gd name="connsiteX96" fmla="*/ 6815516 w 6858001"/>
                    <a:gd name="connsiteY96" fmla="*/ 744220 h 874716"/>
                    <a:gd name="connsiteX97" fmla="*/ 6748458 w 6858001"/>
                    <a:gd name="connsiteY97" fmla="*/ 763271 h 874716"/>
                    <a:gd name="connsiteX98" fmla="*/ 6584812 w 6858001"/>
                    <a:gd name="connsiteY98" fmla="*/ 784797 h 874716"/>
                    <a:gd name="connsiteX99" fmla="*/ 6415833 w 6858001"/>
                    <a:gd name="connsiteY99" fmla="*/ 805562 h 874716"/>
                    <a:gd name="connsiteX100" fmla="*/ 6323058 w 6858001"/>
                    <a:gd name="connsiteY100" fmla="*/ 812420 h 874716"/>
                    <a:gd name="connsiteX101" fmla="*/ 6242093 w 6858001"/>
                    <a:gd name="connsiteY101" fmla="*/ 823281 h 874716"/>
                    <a:gd name="connsiteX102" fmla="*/ 6171605 w 6858001"/>
                    <a:gd name="connsiteY102" fmla="*/ 830139 h 874716"/>
                    <a:gd name="connsiteX103" fmla="*/ 6059397 w 6858001"/>
                    <a:gd name="connsiteY103" fmla="*/ 844045 h 874716"/>
                    <a:gd name="connsiteX104" fmla="*/ 6012723 w 6858001"/>
                    <a:gd name="connsiteY104" fmla="*/ 847665 h 874716"/>
                    <a:gd name="connsiteX105" fmla="*/ 5902610 w 6858001"/>
                    <a:gd name="connsiteY105" fmla="*/ 847473 h 874716"/>
                    <a:gd name="connsiteX106" fmla="*/ 5864318 w 6858001"/>
                    <a:gd name="connsiteY106" fmla="*/ 845569 h 874716"/>
                    <a:gd name="connsiteX107" fmla="*/ 5790592 w 6858001"/>
                    <a:gd name="connsiteY107" fmla="*/ 821947 h 874716"/>
                    <a:gd name="connsiteX108" fmla="*/ 5781830 w 6858001"/>
                    <a:gd name="connsiteY108" fmla="*/ 820233 h 874716"/>
                    <a:gd name="connsiteX109" fmla="*/ 5733440 w 6858001"/>
                    <a:gd name="connsiteY109" fmla="*/ 810896 h 874716"/>
                    <a:gd name="connsiteX110" fmla="*/ 5706959 w 6858001"/>
                    <a:gd name="connsiteY110" fmla="*/ 807848 h 874716"/>
                    <a:gd name="connsiteX111" fmla="*/ 5606372 w 6858001"/>
                    <a:gd name="connsiteY111" fmla="*/ 788417 h 874716"/>
                    <a:gd name="connsiteX112" fmla="*/ 5548460 w 6858001"/>
                    <a:gd name="connsiteY112" fmla="*/ 779273 h 874716"/>
                    <a:gd name="connsiteX113" fmla="*/ 5501594 w 6858001"/>
                    <a:gd name="connsiteY113" fmla="*/ 780607 h 874716"/>
                    <a:gd name="connsiteX114" fmla="*/ 5419295 w 6858001"/>
                    <a:gd name="connsiteY114" fmla="*/ 782321 h 874716"/>
                    <a:gd name="connsiteX115" fmla="*/ 5393005 w 6858001"/>
                    <a:gd name="connsiteY115" fmla="*/ 786703 h 874716"/>
                    <a:gd name="connsiteX116" fmla="*/ 5274129 w 6858001"/>
                    <a:gd name="connsiteY116" fmla="*/ 774129 h 874716"/>
                    <a:gd name="connsiteX117" fmla="*/ 5206308 w 6858001"/>
                    <a:gd name="connsiteY117" fmla="*/ 773177 h 874716"/>
                    <a:gd name="connsiteX118" fmla="*/ 5129916 w 6858001"/>
                    <a:gd name="connsiteY118" fmla="*/ 757554 h 874716"/>
                    <a:gd name="connsiteX119" fmla="*/ 5107627 w 6858001"/>
                    <a:gd name="connsiteY119" fmla="*/ 758316 h 874716"/>
                    <a:gd name="connsiteX120" fmla="*/ 5082670 w 6858001"/>
                    <a:gd name="connsiteY120" fmla="*/ 759651 h 874716"/>
                    <a:gd name="connsiteX121" fmla="*/ 5006086 w 6858001"/>
                    <a:gd name="connsiteY121" fmla="*/ 760795 h 874716"/>
                    <a:gd name="connsiteX122" fmla="*/ 4959602 w 6858001"/>
                    <a:gd name="connsiteY122" fmla="*/ 766509 h 874716"/>
                    <a:gd name="connsiteX123" fmla="*/ 4871019 w 6858001"/>
                    <a:gd name="connsiteY123" fmla="*/ 763081 h 874716"/>
                    <a:gd name="connsiteX124" fmla="*/ 4838250 w 6858001"/>
                    <a:gd name="connsiteY124" fmla="*/ 768033 h 874716"/>
                    <a:gd name="connsiteX125" fmla="*/ 4755381 w 6858001"/>
                    <a:gd name="connsiteY125" fmla="*/ 768605 h 874716"/>
                    <a:gd name="connsiteX126" fmla="*/ 4681083 w 6858001"/>
                    <a:gd name="connsiteY126" fmla="*/ 765747 h 874716"/>
                    <a:gd name="connsiteX127" fmla="*/ 4609452 w 6858001"/>
                    <a:gd name="connsiteY127" fmla="*/ 767271 h 874716"/>
                    <a:gd name="connsiteX128" fmla="*/ 4558207 w 6858001"/>
                    <a:gd name="connsiteY128" fmla="*/ 773557 h 874716"/>
                    <a:gd name="connsiteX129" fmla="*/ 4502579 w 6858001"/>
                    <a:gd name="connsiteY129" fmla="*/ 777367 h 874716"/>
                    <a:gd name="connsiteX130" fmla="*/ 4349222 w 6858001"/>
                    <a:gd name="connsiteY130" fmla="*/ 800038 h 874716"/>
                    <a:gd name="connsiteX131" fmla="*/ 4320837 w 6858001"/>
                    <a:gd name="connsiteY131" fmla="*/ 794514 h 874716"/>
                    <a:gd name="connsiteX132" fmla="*/ 4159667 w 6858001"/>
                    <a:gd name="connsiteY132" fmla="*/ 789370 h 874716"/>
                    <a:gd name="connsiteX133" fmla="*/ 4124614 w 6858001"/>
                    <a:gd name="connsiteY133" fmla="*/ 789752 h 874716"/>
                    <a:gd name="connsiteX134" fmla="*/ 4030503 w 6858001"/>
                    <a:gd name="connsiteY134" fmla="*/ 767271 h 874716"/>
                    <a:gd name="connsiteX135" fmla="*/ 3885338 w 6858001"/>
                    <a:gd name="connsiteY135" fmla="*/ 802896 h 874716"/>
                    <a:gd name="connsiteX136" fmla="*/ 3749506 w 6858001"/>
                    <a:gd name="connsiteY136" fmla="*/ 847473 h 874716"/>
                    <a:gd name="connsiteX137" fmla="*/ 3732361 w 6858001"/>
                    <a:gd name="connsiteY137" fmla="*/ 853190 h 874716"/>
                    <a:gd name="connsiteX138" fmla="*/ 3683591 w 6858001"/>
                    <a:gd name="connsiteY138" fmla="*/ 862906 h 874716"/>
                    <a:gd name="connsiteX139" fmla="*/ 3623201 w 6858001"/>
                    <a:gd name="connsiteY139" fmla="*/ 866334 h 874716"/>
                    <a:gd name="connsiteX140" fmla="*/ 3546617 w 6858001"/>
                    <a:gd name="connsiteY140" fmla="*/ 874716 h 874716"/>
                    <a:gd name="connsiteX141" fmla="*/ 3485275 w 6858001"/>
                    <a:gd name="connsiteY141" fmla="*/ 864238 h 874716"/>
                    <a:gd name="connsiteX142" fmla="*/ 3399546 w 6858001"/>
                    <a:gd name="connsiteY142" fmla="*/ 848618 h 874716"/>
                    <a:gd name="connsiteX143" fmla="*/ 3318771 w 6858001"/>
                    <a:gd name="connsiteY143" fmla="*/ 833757 h 874716"/>
                    <a:gd name="connsiteX144" fmla="*/ 3293244 w 6858001"/>
                    <a:gd name="connsiteY144" fmla="*/ 851284 h 874716"/>
                    <a:gd name="connsiteX145" fmla="*/ 3253809 w 6858001"/>
                    <a:gd name="connsiteY145" fmla="*/ 866524 h 874716"/>
                    <a:gd name="connsiteX146" fmla="*/ 3209993 w 6858001"/>
                    <a:gd name="connsiteY146" fmla="*/ 848235 h 874716"/>
                    <a:gd name="connsiteX147" fmla="*/ 3107500 w 6858001"/>
                    <a:gd name="connsiteY147" fmla="*/ 810326 h 874716"/>
                    <a:gd name="connsiteX148" fmla="*/ 3042728 w 6858001"/>
                    <a:gd name="connsiteY148" fmla="*/ 808610 h 874716"/>
                    <a:gd name="connsiteX149" fmla="*/ 2901943 w 6858001"/>
                    <a:gd name="connsiteY149" fmla="*/ 792418 h 874716"/>
                    <a:gd name="connsiteX150" fmla="*/ 2809930 w 6858001"/>
                    <a:gd name="connsiteY150" fmla="*/ 769367 h 874716"/>
                    <a:gd name="connsiteX151" fmla="*/ 2743826 w 6858001"/>
                    <a:gd name="connsiteY151" fmla="*/ 743268 h 874716"/>
                    <a:gd name="connsiteX152" fmla="*/ 2649143 w 6858001"/>
                    <a:gd name="connsiteY152" fmla="*/ 709167 h 874716"/>
                    <a:gd name="connsiteX153" fmla="*/ 2554079 w 6858001"/>
                    <a:gd name="connsiteY153" fmla="*/ 691450 h 874716"/>
                    <a:gd name="connsiteX154" fmla="*/ 2485307 w 6858001"/>
                    <a:gd name="connsiteY154" fmla="*/ 669160 h 874716"/>
                    <a:gd name="connsiteX155" fmla="*/ 2401292 w 6858001"/>
                    <a:gd name="connsiteY155" fmla="*/ 653919 h 874716"/>
                    <a:gd name="connsiteX156" fmla="*/ 2330806 w 6858001"/>
                    <a:gd name="connsiteY156" fmla="*/ 653349 h 874716"/>
                    <a:gd name="connsiteX157" fmla="*/ 2220312 w 6858001"/>
                    <a:gd name="connsiteY157" fmla="*/ 656015 h 874716"/>
                    <a:gd name="connsiteX158" fmla="*/ 2085054 w 6858001"/>
                    <a:gd name="connsiteY158" fmla="*/ 609914 h 874716"/>
                    <a:gd name="connsiteX159" fmla="*/ 2030378 w 6858001"/>
                    <a:gd name="connsiteY159" fmla="*/ 599625 h 874716"/>
                    <a:gd name="connsiteX160" fmla="*/ 1978940 w 6858001"/>
                    <a:gd name="connsiteY160" fmla="*/ 594863 h 874716"/>
                    <a:gd name="connsiteX161" fmla="*/ 1869780 w 6858001"/>
                    <a:gd name="connsiteY161" fmla="*/ 564192 h 874716"/>
                    <a:gd name="connsiteX162" fmla="*/ 1825393 w 6858001"/>
                    <a:gd name="connsiteY162" fmla="*/ 554094 h 874716"/>
                    <a:gd name="connsiteX163" fmla="*/ 1763287 w 6858001"/>
                    <a:gd name="connsiteY163" fmla="*/ 554286 h 874716"/>
                    <a:gd name="connsiteX164" fmla="*/ 1650317 w 6858001"/>
                    <a:gd name="connsiteY164" fmla="*/ 540187 h 874716"/>
                    <a:gd name="connsiteX165" fmla="*/ 1537537 w 6858001"/>
                    <a:gd name="connsiteY165" fmla="*/ 499038 h 874716"/>
                    <a:gd name="connsiteX166" fmla="*/ 1489720 w 6858001"/>
                    <a:gd name="connsiteY166" fmla="*/ 503038 h 874716"/>
                    <a:gd name="connsiteX167" fmla="*/ 1472575 w 6858001"/>
                    <a:gd name="connsiteY167" fmla="*/ 502086 h 874716"/>
                    <a:gd name="connsiteX168" fmla="*/ 1318456 w 6858001"/>
                    <a:gd name="connsiteY168" fmla="*/ 479415 h 874716"/>
                    <a:gd name="connsiteX169" fmla="*/ 1303024 w 6858001"/>
                    <a:gd name="connsiteY169" fmla="*/ 476939 h 874716"/>
                    <a:gd name="connsiteX170" fmla="*/ 1230633 w 6858001"/>
                    <a:gd name="connsiteY170" fmla="*/ 456746 h 874716"/>
                    <a:gd name="connsiteX171" fmla="*/ 1048125 w 6858001"/>
                    <a:gd name="connsiteY171" fmla="*/ 444172 h 874716"/>
                    <a:gd name="connsiteX172" fmla="*/ 1036887 w 6858001"/>
                    <a:gd name="connsiteY172" fmla="*/ 442648 h 874716"/>
                    <a:gd name="connsiteX173" fmla="*/ 975733 w 6858001"/>
                    <a:gd name="connsiteY173" fmla="*/ 452744 h 874716"/>
                    <a:gd name="connsiteX174" fmla="*/ 945444 w 6858001"/>
                    <a:gd name="connsiteY174" fmla="*/ 467033 h 874716"/>
                    <a:gd name="connsiteX175" fmla="*/ 898198 w 6858001"/>
                    <a:gd name="connsiteY175" fmla="*/ 481893 h 874716"/>
                    <a:gd name="connsiteX176" fmla="*/ 850189 w 6858001"/>
                    <a:gd name="connsiteY176" fmla="*/ 487417 h 874716"/>
                    <a:gd name="connsiteX177" fmla="*/ 769605 w 6858001"/>
                    <a:gd name="connsiteY177" fmla="*/ 464937 h 874716"/>
                    <a:gd name="connsiteX178" fmla="*/ 740268 w 6858001"/>
                    <a:gd name="connsiteY178" fmla="*/ 462651 h 874716"/>
                    <a:gd name="connsiteX179" fmla="*/ 674923 w 6858001"/>
                    <a:gd name="connsiteY179" fmla="*/ 451792 h 874716"/>
                    <a:gd name="connsiteX180" fmla="*/ 617772 w 6858001"/>
                    <a:gd name="connsiteY180" fmla="*/ 452554 h 874716"/>
                    <a:gd name="connsiteX181" fmla="*/ 571860 w 6858001"/>
                    <a:gd name="connsiteY181" fmla="*/ 469891 h 874716"/>
                    <a:gd name="connsiteX182" fmla="*/ 505182 w 6858001"/>
                    <a:gd name="connsiteY182" fmla="*/ 473319 h 874716"/>
                    <a:gd name="connsiteX183" fmla="*/ 462126 w 6858001"/>
                    <a:gd name="connsiteY183" fmla="*/ 460747 h 874716"/>
                    <a:gd name="connsiteX184" fmla="*/ 453364 w 6858001"/>
                    <a:gd name="connsiteY184" fmla="*/ 459033 h 874716"/>
                    <a:gd name="connsiteX185" fmla="*/ 340774 w 6858001"/>
                    <a:gd name="connsiteY185" fmla="*/ 458268 h 874716"/>
                    <a:gd name="connsiteX186" fmla="*/ 200182 w 6858001"/>
                    <a:gd name="connsiteY186" fmla="*/ 496180 h 874716"/>
                    <a:gd name="connsiteX187" fmla="*/ 176939 w 6858001"/>
                    <a:gd name="connsiteY187" fmla="*/ 504182 h 874716"/>
                    <a:gd name="connsiteX188" fmla="*/ 63587 w 6858001"/>
                    <a:gd name="connsiteY188" fmla="*/ 518088 h 874716"/>
                    <a:gd name="connsiteX189" fmla="*/ 2817 w 6858001"/>
                    <a:gd name="connsiteY189" fmla="*/ 532187 h 874716"/>
                    <a:gd name="connsiteX190" fmla="*/ 0 w 6858001"/>
                    <a:gd name="connsiteY190" fmla="*/ 533314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Lst>
                  <a:rect l="l" t="t" r="r" b="b"/>
                  <a:pathLst>
                    <a:path w="6858001" h="874716">
                      <a:moveTo>
                        <a:pt x="0" y="533314"/>
                      </a:moveTo>
                      <a:lnTo>
                        <a:pt x="0" y="69206"/>
                      </a:lnTo>
                      <a:lnTo>
                        <a:pt x="21486" y="71924"/>
                      </a:lnTo>
                      <a:cubicBezTo>
                        <a:pt x="92546" y="60493"/>
                        <a:pt x="159604" y="87354"/>
                        <a:pt x="228948" y="88116"/>
                      </a:cubicBezTo>
                      <a:cubicBezTo>
                        <a:pt x="260382" y="88496"/>
                        <a:pt x="291435" y="94592"/>
                        <a:pt x="313533" y="62779"/>
                      </a:cubicBezTo>
                      <a:cubicBezTo>
                        <a:pt x="316389" y="58587"/>
                        <a:pt x="330298" y="60873"/>
                        <a:pt x="338870" y="62207"/>
                      </a:cubicBezTo>
                      <a:cubicBezTo>
                        <a:pt x="357921" y="65066"/>
                        <a:pt x="376781" y="72304"/>
                        <a:pt x="395640" y="72114"/>
                      </a:cubicBezTo>
                      <a:cubicBezTo>
                        <a:pt x="434695" y="71924"/>
                        <a:pt x="473939" y="68876"/>
                        <a:pt x="512802" y="65446"/>
                      </a:cubicBezTo>
                      <a:cubicBezTo>
                        <a:pt x="527470" y="64112"/>
                        <a:pt x="541569" y="58969"/>
                        <a:pt x="556047" y="55349"/>
                      </a:cubicBezTo>
                      <a:cubicBezTo>
                        <a:pt x="564048" y="53253"/>
                        <a:pt x="572622" y="47729"/>
                        <a:pt x="580050" y="48871"/>
                      </a:cubicBezTo>
                      <a:cubicBezTo>
                        <a:pt x="623106" y="55539"/>
                        <a:pt x="662541" y="39157"/>
                        <a:pt x="703308" y="30964"/>
                      </a:cubicBezTo>
                      <a:cubicBezTo>
                        <a:pt x="722169" y="27154"/>
                        <a:pt x="739886" y="18010"/>
                        <a:pt x="758174" y="11724"/>
                      </a:cubicBezTo>
                      <a:cubicBezTo>
                        <a:pt x="762936" y="10008"/>
                        <a:pt x="768271" y="8484"/>
                        <a:pt x="773035" y="8866"/>
                      </a:cubicBezTo>
                      <a:cubicBezTo>
                        <a:pt x="800276" y="11152"/>
                        <a:pt x="827329" y="14390"/>
                        <a:pt x="854379" y="16866"/>
                      </a:cubicBezTo>
                      <a:cubicBezTo>
                        <a:pt x="878956" y="19152"/>
                        <a:pt x="903722" y="19914"/>
                        <a:pt x="915343" y="47919"/>
                      </a:cubicBezTo>
                      <a:cubicBezTo>
                        <a:pt x="917059" y="52301"/>
                        <a:pt x="922773" y="55539"/>
                        <a:pt x="927155" y="58397"/>
                      </a:cubicBezTo>
                      <a:cubicBezTo>
                        <a:pt x="994785" y="102405"/>
                        <a:pt x="1030980" y="101261"/>
                        <a:pt x="1097087" y="54777"/>
                      </a:cubicBezTo>
                      <a:cubicBezTo>
                        <a:pt x="1103945" y="50015"/>
                        <a:pt x="1118613" y="46585"/>
                        <a:pt x="1123185" y="50395"/>
                      </a:cubicBezTo>
                      <a:cubicBezTo>
                        <a:pt x="1162049" y="82020"/>
                        <a:pt x="1204532" y="78590"/>
                        <a:pt x="1249302" y="68684"/>
                      </a:cubicBezTo>
                      <a:cubicBezTo>
                        <a:pt x="1260922" y="66018"/>
                        <a:pt x="1277307" y="66018"/>
                        <a:pt x="1286069" y="72304"/>
                      </a:cubicBezTo>
                      <a:cubicBezTo>
                        <a:pt x="1327790" y="101451"/>
                        <a:pt x="1372560" y="97261"/>
                        <a:pt x="1417899" y="88688"/>
                      </a:cubicBezTo>
                      <a:cubicBezTo>
                        <a:pt x="1424948" y="87354"/>
                        <a:pt x="1433522" y="80114"/>
                        <a:pt x="1436568" y="73448"/>
                      </a:cubicBezTo>
                      <a:cubicBezTo>
                        <a:pt x="1447428" y="49825"/>
                        <a:pt x="1467813" y="41823"/>
                        <a:pt x="1490292" y="35154"/>
                      </a:cubicBezTo>
                      <a:cubicBezTo>
                        <a:pt x="1525727" y="24296"/>
                        <a:pt x="1560588" y="11532"/>
                        <a:pt x="1596213" y="1245"/>
                      </a:cubicBezTo>
                      <a:cubicBezTo>
                        <a:pt x="1604978" y="-1231"/>
                        <a:pt x="1615836" y="293"/>
                        <a:pt x="1624980" y="3150"/>
                      </a:cubicBezTo>
                      <a:cubicBezTo>
                        <a:pt x="1656223" y="12866"/>
                        <a:pt x="1676036" y="37251"/>
                        <a:pt x="1697753" y="59731"/>
                      </a:cubicBezTo>
                      <a:cubicBezTo>
                        <a:pt x="1707279" y="69638"/>
                        <a:pt x="1720423" y="76686"/>
                        <a:pt x="1733188" y="82400"/>
                      </a:cubicBezTo>
                      <a:cubicBezTo>
                        <a:pt x="1766335" y="97071"/>
                        <a:pt x="1800246" y="110215"/>
                        <a:pt x="1833775" y="124121"/>
                      </a:cubicBezTo>
                      <a:cubicBezTo>
                        <a:pt x="1837013" y="125455"/>
                        <a:pt x="1839679" y="128884"/>
                        <a:pt x="1842158" y="131742"/>
                      </a:cubicBezTo>
                      <a:cubicBezTo>
                        <a:pt x="1866922" y="161843"/>
                        <a:pt x="1891497" y="192132"/>
                        <a:pt x="1916454" y="222233"/>
                      </a:cubicBezTo>
                      <a:cubicBezTo>
                        <a:pt x="1921216" y="227947"/>
                        <a:pt x="1928076" y="232139"/>
                        <a:pt x="1933219" y="237663"/>
                      </a:cubicBezTo>
                      <a:cubicBezTo>
                        <a:pt x="1940459" y="245283"/>
                        <a:pt x="1949603" y="252524"/>
                        <a:pt x="1953413" y="261668"/>
                      </a:cubicBezTo>
                      <a:cubicBezTo>
                        <a:pt x="1965224" y="290433"/>
                        <a:pt x="1987894" y="302817"/>
                        <a:pt x="2016469" y="308151"/>
                      </a:cubicBezTo>
                      <a:cubicBezTo>
                        <a:pt x="2042570" y="313104"/>
                        <a:pt x="2068669" y="317296"/>
                        <a:pt x="2094578" y="323010"/>
                      </a:cubicBezTo>
                      <a:cubicBezTo>
                        <a:pt x="2126201" y="329868"/>
                        <a:pt x="2157636" y="337298"/>
                        <a:pt x="2188879" y="345681"/>
                      </a:cubicBezTo>
                      <a:cubicBezTo>
                        <a:pt x="2202404" y="349301"/>
                        <a:pt x="2216692" y="353491"/>
                        <a:pt x="2228314" y="360921"/>
                      </a:cubicBezTo>
                      <a:cubicBezTo>
                        <a:pt x="2260890" y="381496"/>
                        <a:pt x="2295753" y="395402"/>
                        <a:pt x="2334044" y="389878"/>
                      </a:cubicBezTo>
                      <a:cubicBezTo>
                        <a:pt x="2364715" y="385496"/>
                        <a:pt x="2390434" y="396736"/>
                        <a:pt x="2409485" y="414263"/>
                      </a:cubicBezTo>
                      <a:cubicBezTo>
                        <a:pt x="2444158" y="446078"/>
                        <a:pt x="2481305" y="438838"/>
                        <a:pt x="2518264" y="428552"/>
                      </a:cubicBezTo>
                      <a:cubicBezTo>
                        <a:pt x="2537315" y="423217"/>
                        <a:pt x="2552935" y="423979"/>
                        <a:pt x="2571034" y="429122"/>
                      </a:cubicBezTo>
                      <a:cubicBezTo>
                        <a:pt x="2612945" y="441124"/>
                        <a:pt x="2640950" y="473701"/>
                        <a:pt x="2668001" y="502276"/>
                      </a:cubicBezTo>
                      <a:cubicBezTo>
                        <a:pt x="2691054" y="526661"/>
                        <a:pt x="2716963" y="540377"/>
                        <a:pt x="2745348" y="550666"/>
                      </a:cubicBezTo>
                      <a:cubicBezTo>
                        <a:pt x="2781163" y="563810"/>
                        <a:pt x="2809548" y="558858"/>
                        <a:pt x="2826694" y="527233"/>
                      </a:cubicBezTo>
                      <a:cubicBezTo>
                        <a:pt x="2831457" y="518278"/>
                        <a:pt x="2839839" y="507800"/>
                        <a:pt x="2848793" y="505134"/>
                      </a:cubicBezTo>
                      <a:cubicBezTo>
                        <a:pt x="2892037" y="491800"/>
                        <a:pt x="2935854" y="472367"/>
                        <a:pt x="2982148" y="484179"/>
                      </a:cubicBezTo>
                      <a:cubicBezTo>
                        <a:pt x="3046158" y="500372"/>
                        <a:pt x="3108644" y="499420"/>
                        <a:pt x="3172654" y="483417"/>
                      </a:cubicBezTo>
                      <a:cubicBezTo>
                        <a:pt x="3276480" y="457508"/>
                        <a:pt x="3380305" y="430076"/>
                        <a:pt x="3489467" y="435790"/>
                      </a:cubicBezTo>
                      <a:cubicBezTo>
                        <a:pt x="3507563" y="436742"/>
                        <a:pt x="3529090" y="425121"/>
                        <a:pt x="3544713" y="413691"/>
                      </a:cubicBezTo>
                      <a:cubicBezTo>
                        <a:pt x="3574622" y="391974"/>
                        <a:pt x="3573288" y="390258"/>
                        <a:pt x="3606817" y="408167"/>
                      </a:cubicBezTo>
                      <a:cubicBezTo>
                        <a:pt x="3614819" y="412549"/>
                        <a:pt x="3624725" y="415215"/>
                        <a:pt x="3630632" y="421693"/>
                      </a:cubicBezTo>
                      <a:cubicBezTo>
                        <a:pt x="3660731" y="454650"/>
                        <a:pt x="3697880" y="446648"/>
                        <a:pt x="3734837" y="441886"/>
                      </a:cubicBezTo>
                      <a:cubicBezTo>
                        <a:pt x="3741315" y="440934"/>
                        <a:pt x="3749125" y="439600"/>
                        <a:pt x="3754652" y="442268"/>
                      </a:cubicBezTo>
                      <a:cubicBezTo>
                        <a:pt x="3779607" y="454268"/>
                        <a:pt x="3800753" y="450078"/>
                        <a:pt x="3822472" y="433694"/>
                      </a:cubicBezTo>
                      <a:cubicBezTo>
                        <a:pt x="3841331" y="419597"/>
                        <a:pt x="3863049" y="411215"/>
                        <a:pt x="3885338" y="428742"/>
                      </a:cubicBezTo>
                      <a:cubicBezTo>
                        <a:pt x="3934870" y="467605"/>
                        <a:pt x="3987829" y="469509"/>
                        <a:pt x="4043839" y="444934"/>
                      </a:cubicBezTo>
                      <a:cubicBezTo>
                        <a:pt x="4083845" y="427407"/>
                        <a:pt x="4123280" y="423407"/>
                        <a:pt x="4165383" y="441124"/>
                      </a:cubicBezTo>
                      <a:cubicBezTo>
                        <a:pt x="4181576" y="447982"/>
                        <a:pt x="4202531" y="443410"/>
                        <a:pt x="4221391" y="444934"/>
                      </a:cubicBezTo>
                      <a:cubicBezTo>
                        <a:pt x="4232060" y="445696"/>
                        <a:pt x="4243872" y="445886"/>
                        <a:pt x="4253014" y="450650"/>
                      </a:cubicBezTo>
                      <a:cubicBezTo>
                        <a:pt x="4277401" y="462843"/>
                        <a:pt x="4300070" y="478463"/>
                        <a:pt x="4324645" y="490466"/>
                      </a:cubicBezTo>
                      <a:cubicBezTo>
                        <a:pt x="4336457" y="496180"/>
                        <a:pt x="4350554" y="499228"/>
                        <a:pt x="4363890" y="499420"/>
                      </a:cubicBezTo>
                      <a:cubicBezTo>
                        <a:pt x="4403325" y="500372"/>
                        <a:pt x="4442761" y="500372"/>
                        <a:pt x="4482004" y="498658"/>
                      </a:cubicBezTo>
                      <a:cubicBezTo>
                        <a:pt x="4546776" y="495990"/>
                        <a:pt x="4612500" y="495418"/>
                        <a:pt x="4659174" y="438648"/>
                      </a:cubicBezTo>
                      <a:cubicBezTo>
                        <a:pt x="4662986" y="434076"/>
                        <a:pt x="4671176" y="431408"/>
                        <a:pt x="4677655" y="430646"/>
                      </a:cubicBezTo>
                      <a:cubicBezTo>
                        <a:pt x="4707564" y="427027"/>
                        <a:pt x="4738235" y="426645"/>
                        <a:pt x="4767764" y="420739"/>
                      </a:cubicBezTo>
                      <a:cubicBezTo>
                        <a:pt x="4791386" y="415977"/>
                        <a:pt x="4811009" y="417501"/>
                        <a:pt x="4828916" y="434266"/>
                      </a:cubicBezTo>
                      <a:cubicBezTo>
                        <a:pt x="4852348" y="456364"/>
                        <a:pt x="4880925" y="469319"/>
                        <a:pt x="4912168" y="462271"/>
                      </a:cubicBezTo>
                      <a:cubicBezTo>
                        <a:pt x="4943409" y="455412"/>
                        <a:pt x="4963984" y="470271"/>
                        <a:pt x="4987037" y="485703"/>
                      </a:cubicBezTo>
                      <a:cubicBezTo>
                        <a:pt x="5003801" y="496942"/>
                        <a:pt x="5022852" y="511040"/>
                        <a:pt x="5041521" y="512182"/>
                      </a:cubicBezTo>
                      <a:cubicBezTo>
                        <a:pt x="5083814" y="514658"/>
                        <a:pt x="5120201" y="553904"/>
                        <a:pt x="5166113" y="531615"/>
                      </a:cubicBezTo>
                      <a:cubicBezTo>
                        <a:pt x="5169161" y="530091"/>
                        <a:pt x="5174685" y="533901"/>
                        <a:pt x="5179067" y="534853"/>
                      </a:cubicBezTo>
                      <a:cubicBezTo>
                        <a:pt x="5214121" y="542093"/>
                        <a:pt x="5247078" y="535043"/>
                        <a:pt x="5272796" y="511230"/>
                      </a:cubicBezTo>
                      <a:cubicBezTo>
                        <a:pt x="5306516" y="480177"/>
                        <a:pt x="5343855" y="477129"/>
                        <a:pt x="5385384" y="487227"/>
                      </a:cubicBezTo>
                      <a:cubicBezTo>
                        <a:pt x="5398721" y="490466"/>
                        <a:pt x="5412057" y="492752"/>
                        <a:pt x="5425582" y="495418"/>
                      </a:cubicBezTo>
                      <a:cubicBezTo>
                        <a:pt x="5443870" y="499228"/>
                        <a:pt x="5462351" y="503230"/>
                        <a:pt x="5480637" y="507040"/>
                      </a:cubicBezTo>
                      <a:cubicBezTo>
                        <a:pt x="5498356" y="510850"/>
                        <a:pt x="5517979" y="517326"/>
                        <a:pt x="5531693" y="500944"/>
                      </a:cubicBezTo>
                      <a:cubicBezTo>
                        <a:pt x="5543506" y="486845"/>
                        <a:pt x="5551888" y="488179"/>
                        <a:pt x="5562746" y="500372"/>
                      </a:cubicBezTo>
                      <a:cubicBezTo>
                        <a:pt x="5600467" y="543045"/>
                        <a:pt x="5646189" y="569716"/>
                        <a:pt x="5704483" y="571620"/>
                      </a:cubicBezTo>
                      <a:cubicBezTo>
                        <a:pt x="5716485" y="572002"/>
                        <a:pt x="5728678" y="574668"/>
                        <a:pt x="5740488" y="577526"/>
                      </a:cubicBezTo>
                      <a:cubicBezTo>
                        <a:pt x="5747728" y="579241"/>
                        <a:pt x="5756493" y="581147"/>
                        <a:pt x="5760873" y="586291"/>
                      </a:cubicBezTo>
                      <a:cubicBezTo>
                        <a:pt x="5794974" y="625534"/>
                        <a:pt x="5837457" y="652777"/>
                        <a:pt x="5883751" y="674686"/>
                      </a:cubicBezTo>
                      <a:cubicBezTo>
                        <a:pt x="5900323" y="682496"/>
                        <a:pt x="5918042" y="690306"/>
                        <a:pt x="5935949" y="692592"/>
                      </a:cubicBezTo>
                      <a:cubicBezTo>
                        <a:pt x="5954617" y="694878"/>
                        <a:pt x="5974240" y="691068"/>
                        <a:pt x="5993291" y="688972"/>
                      </a:cubicBezTo>
                      <a:cubicBezTo>
                        <a:pt x="6004531" y="687830"/>
                        <a:pt x="6017485" y="688020"/>
                        <a:pt x="6026440" y="682496"/>
                      </a:cubicBezTo>
                      <a:cubicBezTo>
                        <a:pt x="6054825" y="665159"/>
                        <a:pt x="6082258" y="646491"/>
                        <a:pt x="6108738" y="626296"/>
                      </a:cubicBezTo>
                      <a:cubicBezTo>
                        <a:pt x="6131409" y="608960"/>
                        <a:pt x="6135981" y="606483"/>
                        <a:pt x="6155602" y="628202"/>
                      </a:cubicBezTo>
                      <a:cubicBezTo>
                        <a:pt x="6175797" y="650491"/>
                        <a:pt x="6200944" y="662111"/>
                        <a:pt x="6228756" y="666873"/>
                      </a:cubicBezTo>
                      <a:cubicBezTo>
                        <a:pt x="6272764" y="674304"/>
                        <a:pt x="6317151" y="680590"/>
                        <a:pt x="6361539" y="684210"/>
                      </a:cubicBezTo>
                      <a:cubicBezTo>
                        <a:pt x="6401736" y="687448"/>
                        <a:pt x="6420977" y="669922"/>
                        <a:pt x="6428979" y="630106"/>
                      </a:cubicBezTo>
                      <a:cubicBezTo>
                        <a:pt x="6433551" y="608007"/>
                        <a:pt x="6439458" y="584003"/>
                        <a:pt x="6463840" y="578098"/>
                      </a:cubicBezTo>
                      <a:cubicBezTo>
                        <a:pt x="6503658" y="568572"/>
                        <a:pt x="6544997" y="564382"/>
                        <a:pt x="6564620" y="517708"/>
                      </a:cubicBezTo>
                      <a:cubicBezTo>
                        <a:pt x="6575478" y="527995"/>
                        <a:pt x="6582146" y="534091"/>
                        <a:pt x="6588625" y="540187"/>
                      </a:cubicBezTo>
                      <a:cubicBezTo>
                        <a:pt x="6606531" y="557142"/>
                        <a:pt x="6643678" y="564382"/>
                        <a:pt x="6662541" y="549714"/>
                      </a:cubicBezTo>
                      <a:cubicBezTo>
                        <a:pt x="6690354" y="528377"/>
                        <a:pt x="6715883" y="532377"/>
                        <a:pt x="6742552" y="548952"/>
                      </a:cubicBezTo>
                      <a:cubicBezTo>
                        <a:pt x="6764841" y="562668"/>
                        <a:pt x="6788417" y="567954"/>
                        <a:pt x="6812063" y="568430"/>
                      </a:cubicBezTo>
                      <a:lnTo>
                        <a:pt x="6858001" y="562267"/>
                      </a:lnTo>
                      <a:lnTo>
                        <a:pt x="6858001" y="734520"/>
                      </a:lnTo>
                      <a:lnTo>
                        <a:pt x="6815516" y="744220"/>
                      </a:lnTo>
                      <a:cubicBezTo>
                        <a:pt x="6793035" y="749744"/>
                        <a:pt x="6771319" y="759651"/>
                        <a:pt x="6748458" y="763271"/>
                      </a:cubicBezTo>
                      <a:cubicBezTo>
                        <a:pt x="6694164" y="771843"/>
                        <a:pt x="6639488" y="777939"/>
                        <a:pt x="6584812" y="784797"/>
                      </a:cubicBezTo>
                      <a:cubicBezTo>
                        <a:pt x="6528424" y="791846"/>
                        <a:pt x="6472225" y="799276"/>
                        <a:pt x="6415833" y="805562"/>
                      </a:cubicBezTo>
                      <a:cubicBezTo>
                        <a:pt x="6384972" y="808802"/>
                        <a:pt x="6353919" y="809372"/>
                        <a:pt x="6323058" y="812420"/>
                      </a:cubicBezTo>
                      <a:cubicBezTo>
                        <a:pt x="6296005" y="815088"/>
                        <a:pt x="6269144" y="820041"/>
                        <a:pt x="6242093" y="823281"/>
                      </a:cubicBezTo>
                      <a:cubicBezTo>
                        <a:pt x="6218660" y="825947"/>
                        <a:pt x="6195037" y="827471"/>
                        <a:pt x="6171605" y="830139"/>
                      </a:cubicBezTo>
                      <a:cubicBezTo>
                        <a:pt x="6134075" y="834519"/>
                        <a:pt x="6096736" y="839473"/>
                        <a:pt x="6059397" y="844045"/>
                      </a:cubicBezTo>
                      <a:cubicBezTo>
                        <a:pt x="6043776" y="845759"/>
                        <a:pt x="6027392" y="850522"/>
                        <a:pt x="6012723" y="847665"/>
                      </a:cubicBezTo>
                      <a:cubicBezTo>
                        <a:pt x="5975764" y="840425"/>
                        <a:pt x="5939377" y="842521"/>
                        <a:pt x="5902610" y="847473"/>
                      </a:cubicBezTo>
                      <a:cubicBezTo>
                        <a:pt x="5890037" y="849190"/>
                        <a:pt x="5876511" y="848808"/>
                        <a:pt x="5864318" y="845569"/>
                      </a:cubicBezTo>
                      <a:cubicBezTo>
                        <a:pt x="5839361" y="839091"/>
                        <a:pt x="5815169" y="829947"/>
                        <a:pt x="5790592" y="821947"/>
                      </a:cubicBezTo>
                      <a:cubicBezTo>
                        <a:pt x="5787924" y="820995"/>
                        <a:pt x="5784686" y="820803"/>
                        <a:pt x="5781830" y="820233"/>
                      </a:cubicBezTo>
                      <a:cubicBezTo>
                        <a:pt x="5765635" y="816992"/>
                        <a:pt x="5749634" y="813754"/>
                        <a:pt x="5733440" y="810896"/>
                      </a:cubicBezTo>
                      <a:cubicBezTo>
                        <a:pt x="5724678" y="809372"/>
                        <a:pt x="5715723" y="809182"/>
                        <a:pt x="5706959" y="807848"/>
                      </a:cubicBezTo>
                      <a:cubicBezTo>
                        <a:pt x="5673050" y="802514"/>
                        <a:pt x="5635711" y="811468"/>
                        <a:pt x="5606372" y="788417"/>
                      </a:cubicBezTo>
                      <a:cubicBezTo>
                        <a:pt x="5587321" y="773557"/>
                        <a:pt x="5568842" y="776987"/>
                        <a:pt x="5548460" y="779273"/>
                      </a:cubicBezTo>
                      <a:cubicBezTo>
                        <a:pt x="5533027" y="780987"/>
                        <a:pt x="5517215" y="780415"/>
                        <a:pt x="5501594" y="780607"/>
                      </a:cubicBezTo>
                      <a:cubicBezTo>
                        <a:pt x="5474161" y="781177"/>
                        <a:pt x="5446728" y="781369"/>
                        <a:pt x="5419295" y="782321"/>
                      </a:cubicBezTo>
                      <a:cubicBezTo>
                        <a:pt x="5410531" y="782701"/>
                        <a:pt x="5401579" y="787465"/>
                        <a:pt x="5393005" y="786703"/>
                      </a:cubicBezTo>
                      <a:cubicBezTo>
                        <a:pt x="5353379" y="783083"/>
                        <a:pt x="5313754" y="777367"/>
                        <a:pt x="5274129" y="774129"/>
                      </a:cubicBezTo>
                      <a:cubicBezTo>
                        <a:pt x="5251650" y="772225"/>
                        <a:pt x="5228597" y="775843"/>
                        <a:pt x="5206308" y="773177"/>
                      </a:cubicBezTo>
                      <a:cubicBezTo>
                        <a:pt x="5180591" y="770129"/>
                        <a:pt x="5155445" y="762319"/>
                        <a:pt x="5129916" y="757554"/>
                      </a:cubicBezTo>
                      <a:cubicBezTo>
                        <a:pt x="5122867" y="756222"/>
                        <a:pt x="5115057" y="757936"/>
                        <a:pt x="5107627" y="758316"/>
                      </a:cubicBezTo>
                      <a:cubicBezTo>
                        <a:pt x="5099245" y="758699"/>
                        <a:pt x="5091052" y="759461"/>
                        <a:pt x="5082670" y="759651"/>
                      </a:cubicBezTo>
                      <a:cubicBezTo>
                        <a:pt x="5057141" y="760033"/>
                        <a:pt x="5031614" y="759461"/>
                        <a:pt x="5006086" y="760795"/>
                      </a:cubicBezTo>
                      <a:cubicBezTo>
                        <a:pt x="4990465" y="761557"/>
                        <a:pt x="4974082" y="769367"/>
                        <a:pt x="4959602" y="766509"/>
                      </a:cubicBezTo>
                      <a:cubicBezTo>
                        <a:pt x="4930075" y="760985"/>
                        <a:pt x="4900546" y="773367"/>
                        <a:pt x="4871019" y="763081"/>
                      </a:cubicBezTo>
                      <a:cubicBezTo>
                        <a:pt x="4861873" y="760033"/>
                        <a:pt x="4849300" y="767653"/>
                        <a:pt x="4838250" y="768033"/>
                      </a:cubicBezTo>
                      <a:cubicBezTo>
                        <a:pt x="4810627" y="768985"/>
                        <a:pt x="4783004" y="768795"/>
                        <a:pt x="4755381" y="768605"/>
                      </a:cubicBezTo>
                      <a:cubicBezTo>
                        <a:pt x="4730614" y="768415"/>
                        <a:pt x="4704895" y="771081"/>
                        <a:pt x="4681083" y="765747"/>
                      </a:cubicBezTo>
                      <a:cubicBezTo>
                        <a:pt x="4656126" y="760033"/>
                        <a:pt x="4633647" y="760795"/>
                        <a:pt x="4609452" y="767271"/>
                      </a:cubicBezTo>
                      <a:cubicBezTo>
                        <a:pt x="4592878" y="771653"/>
                        <a:pt x="4575351" y="772225"/>
                        <a:pt x="4558207" y="773557"/>
                      </a:cubicBezTo>
                      <a:cubicBezTo>
                        <a:pt x="4539728" y="775081"/>
                        <a:pt x="4519343" y="771081"/>
                        <a:pt x="4502579" y="777367"/>
                      </a:cubicBezTo>
                      <a:cubicBezTo>
                        <a:pt x="4452665" y="796038"/>
                        <a:pt x="4401419" y="800038"/>
                        <a:pt x="4349222" y="800038"/>
                      </a:cubicBezTo>
                      <a:cubicBezTo>
                        <a:pt x="4339695" y="800038"/>
                        <a:pt x="4329979" y="797372"/>
                        <a:pt x="4320837" y="794514"/>
                      </a:cubicBezTo>
                      <a:cubicBezTo>
                        <a:pt x="4267493" y="777367"/>
                        <a:pt x="4213961" y="778891"/>
                        <a:pt x="4159667" y="789370"/>
                      </a:cubicBezTo>
                      <a:cubicBezTo>
                        <a:pt x="4148427" y="791656"/>
                        <a:pt x="4135854" y="792038"/>
                        <a:pt x="4124614" y="789752"/>
                      </a:cubicBezTo>
                      <a:cubicBezTo>
                        <a:pt x="4092989" y="783083"/>
                        <a:pt x="4062318" y="772033"/>
                        <a:pt x="4030503" y="767271"/>
                      </a:cubicBezTo>
                      <a:cubicBezTo>
                        <a:pt x="3977925" y="759461"/>
                        <a:pt x="3932394" y="785749"/>
                        <a:pt x="3885338" y="802896"/>
                      </a:cubicBezTo>
                      <a:cubicBezTo>
                        <a:pt x="3840569" y="819089"/>
                        <a:pt x="3802467" y="855666"/>
                        <a:pt x="3749506" y="847473"/>
                      </a:cubicBezTo>
                      <a:cubicBezTo>
                        <a:pt x="3744173" y="846711"/>
                        <a:pt x="3738267" y="851856"/>
                        <a:pt x="3732361" y="853190"/>
                      </a:cubicBezTo>
                      <a:cubicBezTo>
                        <a:pt x="3716168" y="856810"/>
                        <a:pt x="3699976" y="861190"/>
                        <a:pt x="3683591" y="862906"/>
                      </a:cubicBezTo>
                      <a:cubicBezTo>
                        <a:pt x="3663589" y="865192"/>
                        <a:pt x="3643204" y="864430"/>
                        <a:pt x="3623201" y="866334"/>
                      </a:cubicBezTo>
                      <a:cubicBezTo>
                        <a:pt x="3597482" y="868620"/>
                        <a:pt x="3572146" y="874716"/>
                        <a:pt x="3546617" y="874716"/>
                      </a:cubicBezTo>
                      <a:cubicBezTo>
                        <a:pt x="3526042" y="874716"/>
                        <a:pt x="3505657" y="867668"/>
                        <a:pt x="3485275" y="864238"/>
                      </a:cubicBezTo>
                      <a:cubicBezTo>
                        <a:pt x="3456508" y="859476"/>
                        <a:pt x="3424883" y="860810"/>
                        <a:pt x="3399546" y="848618"/>
                      </a:cubicBezTo>
                      <a:cubicBezTo>
                        <a:pt x="3372495" y="835663"/>
                        <a:pt x="3346776" y="829757"/>
                        <a:pt x="3318771" y="833757"/>
                      </a:cubicBezTo>
                      <a:cubicBezTo>
                        <a:pt x="3309437" y="835091"/>
                        <a:pt x="3297434" y="843093"/>
                        <a:pt x="3293244" y="851284"/>
                      </a:cubicBezTo>
                      <a:cubicBezTo>
                        <a:pt x="3283908" y="869572"/>
                        <a:pt x="3271145" y="872812"/>
                        <a:pt x="3253809" y="866524"/>
                      </a:cubicBezTo>
                      <a:cubicBezTo>
                        <a:pt x="3238758" y="861190"/>
                        <a:pt x="3220280" y="858524"/>
                        <a:pt x="3209993" y="848235"/>
                      </a:cubicBezTo>
                      <a:cubicBezTo>
                        <a:pt x="3180844" y="819089"/>
                        <a:pt x="3143695" y="818136"/>
                        <a:pt x="3107500" y="810326"/>
                      </a:cubicBezTo>
                      <a:cubicBezTo>
                        <a:pt x="3085403" y="805562"/>
                        <a:pt x="3064827" y="805372"/>
                        <a:pt x="3042728" y="808610"/>
                      </a:cubicBezTo>
                      <a:cubicBezTo>
                        <a:pt x="2994722" y="815850"/>
                        <a:pt x="2948047" y="805562"/>
                        <a:pt x="2901943" y="792418"/>
                      </a:cubicBezTo>
                      <a:cubicBezTo>
                        <a:pt x="2871462" y="783655"/>
                        <a:pt x="2840219" y="778321"/>
                        <a:pt x="2809930" y="769367"/>
                      </a:cubicBezTo>
                      <a:cubicBezTo>
                        <a:pt x="2787259" y="762509"/>
                        <a:pt x="2764590" y="754316"/>
                        <a:pt x="2743826" y="743268"/>
                      </a:cubicBezTo>
                      <a:cubicBezTo>
                        <a:pt x="2713723" y="727073"/>
                        <a:pt x="2687436" y="702689"/>
                        <a:pt x="2649143" y="709167"/>
                      </a:cubicBezTo>
                      <a:cubicBezTo>
                        <a:pt x="2615421" y="714881"/>
                        <a:pt x="2584942" y="702881"/>
                        <a:pt x="2554079" y="691450"/>
                      </a:cubicBezTo>
                      <a:cubicBezTo>
                        <a:pt x="2531409" y="683068"/>
                        <a:pt x="2508742" y="674494"/>
                        <a:pt x="2485307" y="669160"/>
                      </a:cubicBezTo>
                      <a:cubicBezTo>
                        <a:pt x="2457492" y="662873"/>
                        <a:pt x="2426059" y="665541"/>
                        <a:pt x="2401292" y="653919"/>
                      </a:cubicBezTo>
                      <a:cubicBezTo>
                        <a:pt x="2375383" y="641727"/>
                        <a:pt x="2353859" y="649919"/>
                        <a:pt x="2330806" y="653349"/>
                      </a:cubicBezTo>
                      <a:cubicBezTo>
                        <a:pt x="2294039" y="658683"/>
                        <a:pt x="2257459" y="668590"/>
                        <a:pt x="2220312" y="656015"/>
                      </a:cubicBezTo>
                      <a:cubicBezTo>
                        <a:pt x="2175163" y="640775"/>
                        <a:pt x="2130393" y="624392"/>
                        <a:pt x="2085054" y="609914"/>
                      </a:cubicBezTo>
                      <a:cubicBezTo>
                        <a:pt x="2067525" y="604387"/>
                        <a:pt x="2048668" y="602101"/>
                        <a:pt x="2030378" y="599625"/>
                      </a:cubicBezTo>
                      <a:cubicBezTo>
                        <a:pt x="2013043" y="597529"/>
                        <a:pt x="1992279" y="602863"/>
                        <a:pt x="1978940" y="594863"/>
                      </a:cubicBezTo>
                      <a:cubicBezTo>
                        <a:pt x="1944649" y="574288"/>
                        <a:pt x="1909408" y="564192"/>
                        <a:pt x="1869780" y="564192"/>
                      </a:cubicBezTo>
                      <a:cubicBezTo>
                        <a:pt x="1854920" y="564192"/>
                        <a:pt x="1840441" y="555618"/>
                        <a:pt x="1825393" y="554094"/>
                      </a:cubicBezTo>
                      <a:cubicBezTo>
                        <a:pt x="1804816" y="552190"/>
                        <a:pt x="1781194" y="547045"/>
                        <a:pt x="1763287" y="554286"/>
                      </a:cubicBezTo>
                      <a:cubicBezTo>
                        <a:pt x="1721185" y="571430"/>
                        <a:pt x="1687086" y="557142"/>
                        <a:pt x="1650317" y="540187"/>
                      </a:cubicBezTo>
                      <a:cubicBezTo>
                        <a:pt x="1614120" y="523423"/>
                        <a:pt x="1576019" y="510088"/>
                        <a:pt x="1537537" y="499038"/>
                      </a:cubicBezTo>
                      <a:cubicBezTo>
                        <a:pt x="1523059" y="495038"/>
                        <a:pt x="1505724" y="501706"/>
                        <a:pt x="1489720" y="503038"/>
                      </a:cubicBezTo>
                      <a:cubicBezTo>
                        <a:pt x="1484004" y="503420"/>
                        <a:pt x="1477717" y="503992"/>
                        <a:pt x="1472575" y="502086"/>
                      </a:cubicBezTo>
                      <a:cubicBezTo>
                        <a:pt x="1422854" y="483797"/>
                        <a:pt x="1372368" y="469891"/>
                        <a:pt x="1318456" y="479415"/>
                      </a:cubicBezTo>
                      <a:cubicBezTo>
                        <a:pt x="1313504" y="480369"/>
                        <a:pt x="1307978" y="478273"/>
                        <a:pt x="1303024" y="476939"/>
                      </a:cubicBezTo>
                      <a:cubicBezTo>
                        <a:pt x="1278829" y="470081"/>
                        <a:pt x="1255206" y="459223"/>
                        <a:pt x="1230633" y="456746"/>
                      </a:cubicBezTo>
                      <a:cubicBezTo>
                        <a:pt x="1170051" y="450650"/>
                        <a:pt x="1109091" y="448172"/>
                        <a:pt x="1048125" y="444172"/>
                      </a:cubicBezTo>
                      <a:cubicBezTo>
                        <a:pt x="1044315" y="443982"/>
                        <a:pt x="1040315" y="443982"/>
                        <a:pt x="1036887" y="442648"/>
                      </a:cubicBezTo>
                      <a:cubicBezTo>
                        <a:pt x="1014406" y="434456"/>
                        <a:pt x="994785" y="437124"/>
                        <a:pt x="975733" y="452744"/>
                      </a:cubicBezTo>
                      <a:cubicBezTo>
                        <a:pt x="967350" y="459603"/>
                        <a:pt x="955920" y="463223"/>
                        <a:pt x="945444" y="467033"/>
                      </a:cubicBezTo>
                      <a:cubicBezTo>
                        <a:pt x="930011" y="472749"/>
                        <a:pt x="914200" y="478273"/>
                        <a:pt x="898198" y="481893"/>
                      </a:cubicBezTo>
                      <a:cubicBezTo>
                        <a:pt x="882384" y="485321"/>
                        <a:pt x="865430" y="490084"/>
                        <a:pt x="850189" y="487417"/>
                      </a:cubicBezTo>
                      <a:cubicBezTo>
                        <a:pt x="822756" y="482655"/>
                        <a:pt x="796655" y="471987"/>
                        <a:pt x="769605" y="464937"/>
                      </a:cubicBezTo>
                      <a:cubicBezTo>
                        <a:pt x="760270" y="462461"/>
                        <a:pt x="749982" y="462843"/>
                        <a:pt x="740268" y="462651"/>
                      </a:cubicBezTo>
                      <a:cubicBezTo>
                        <a:pt x="717977" y="462081"/>
                        <a:pt x="695116" y="467605"/>
                        <a:pt x="674923" y="451792"/>
                      </a:cubicBezTo>
                      <a:cubicBezTo>
                        <a:pt x="656255" y="436934"/>
                        <a:pt x="637392" y="441314"/>
                        <a:pt x="617772" y="452554"/>
                      </a:cubicBezTo>
                      <a:cubicBezTo>
                        <a:pt x="603673" y="460557"/>
                        <a:pt x="587672" y="466843"/>
                        <a:pt x="571860" y="469891"/>
                      </a:cubicBezTo>
                      <a:cubicBezTo>
                        <a:pt x="550141" y="474081"/>
                        <a:pt x="528615" y="475797"/>
                        <a:pt x="505182" y="473319"/>
                      </a:cubicBezTo>
                      <a:cubicBezTo>
                        <a:pt x="488607" y="471605"/>
                        <a:pt x="475081" y="470843"/>
                        <a:pt x="462126" y="460747"/>
                      </a:cubicBezTo>
                      <a:cubicBezTo>
                        <a:pt x="460032" y="459223"/>
                        <a:pt x="456222" y="458841"/>
                        <a:pt x="453364" y="459033"/>
                      </a:cubicBezTo>
                      <a:cubicBezTo>
                        <a:pt x="415835" y="462271"/>
                        <a:pt x="378686" y="460557"/>
                        <a:pt x="340774" y="458268"/>
                      </a:cubicBezTo>
                      <a:cubicBezTo>
                        <a:pt x="292579" y="455222"/>
                        <a:pt x="241901" y="464175"/>
                        <a:pt x="200182" y="496180"/>
                      </a:cubicBezTo>
                      <a:cubicBezTo>
                        <a:pt x="194085" y="500944"/>
                        <a:pt x="184941" y="503038"/>
                        <a:pt x="176939" y="504182"/>
                      </a:cubicBezTo>
                      <a:cubicBezTo>
                        <a:pt x="139219" y="509134"/>
                        <a:pt x="101308" y="512564"/>
                        <a:pt x="63587" y="518088"/>
                      </a:cubicBezTo>
                      <a:cubicBezTo>
                        <a:pt x="43012" y="521137"/>
                        <a:pt x="21486" y="523805"/>
                        <a:pt x="2817" y="532187"/>
                      </a:cubicBezTo>
                      <a:lnTo>
                        <a:pt x="0" y="533314"/>
                      </a:lnTo>
                      <a:close/>
                    </a:path>
                  </a:pathLst>
                </a:custGeom>
                <a:gr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nvGrpSpPr>
              <p:cNvPr id="16" name="Group 15">
                <a:extLst>
                  <a:ext uri="{FF2B5EF4-FFF2-40B4-BE49-F238E27FC236}">
                    <a16:creationId xmlns:a16="http://schemas.microsoft.com/office/drawing/2014/main" id="{BDD9DC28-AE74-45F4-8F16-49C6A59604F8}"/>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3697284" y="0"/>
                <a:ext cx="884241" cy="6858001"/>
                <a:chOff x="3697284" y="-1"/>
                <a:chExt cx="884241" cy="6858001"/>
              </a:xfrm>
              <a:blipFill>
                <a:blip r:embed="rId2">
                  <a:alphaModFix amt="57000"/>
                </a:blip>
                <a:tile tx="0" ty="0" sx="100000" sy="100000" flip="none" algn="tl"/>
              </a:blipFill>
              <a:effectLst/>
            </p:grpSpPr>
            <p:sp>
              <p:nvSpPr>
                <p:cNvPr id="17" name="Freeform: Shape 16">
                  <a:extLst>
                    <a:ext uri="{FF2B5EF4-FFF2-40B4-BE49-F238E27FC236}">
                      <a16:creationId xmlns:a16="http://schemas.microsoft.com/office/drawing/2014/main" id="{6DDBBC55-F5AB-4776-B58D-648EECAB54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flipH="1">
                  <a:off x="705641" y="2991642"/>
                  <a:ext cx="6858001" cy="874716"/>
                </a:xfrm>
                <a:custGeom>
                  <a:avLst/>
                  <a:gdLst>
                    <a:gd name="connsiteX0" fmla="*/ 0 w 6858001"/>
                    <a:gd name="connsiteY0" fmla="*/ 533314 h 874716"/>
                    <a:gd name="connsiteX1" fmla="*/ 0 w 6858001"/>
                    <a:gd name="connsiteY1" fmla="*/ 69206 h 874716"/>
                    <a:gd name="connsiteX2" fmla="*/ 21486 w 6858001"/>
                    <a:gd name="connsiteY2" fmla="*/ 71924 h 874716"/>
                    <a:gd name="connsiteX3" fmla="*/ 228948 w 6858001"/>
                    <a:gd name="connsiteY3" fmla="*/ 88116 h 874716"/>
                    <a:gd name="connsiteX4" fmla="*/ 313533 w 6858001"/>
                    <a:gd name="connsiteY4" fmla="*/ 62779 h 874716"/>
                    <a:gd name="connsiteX5" fmla="*/ 338870 w 6858001"/>
                    <a:gd name="connsiteY5" fmla="*/ 62207 h 874716"/>
                    <a:gd name="connsiteX6" fmla="*/ 395640 w 6858001"/>
                    <a:gd name="connsiteY6" fmla="*/ 72114 h 874716"/>
                    <a:gd name="connsiteX7" fmla="*/ 512802 w 6858001"/>
                    <a:gd name="connsiteY7" fmla="*/ 65446 h 874716"/>
                    <a:gd name="connsiteX8" fmla="*/ 556047 w 6858001"/>
                    <a:gd name="connsiteY8" fmla="*/ 55349 h 874716"/>
                    <a:gd name="connsiteX9" fmla="*/ 580050 w 6858001"/>
                    <a:gd name="connsiteY9" fmla="*/ 48871 h 874716"/>
                    <a:gd name="connsiteX10" fmla="*/ 703308 w 6858001"/>
                    <a:gd name="connsiteY10" fmla="*/ 30964 h 874716"/>
                    <a:gd name="connsiteX11" fmla="*/ 758174 w 6858001"/>
                    <a:gd name="connsiteY11" fmla="*/ 11724 h 874716"/>
                    <a:gd name="connsiteX12" fmla="*/ 773035 w 6858001"/>
                    <a:gd name="connsiteY12" fmla="*/ 8866 h 874716"/>
                    <a:gd name="connsiteX13" fmla="*/ 854379 w 6858001"/>
                    <a:gd name="connsiteY13" fmla="*/ 16866 h 874716"/>
                    <a:gd name="connsiteX14" fmla="*/ 915343 w 6858001"/>
                    <a:gd name="connsiteY14" fmla="*/ 47919 h 874716"/>
                    <a:gd name="connsiteX15" fmla="*/ 927155 w 6858001"/>
                    <a:gd name="connsiteY15" fmla="*/ 58397 h 874716"/>
                    <a:gd name="connsiteX16" fmla="*/ 1097087 w 6858001"/>
                    <a:gd name="connsiteY16" fmla="*/ 54777 h 874716"/>
                    <a:gd name="connsiteX17" fmla="*/ 1123185 w 6858001"/>
                    <a:gd name="connsiteY17" fmla="*/ 50395 h 874716"/>
                    <a:gd name="connsiteX18" fmla="*/ 1249302 w 6858001"/>
                    <a:gd name="connsiteY18" fmla="*/ 68684 h 874716"/>
                    <a:gd name="connsiteX19" fmla="*/ 1286069 w 6858001"/>
                    <a:gd name="connsiteY19" fmla="*/ 72304 h 874716"/>
                    <a:gd name="connsiteX20" fmla="*/ 1417899 w 6858001"/>
                    <a:gd name="connsiteY20" fmla="*/ 88688 h 874716"/>
                    <a:gd name="connsiteX21" fmla="*/ 1436568 w 6858001"/>
                    <a:gd name="connsiteY21" fmla="*/ 73448 h 874716"/>
                    <a:gd name="connsiteX22" fmla="*/ 1490292 w 6858001"/>
                    <a:gd name="connsiteY22" fmla="*/ 35154 h 874716"/>
                    <a:gd name="connsiteX23" fmla="*/ 1596213 w 6858001"/>
                    <a:gd name="connsiteY23" fmla="*/ 1245 h 874716"/>
                    <a:gd name="connsiteX24" fmla="*/ 1624980 w 6858001"/>
                    <a:gd name="connsiteY24" fmla="*/ 3150 h 874716"/>
                    <a:gd name="connsiteX25" fmla="*/ 1697753 w 6858001"/>
                    <a:gd name="connsiteY25" fmla="*/ 59731 h 874716"/>
                    <a:gd name="connsiteX26" fmla="*/ 1733188 w 6858001"/>
                    <a:gd name="connsiteY26" fmla="*/ 82400 h 874716"/>
                    <a:gd name="connsiteX27" fmla="*/ 1833775 w 6858001"/>
                    <a:gd name="connsiteY27" fmla="*/ 124121 h 874716"/>
                    <a:gd name="connsiteX28" fmla="*/ 1842158 w 6858001"/>
                    <a:gd name="connsiteY28" fmla="*/ 131742 h 874716"/>
                    <a:gd name="connsiteX29" fmla="*/ 1916454 w 6858001"/>
                    <a:gd name="connsiteY29" fmla="*/ 222233 h 874716"/>
                    <a:gd name="connsiteX30" fmla="*/ 1933219 w 6858001"/>
                    <a:gd name="connsiteY30" fmla="*/ 237663 h 874716"/>
                    <a:gd name="connsiteX31" fmla="*/ 1953413 w 6858001"/>
                    <a:gd name="connsiteY31" fmla="*/ 261668 h 874716"/>
                    <a:gd name="connsiteX32" fmla="*/ 2016469 w 6858001"/>
                    <a:gd name="connsiteY32" fmla="*/ 308151 h 874716"/>
                    <a:gd name="connsiteX33" fmla="*/ 2094578 w 6858001"/>
                    <a:gd name="connsiteY33" fmla="*/ 323010 h 874716"/>
                    <a:gd name="connsiteX34" fmla="*/ 2188879 w 6858001"/>
                    <a:gd name="connsiteY34" fmla="*/ 345681 h 874716"/>
                    <a:gd name="connsiteX35" fmla="*/ 2228314 w 6858001"/>
                    <a:gd name="connsiteY35" fmla="*/ 360921 h 874716"/>
                    <a:gd name="connsiteX36" fmla="*/ 2334044 w 6858001"/>
                    <a:gd name="connsiteY36" fmla="*/ 389878 h 874716"/>
                    <a:gd name="connsiteX37" fmla="*/ 2409485 w 6858001"/>
                    <a:gd name="connsiteY37" fmla="*/ 414263 h 874716"/>
                    <a:gd name="connsiteX38" fmla="*/ 2518264 w 6858001"/>
                    <a:gd name="connsiteY38" fmla="*/ 428552 h 874716"/>
                    <a:gd name="connsiteX39" fmla="*/ 2571034 w 6858001"/>
                    <a:gd name="connsiteY39" fmla="*/ 429122 h 874716"/>
                    <a:gd name="connsiteX40" fmla="*/ 2668001 w 6858001"/>
                    <a:gd name="connsiteY40" fmla="*/ 502276 h 874716"/>
                    <a:gd name="connsiteX41" fmla="*/ 2745348 w 6858001"/>
                    <a:gd name="connsiteY41" fmla="*/ 550666 h 874716"/>
                    <a:gd name="connsiteX42" fmla="*/ 2826694 w 6858001"/>
                    <a:gd name="connsiteY42" fmla="*/ 527233 h 874716"/>
                    <a:gd name="connsiteX43" fmla="*/ 2848793 w 6858001"/>
                    <a:gd name="connsiteY43" fmla="*/ 505134 h 874716"/>
                    <a:gd name="connsiteX44" fmla="*/ 2982148 w 6858001"/>
                    <a:gd name="connsiteY44" fmla="*/ 484179 h 874716"/>
                    <a:gd name="connsiteX45" fmla="*/ 3172654 w 6858001"/>
                    <a:gd name="connsiteY45" fmla="*/ 483417 h 874716"/>
                    <a:gd name="connsiteX46" fmla="*/ 3489467 w 6858001"/>
                    <a:gd name="connsiteY46" fmla="*/ 435790 h 874716"/>
                    <a:gd name="connsiteX47" fmla="*/ 3544713 w 6858001"/>
                    <a:gd name="connsiteY47" fmla="*/ 413691 h 874716"/>
                    <a:gd name="connsiteX48" fmla="*/ 3606817 w 6858001"/>
                    <a:gd name="connsiteY48" fmla="*/ 408167 h 874716"/>
                    <a:gd name="connsiteX49" fmla="*/ 3630632 w 6858001"/>
                    <a:gd name="connsiteY49" fmla="*/ 421693 h 874716"/>
                    <a:gd name="connsiteX50" fmla="*/ 3734837 w 6858001"/>
                    <a:gd name="connsiteY50" fmla="*/ 441886 h 874716"/>
                    <a:gd name="connsiteX51" fmla="*/ 3754652 w 6858001"/>
                    <a:gd name="connsiteY51" fmla="*/ 442268 h 874716"/>
                    <a:gd name="connsiteX52" fmla="*/ 3822472 w 6858001"/>
                    <a:gd name="connsiteY52" fmla="*/ 433694 h 874716"/>
                    <a:gd name="connsiteX53" fmla="*/ 3885338 w 6858001"/>
                    <a:gd name="connsiteY53" fmla="*/ 428742 h 874716"/>
                    <a:gd name="connsiteX54" fmla="*/ 4043839 w 6858001"/>
                    <a:gd name="connsiteY54" fmla="*/ 444934 h 874716"/>
                    <a:gd name="connsiteX55" fmla="*/ 4165383 w 6858001"/>
                    <a:gd name="connsiteY55" fmla="*/ 441124 h 874716"/>
                    <a:gd name="connsiteX56" fmla="*/ 4221391 w 6858001"/>
                    <a:gd name="connsiteY56" fmla="*/ 444934 h 874716"/>
                    <a:gd name="connsiteX57" fmla="*/ 4253014 w 6858001"/>
                    <a:gd name="connsiteY57" fmla="*/ 450650 h 874716"/>
                    <a:gd name="connsiteX58" fmla="*/ 4324645 w 6858001"/>
                    <a:gd name="connsiteY58" fmla="*/ 490466 h 874716"/>
                    <a:gd name="connsiteX59" fmla="*/ 4363890 w 6858001"/>
                    <a:gd name="connsiteY59" fmla="*/ 499420 h 874716"/>
                    <a:gd name="connsiteX60" fmla="*/ 4482004 w 6858001"/>
                    <a:gd name="connsiteY60" fmla="*/ 498658 h 874716"/>
                    <a:gd name="connsiteX61" fmla="*/ 4659174 w 6858001"/>
                    <a:gd name="connsiteY61" fmla="*/ 438648 h 874716"/>
                    <a:gd name="connsiteX62" fmla="*/ 4677655 w 6858001"/>
                    <a:gd name="connsiteY62" fmla="*/ 430646 h 874716"/>
                    <a:gd name="connsiteX63" fmla="*/ 4767764 w 6858001"/>
                    <a:gd name="connsiteY63" fmla="*/ 420739 h 874716"/>
                    <a:gd name="connsiteX64" fmla="*/ 4828916 w 6858001"/>
                    <a:gd name="connsiteY64" fmla="*/ 434266 h 874716"/>
                    <a:gd name="connsiteX65" fmla="*/ 4912168 w 6858001"/>
                    <a:gd name="connsiteY65" fmla="*/ 462271 h 874716"/>
                    <a:gd name="connsiteX66" fmla="*/ 4987037 w 6858001"/>
                    <a:gd name="connsiteY66" fmla="*/ 485703 h 874716"/>
                    <a:gd name="connsiteX67" fmla="*/ 5041521 w 6858001"/>
                    <a:gd name="connsiteY67" fmla="*/ 512182 h 874716"/>
                    <a:gd name="connsiteX68" fmla="*/ 5166113 w 6858001"/>
                    <a:gd name="connsiteY68" fmla="*/ 531615 h 874716"/>
                    <a:gd name="connsiteX69" fmla="*/ 5179067 w 6858001"/>
                    <a:gd name="connsiteY69" fmla="*/ 534853 h 874716"/>
                    <a:gd name="connsiteX70" fmla="*/ 5272796 w 6858001"/>
                    <a:gd name="connsiteY70" fmla="*/ 511230 h 874716"/>
                    <a:gd name="connsiteX71" fmla="*/ 5385384 w 6858001"/>
                    <a:gd name="connsiteY71" fmla="*/ 487227 h 874716"/>
                    <a:gd name="connsiteX72" fmla="*/ 5425582 w 6858001"/>
                    <a:gd name="connsiteY72" fmla="*/ 495418 h 874716"/>
                    <a:gd name="connsiteX73" fmla="*/ 5480637 w 6858001"/>
                    <a:gd name="connsiteY73" fmla="*/ 507040 h 874716"/>
                    <a:gd name="connsiteX74" fmla="*/ 5531693 w 6858001"/>
                    <a:gd name="connsiteY74" fmla="*/ 500944 h 874716"/>
                    <a:gd name="connsiteX75" fmla="*/ 5562746 w 6858001"/>
                    <a:gd name="connsiteY75" fmla="*/ 500372 h 874716"/>
                    <a:gd name="connsiteX76" fmla="*/ 5704483 w 6858001"/>
                    <a:gd name="connsiteY76" fmla="*/ 571620 h 874716"/>
                    <a:gd name="connsiteX77" fmla="*/ 5740488 w 6858001"/>
                    <a:gd name="connsiteY77" fmla="*/ 577526 h 874716"/>
                    <a:gd name="connsiteX78" fmla="*/ 5760873 w 6858001"/>
                    <a:gd name="connsiteY78" fmla="*/ 586291 h 874716"/>
                    <a:gd name="connsiteX79" fmla="*/ 5883751 w 6858001"/>
                    <a:gd name="connsiteY79" fmla="*/ 674686 h 874716"/>
                    <a:gd name="connsiteX80" fmla="*/ 5935949 w 6858001"/>
                    <a:gd name="connsiteY80" fmla="*/ 692592 h 874716"/>
                    <a:gd name="connsiteX81" fmla="*/ 5993291 w 6858001"/>
                    <a:gd name="connsiteY81" fmla="*/ 688972 h 874716"/>
                    <a:gd name="connsiteX82" fmla="*/ 6026440 w 6858001"/>
                    <a:gd name="connsiteY82" fmla="*/ 682496 h 874716"/>
                    <a:gd name="connsiteX83" fmla="*/ 6108738 w 6858001"/>
                    <a:gd name="connsiteY83" fmla="*/ 626296 h 874716"/>
                    <a:gd name="connsiteX84" fmla="*/ 6155602 w 6858001"/>
                    <a:gd name="connsiteY84" fmla="*/ 628202 h 874716"/>
                    <a:gd name="connsiteX85" fmla="*/ 6228756 w 6858001"/>
                    <a:gd name="connsiteY85" fmla="*/ 666873 h 874716"/>
                    <a:gd name="connsiteX86" fmla="*/ 6361539 w 6858001"/>
                    <a:gd name="connsiteY86" fmla="*/ 684210 h 874716"/>
                    <a:gd name="connsiteX87" fmla="*/ 6428979 w 6858001"/>
                    <a:gd name="connsiteY87" fmla="*/ 630106 h 874716"/>
                    <a:gd name="connsiteX88" fmla="*/ 6463840 w 6858001"/>
                    <a:gd name="connsiteY88" fmla="*/ 578098 h 874716"/>
                    <a:gd name="connsiteX89" fmla="*/ 6564620 w 6858001"/>
                    <a:gd name="connsiteY89" fmla="*/ 517708 h 874716"/>
                    <a:gd name="connsiteX90" fmla="*/ 6588625 w 6858001"/>
                    <a:gd name="connsiteY90" fmla="*/ 540187 h 874716"/>
                    <a:gd name="connsiteX91" fmla="*/ 6662541 w 6858001"/>
                    <a:gd name="connsiteY91" fmla="*/ 549714 h 874716"/>
                    <a:gd name="connsiteX92" fmla="*/ 6742552 w 6858001"/>
                    <a:gd name="connsiteY92" fmla="*/ 548952 h 874716"/>
                    <a:gd name="connsiteX93" fmla="*/ 6812063 w 6858001"/>
                    <a:gd name="connsiteY93" fmla="*/ 568430 h 874716"/>
                    <a:gd name="connsiteX94" fmla="*/ 6858001 w 6858001"/>
                    <a:gd name="connsiteY94" fmla="*/ 562267 h 874716"/>
                    <a:gd name="connsiteX95" fmla="*/ 6858001 w 6858001"/>
                    <a:gd name="connsiteY95" fmla="*/ 734520 h 874716"/>
                    <a:gd name="connsiteX96" fmla="*/ 6815516 w 6858001"/>
                    <a:gd name="connsiteY96" fmla="*/ 744220 h 874716"/>
                    <a:gd name="connsiteX97" fmla="*/ 6748458 w 6858001"/>
                    <a:gd name="connsiteY97" fmla="*/ 763271 h 874716"/>
                    <a:gd name="connsiteX98" fmla="*/ 6584812 w 6858001"/>
                    <a:gd name="connsiteY98" fmla="*/ 784797 h 874716"/>
                    <a:gd name="connsiteX99" fmla="*/ 6415833 w 6858001"/>
                    <a:gd name="connsiteY99" fmla="*/ 805562 h 874716"/>
                    <a:gd name="connsiteX100" fmla="*/ 6323058 w 6858001"/>
                    <a:gd name="connsiteY100" fmla="*/ 812420 h 874716"/>
                    <a:gd name="connsiteX101" fmla="*/ 6242093 w 6858001"/>
                    <a:gd name="connsiteY101" fmla="*/ 823281 h 874716"/>
                    <a:gd name="connsiteX102" fmla="*/ 6171605 w 6858001"/>
                    <a:gd name="connsiteY102" fmla="*/ 830139 h 874716"/>
                    <a:gd name="connsiteX103" fmla="*/ 6059397 w 6858001"/>
                    <a:gd name="connsiteY103" fmla="*/ 844045 h 874716"/>
                    <a:gd name="connsiteX104" fmla="*/ 6012723 w 6858001"/>
                    <a:gd name="connsiteY104" fmla="*/ 847665 h 874716"/>
                    <a:gd name="connsiteX105" fmla="*/ 5902610 w 6858001"/>
                    <a:gd name="connsiteY105" fmla="*/ 847473 h 874716"/>
                    <a:gd name="connsiteX106" fmla="*/ 5864318 w 6858001"/>
                    <a:gd name="connsiteY106" fmla="*/ 845569 h 874716"/>
                    <a:gd name="connsiteX107" fmla="*/ 5790592 w 6858001"/>
                    <a:gd name="connsiteY107" fmla="*/ 821947 h 874716"/>
                    <a:gd name="connsiteX108" fmla="*/ 5781830 w 6858001"/>
                    <a:gd name="connsiteY108" fmla="*/ 820233 h 874716"/>
                    <a:gd name="connsiteX109" fmla="*/ 5733440 w 6858001"/>
                    <a:gd name="connsiteY109" fmla="*/ 810896 h 874716"/>
                    <a:gd name="connsiteX110" fmla="*/ 5706959 w 6858001"/>
                    <a:gd name="connsiteY110" fmla="*/ 807848 h 874716"/>
                    <a:gd name="connsiteX111" fmla="*/ 5606372 w 6858001"/>
                    <a:gd name="connsiteY111" fmla="*/ 788417 h 874716"/>
                    <a:gd name="connsiteX112" fmla="*/ 5548460 w 6858001"/>
                    <a:gd name="connsiteY112" fmla="*/ 779273 h 874716"/>
                    <a:gd name="connsiteX113" fmla="*/ 5501594 w 6858001"/>
                    <a:gd name="connsiteY113" fmla="*/ 780607 h 874716"/>
                    <a:gd name="connsiteX114" fmla="*/ 5419295 w 6858001"/>
                    <a:gd name="connsiteY114" fmla="*/ 782321 h 874716"/>
                    <a:gd name="connsiteX115" fmla="*/ 5393005 w 6858001"/>
                    <a:gd name="connsiteY115" fmla="*/ 786703 h 874716"/>
                    <a:gd name="connsiteX116" fmla="*/ 5274129 w 6858001"/>
                    <a:gd name="connsiteY116" fmla="*/ 774129 h 874716"/>
                    <a:gd name="connsiteX117" fmla="*/ 5206308 w 6858001"/>
                    <a:gd name="connsiteY117" fmla="*/ 773177 h 874716"/>
                    <a:gd name="connsiteX118" fmla="*/ 5129916 w 6858001"/>
                    <a:gd name="connsiteY118" fmla="*/ 757554 h 874716"/>
                    <a:gd name="connsiteX119" fmla="*/ 5107627 w 6858001"/>
                    <a:gd name="connsiteY119" fmla="*/ 758316 h 874716"/>
                    <a:gd name="connsiteX120" fmla="*/ 5082670 w 6858001"/>
                    <a:gd name="connsiteY120" fmla="*/ 759651 h 874716"/>
                    <a:gd name="connsiteX121" fmla="*/ 5006086 w 6858001"/>
                    <a:gd name="connsiteY121" fmla="*/ 760795 h 874716"/>
                    <a:gd name="connsiteX122" fmla="*/ 4959602 w 6858001"/>
                    <a:gd name="connsiteY122" fmla="*/ 766509 h 874716"/>
                    <a:gd name="connsiteX123" fmla="*/ 4871019 w 6858001"/>
                    <a:gd name="connsiteY123" fmla="*/ 763081 h 874716"/>
                    <a:gd name="connsiteX124" fmla="*/ 4838250 w 6858001"/>
                    <a:gd name="connsiteY124" fmla="*/ 768033 h 874716"/>
                    <a:gd name="connsiteX125" fmla="*/ 4755381 w 6858001"/>
                    <a:gd name="connsiteY125" fmla="*/ 768605 h 874716"/>
                    <a:gd name="connsiteX126" fmla="*/ 4681083 w 6858001"/>
                    <a:gd name="connsiteY126" fmla="*/ 765747 h 874716"/>
                    <a:gd name="connsiteX127" fmla="*/ 4609452 w 6858001"/>
                    <a:gd name="connsiteY127" fmla="*/ 767271 h 874716"/>
                    <a:gd name="connsiteX128" fmla="*/ 4558207 w 6858001"/>
                    <a:gd name="connsiteY128" fmla="*/ 773557 h 874716"/>
                    <a:gd name="connsiteX129" fmla="*/ 4502579 w 6858001"/>
                    <a:gd name="connsiteY129" fmla="*/ 777367 h 874716"/>
                    <a:gd name="connsiteX130" fmla="*/ 4349222 w 6858001"/>
                    <a:gd name="connsiteY130" fmla="*/ 800038 h 874716"/>
                    <a:gd name="connsiteX131" fmla="*/ 4320837 w 6858001"/>
                    <a:gd name="connsiteY131" fmla="*/ 794514 h 874716"/>
                    <a:gd name="connsiteX132" fmla="*/ 4159667 w 6858001"/>
                    <a:gd name="connsiteY132" fmla="*/ 789370 h 874716"/>
                    <a:gd name="connsiteX133" fmla="*/ 4124614 w 6858001"/>
                    <a:gd name="connsiteY133" fmla="*/ 789752 h 874716"/>
                    <a:gd name="connsiteX134" fmla="*/ 4030503 w 6858001"/>
                    <a:gd name="connsiteY134" fmla="*/ 767271 h 874716"/>
                    <a:gd name="connsiteX135" fmla="*/ 3885338 w 6858001"/>
                    <a:gd name="connsiteY135" fmla="*/ 802896 h 874716"/>
                    <a:gd name="connsiteX136" fmla="*/ 3749506 w 6858001"/>
                    <a:gd name="connsiteY136" fmla="*/ 847473 h 874716"/>
                    <a:gd name="connsiteX137" fmla="*/ 3732361 w 6858001"/>
                    <a:gd name="connsiteY137" fmla="*/ 853190 h 874716"/>
                    <a:gd name="connsiteX138" fmla="*/ 3683591 w 6858001"/>
                    <a:gd name="connsiteY138" fmla="*/ 862906 h 874716"/>
                    <a:gd name="connsiteX139" fmla="*/ 3623201 w 6858001"/>
                    <a:gd name="connsiteY139" fmla="*/ 866334 h 874716"/>
                    <a:gd name="connsiteX140" fmla="*/ 3546617 w 6858001"/>
                    <a:gd name="connsiteY140" fmla="*/ 874716 h 874716"/>
                    <a:gd name="connsiteX141" fmla="*/ 3485275 w 6858001"/>
                    <a:gd name="connsiteY141" fmla="*/ 864238 h 874716"/>
                    <a:gd name="connsiteX142" fmla="*/ 3399546 w 6858001"/>
                    <a:gd name="connsiteY142" fmla="*/ 848618 h 874716"/>
                    <a:gd name="connsiteX143" fmla="*/ 3318771 w 6858001"/>
                    <a:gd name="connsiteY143" fmla="*/ 833757 h 874716"/>
                    <a:gd name="connsiteX144" fmla="*/ 3293244 w 6858001"/>
                    <a:gd name="connsiteY144" fmla="*/ 851284 h 874716"/>
                    <a:gd name="connsiteX145" fmla="*/ 3253809 w 6858001"/>
                    <a:gd name="connsiteY145" fmla="*/ 866524 h 874716"/>
                    <a:gd name="connsiteX146" fmla="*/ 3209993 w 6858001"/>
                    <a:gd name="connsiteY146" fmla="*/ 848235 h 874716"/>
                    <a:gd name="connsiteX147" fmla="*/ 3107500 w 6858001"/>
                    <a:gd name="connsiteY147" fmla="*/ 810326 h 874716"/>
                    <a:gd name="connsiteX148" fmla="*/ 3042728 w 6858001"/>
                    <a:gd name="connsiteY148" fmla="*/ 808610 h 874716"/>
                    <a:gd name="connsiteX149" fmla="*/ 2901943 w 6858001"/>
                    <a:gd name="connsiteY149" fmla="*/ 792418 h 874716"/>
                    <a:gd name="connsiteX150" fmla="*/ 2809930 w 6858001"/>
                    <a:gd name="connsiteY150" fmla="*/ 769367 h 874716"/>
                    <a:gd name="connsiteX151" fmla="*/ 2743826 w 6858001"/>
                    <a:gd name="connsiteY151" fmla="*/ 743268 h 874716"/>
                    <a:gd name="connsiteX152" fmla="*/ 2649143 w 6858001"/>
                    <a:gd name="connsiteY152" fmla="*/ 709167 h 874716"/>
                    <a:gd name="connsiteX153" fmla="*/ 2554079 w 6858001"/>
                    <a:gd name="connsiteY153" fmla="*/ 691450 h 874716"/>
                    <a:gd name="connsiteX154" fmla="*/ 2485307 w 6858001"/>
                    <a:gd name="connsiteY154" fmla="*/ 669160 h 874716"/>
                    <a:gd name="connsiteX155" fmla="*/ 2401292 w 6858001"/>
                    <a:gd name="connsiteY155" fmla="*/ 653919 h 874716"/>
                    <a:gd name="connsiteX156" fmla="*/ 2330806 w 6858001"/>
                    <a:gd name="connsiteY156" fmla="*/ 653349 h 874716"/>
                    <a:gd name="connsiteX157" fmla="*/ 2220312 w 6858001"/>
                    <a:gd name="connsiteY157" fmla="*/ 656015 h 874716"/>
                    <a:gd name="connsiteX158" fmla="*/ 2085054 w 6858001"/>
                    <a:gd name="connsiteY158" fmla="*/ 609914 h 874716"/>
                    <a:gd name="connsiteX159" fmla="*/ 2030378 w 6858001"/>
                    <a:gd name="connsiteY159" fmla="*/ 599625 h 874716"/>
                    <a:gd name="connsiteX160" fmla="*/ 1978940 w 6858001"/>
                    <a:gd name="connsiteY160" fmla="*/ 594863 h 874716"/>
                    <a:gd name="connsiteX161" fmla="*/ 1869780 w 6858001"/>
                    <a:gd name="connsiteY161" fmla="*/ 564192 h 874716"/>
                    <a:gd name="connsiteX162" fmla="*/ 1825393 w 6858001"/>
                    <a:gd name="connsiteY162" fmla="*/ 554094 h 874716"/>
                    <a:gd name="connsiteX163" fmla="*/ 1763287 w 6858001"/>
                    <a:gd name="connsiteY163" fmla="*/ 554286 h 874716"/>
                    <a:gd name="connsiteX164" fmla="*/ 1650317 w 6858001"/>
                    <a:gd name="connsiteY164" fmla="*/ 540187 h 874716"/>
                    <a:gd name="connsiteX165" fmla="*/ 1537537 w 6858001"/>
                    <a:gd name="connsiteY165" fmla="*/ 499038 h 874716"/>
                    <a:gd name="connsiteX166" fmla="*/ 1489720 w 6858001"/>
                    <a:gd name="connsiteY166" fmla="*/ 503038 h 874716"/>
                    <a:gd name="connsiteX167" fmla="*/ 1472575 w 6858001"/>
                    <a:gd name="connsiteY167" fmla="*/ 502086 h 874716"/>
                    <a:gd name="connsiteX168" fmla="*/ 1318456 w 6858001"/>
                    <a:gd name="connsiteY168" fmla="*/ 479415 h 874716"/>
                    <a:gd name="connsiteX169" fmla="*/ 1303024 w 6858001"/>
                    <a:gd name="connsiteY169" fmla="*/ 476939 h 874716"/>
                    <a:gd name="connsiteX170" fmla="*/ 1230633 w 6858001"/>
                    <a:gd name="connsiteY170" fmla="*/ 456746 h 874716"/>
                    <a:gd name="connsiteX171" fmla="*/ 1048125 w 6858001"/>
                    <a:gd name="connsiteY171" fmla="*/ 444172 h 874716"/>
                    <a:gd name="connsiteX172" fmla="*/ 1036887 w 6858001"/>
                    <a:gd name="connsiteY172" fmla="*/ 442648 h 874716"/>
                    <a:gd name="connsiteX173" fmla="*/ 975733 w 6858001"/>
                    <a:gd name="connsiteY173" fmla="*/ 452744 h 874716"/>
                    <a:gd name="connsiteX174" fmla="*/ 945444 w 6858001"/>
                    <a:gd name="connsiteY174" fmla="*/ 467033 h 874716"/>
                    <a:gd name="connsiteX175" fmla="*/ 898198 w 6858001"/>
                    <a:gd name="connsiteY175" fmla="*/ 481893 h 874716"/>
                    <a:gd name="connsiteX176" fmla="*/ 850189 w 6858001"/>
                    <a:gd name="connsiteY176" fmla="*/ 487417 h 874716"/>
                    <a:gd name="connsiteX177" fmla="*/ 769605 w 6858001"/>
                    <a:gd name="connsiteY177" fmla="*/ 464937 h 874716"/>
                    <a:gd name="connsiteX178" fmla="*/ 740268 w 6858001"/>
                    <a:gd name="connsiteY178" fmla="*/ 462651 h 874716"/>
                    <a:gd name="connsiteX179" fmla="*/ 674923 w 6858001"/>
                    <a:gd name="connsiteY179" fmla="*/ 451792 h 874716"/>
                    <a:gd name="connsiteX180" fmla="*/ 617772 w 6858001"/>
                    <a:gd name="connsiteY180" fmla="*/ 452554 h 874716"/>
                    <a:gd name="connsiteX181" fmla="*/ 571860 w 6858001"/>
                    <a:gd name="connsiteY181" fmla="*/ 469891 h 874716"/>
                    <a:gd name="connsiteX182" fmla="*/ 505182 w 6858001"/>
                    <a:gd name="connsiteY182" fmla="*/ 473319 h 874716"/>
                    <a:gd name="connsiteX183" fmla="*/ 462126 w 6858001"/>
                    <a:gd name="connsiteY183" fmla="*/ 460747 h 874716"/>
                    <a:gd name="connsiteX184" fmla="*/ 453364 w 6858001"/>
                    <a:gd name="connsiteY184" fmla="*/ 459033 h 874716"/>
                    <a:gd name="connsiteX185" fmla="*/ 340774 w 6858001"/>
                    <a:gd name="connsiteY185" fmla="*/ 458268 h 874716"/>
                    <a:gd name="connsiteX186" fmla="*/ 200182 w 6858001"/>
                    <a:gd name="connsiteY186" fmla="*/ 496180 h 874716"/>
                    <a:gd name="connsiteX187" fmla="*/ 176939 w 6858001"/>
                    <a:gd name="connsiteY187" fmla="*/ 504182 h 874716"/>
                    <a:gd name="connsiteX188" fmla="*/ 63587 w 6858001"/>
                    <a:gd name="connsiteY188" fmla="*/ 518088 h 874716"/>
                    <a:gd name="connsiteX189" fmla="*/ 2817 w 6858001"/>
                    <a:gd name="connsiteY189" fmla="*/ 532187 h 874716"/>
                    <a:gd name="connsiteX190" fmla="*/ 0 w 6858001"/>
                    <a:gd name="connsiteY190" fmla="*/ 533314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Lst>
                  <a:rect l="l" t="t" r="r" b="b"/>
                  <a:pathLst>
                    <a:path w="6858001" h="874716">
                      <a:moveTo>
                        <a:pt x="0" y="533314"/>
                      </a:moveTo>
                      <a:lnTo>
                        <a:pt x="0" y="69206"/>
                      </a:lnTo>
                      <a:lnTo>
                        <a:pt x="21486" y="71924"/>
                      </a:lnTo>
                      <a:cubicBezTo>
                        <a:pt x="92546" y="60493"/>
                        <a:pt x="159604" y="87354"/>
                        <a:pt x="228948" y="88116"/>
                      </a:cubicBezTo>
                      <a:cubicBezTo>
                        <a:pt x="260382" y="88496"/>
                        <a:pt x="291435" y="94592"/>
                        <a:pt x="313533" y="62779"/>
                      </a:cubicBezTo>
                      <a:cubicBezTo>
                        <a:pt x="316389" y="58587"/>
                        <a:pt x="330298" y="60873"/>
                        <a:pt x="338870" y="62207"/>
                      </a:cubicBezTo>
                      <a:cubicBezTo>
                        <a:pt x="357921" y="65066"/>
                        <a:pt x="376781" y="72304"/>
                        <a:pt x="395640" y="72114"/>
                      </a:cubicBezTo>
                      <a:cubicBezTo>
                        <a:pt x="434695" y="71924"/>
                        <a:pt x="473939" y="68876"/>
                        <a:pt x="512802" y="65446"/>
                      </a:cubicBezTo>
                      <a:cubicBezTo>
                        <a:pt x="527470" y="64112"/>
                        <a:pt x="541569" y="58969"/>
                        <a:pt x="556047" y="55349"/>
                      </a:cubicBezTo>
                      <a:cubicBezTo>
                        <a:pt x="564048" y="53253"/>
                        <a:pt x="572622" y="47729"/>
                        <a:pt x="580050" y="48871"/>
                      </a:cubicBezTo>
                      <a:cubicBezTo>
                        <a:pt x="623106" y="55539"/>
                        <a:pt x="662541" y="39157"/>
                        <a:pt x="703308" y="30964"/>
                      </a:cubicBezTo>
                      <a:cubicBezTo>
                        <a:pt x="722169" y="27154"/>
                        <a:pt x="739886" y="18010"/>
                        <a:pt x="758174" y="11724"/>
                      </a:cubicBezTo>
                      <a:cubicBezTo>
                        <a:pt x="762936" y="10008"/>
                        <a:pt x="768271" y="8484"/>
                        <a:pt x="773035" y="8866"/>
                      </a:cubicBezTo>
                      <a:cubicBezTo>
                        <a:pt x="800276" y="11152"/>
                        <a:pt x="827329" y="14390"/>
                        <a:pt x="854379" y="16866"/>
                      </a:cubicBezTo>
                      <a:cubicBezTo>
                        <a:pt x="878956" y="19152"/>
                        <a:pt x="903722" y="19914"/>
                        <a:pt x="915343" y="47919"/>
                      </a:cubicBezTo>
                      <a:cubicBezTo>
                        <a:pt x="917059" y="52301"/>
                        <a:pt x="922773" y="55539"/>
                        <a:pt x="927155" y="58397"/>
                      </a:cubicBezTo>
                      <a:cubicBezTo>
                        <a:pt x="994785" y="102405"/>
                        <a:pt x="1030980" y="101261"/>
                        <a:pt x="1097087" y="54777"/>
                      </a:cubicBezTo>
                      <a:cubicBezTo>
                        <a:pt x="1103945" y="50015"/>
                        <a:pt x="1118613" y="46585"/>
                        <a:pt x="1123185" y="50395"/>
                      </a:cubicBezTo>
                      <a:cubicBezTo>
                        <a:pt x="1162049" y="82020"/>
                        <a:pt x="1204532" y="78590"/>
                        <a:pt x="1249302" y="68684"/>
                      </a:cubicBezTo>
                      <a:cubicBezTo>
                        <a:pt x="1260922" y="66018"/>
                        <a:pt x="1277307" y="66018"/>
                        <a:pt x="1286069" y="72304"/>
                      </a:cubicBezTo>
                      <a:cubicBezTo>
                        <a:pt x="1327790" y="101451"/>
                        <a:pt x="1372560" y="97261"/>
                        <a:pt x="1417899" y="88688"/>
                      </a:cubicBezTo>
                      <a:cubicBezTo>
                        <a:pt x="1424948" y="87354"/>
                        <a:pt x="1433522" y="80114"/>
                        <a:pt x="1436568" y="73448"/>
                      </a:cubicBezTo>
                      <a:cubicBezTo>
                        <a:pt x="1447428" y="49825"/>
                        <a:pt x="1467813" y="41823"/>
                        <a:pt x="1490292" y="35154"/>
                      </a:cubicBezTo>
                      <a:cubicBezTo>
                        <a:pt x="1525727" y="24296"/>
                        <a:pt x="1560588" y="11532"/>
                        <a:pt x="1596213" y="1245"/>
                      </a:cubicBezTo>
                      <a:cubicBezTo>
                        <a:pt x="1604978" y="-1231"/>
                        <a:pt x="1615836" y="293"/>
                        <a:pt x="1624980" y="3150"/>
                      </a:cubicBezTo>
                      <a:cubicBezTo>
                        <a:pt x="1656223" y="12866"/>
                        <a:pt x="1676036" y="37251"/>
                        <a:pt x="1697753" y="59731"/>
                      </a:cubicBezTo>
                      <a:cubicBezTo>
                        <a:pt x="1707279" y="69638"/>
                        <a:pt x="1720423" y="76686"/>
                        <a:pt x="1733188" y="82400"/>
                      </a:cubicBezTo>
                      <a:cubicBezTo>
                        <a:pt x="1766335" y="97071"/>
                        <a:pt x="1800246" y="110215"/>
                        <a:pt x="1833775" y="124121"/>
                      </a:cubicBezTo>
                      <a:cubicBezTo>
                        <a:pt x="1837013" y="125455"/>
                        <a:pt x="1839679" y="128884"/>
                        <a:pt x="1842158" y="131742"/>
                      </a:cubicBezTo>
                      <a:cubicBezTo>
                        <a:pt x="1866922" y="161843"/>
                        <a:pt x="1891497" y="192132"/>
                        <a:pt x="1916454" y="222233"/>
                      </a:cubicBezTo>
                      <a:cubicBezTo>
                        <a:pt x="1921216" y="227947"/>
                        <a:pt x="1928076" y="232139"/>
                        <a:pt x="1933219" y="237663"/>
                      </a:cubicBezTo>
                      <a:cubicBezTo>
                        <a:pt x="1940459" y="245283"/>
                        <a:pt x="1949603" y="252524"/>
                        <a:pt x="1953413" y="261668"/>
                      </a:cubicBezTo>
                      <a:cubicBezTo>
                        <a:pt x="1965224" y="290433"/>
                        <a:pt x="1987894" y="302817"/>
                        <a:pt x="2016469" y="308151"/>
                      </a:cubicBezTo>
                      <a:cubicBezTo>
                        <a:pt x="2042570" y="313104"/>
                        <a:pt x="2068669" y="317296"/>
                        <a:pt x="2094578" y="323010"/>
                      </a:cubicBezTo>
                      <a:cubicBezTo>
                        <a:pt x="2126201" y="329868"/>
                        <a:pt x="2157636" y="337298"/>
                        <a:pt x="2188879" y="345681"/>
                      </a:cubicBezTo>
                      <a:cubicBezTo>
                        <a:pt x="2202404" y="349301"/>
                        <a:pt x="2216692" y="353491"/>
                        <a:pt x="2228314" y="360921"/>
                      </a:cubicBezTo>
                      <a:cubicBezTo>
                        <a:pt x="2260890" y="381496"/>
                        <a:pt x="2295753" y="395402"/>
                        <a:pt x="2334044" y="389878"/>
                      </a:cubicBezTo>
                      <a:cubicBezTo>
                        <a:pt x="2364715" y="385496"/>
                        <a:pt x="2390434" y="396736"/>
                        <a:pt x="2409485" y="414263"/>
                      </a:cubicBezTo>
                      <a:cubicBezTo>
                        <a:pt x="2444158" y="446078"/>
                        <a:pt x="2481305" y="438838"/>
                        <a:pt x="2518264" y="428552"/>
                      </a:cubicBezTo>
                      <a:cubicBezTo>
                        <a:pt x="2537315" y="423217"/>
                        <a:pt x="2552935" y="423979"/>
                        <a:pt x="2571034" y="429122"/>
                      </a:cubicBezTo>
                      <a:cubicBezTo>
                        <a:pt x="2612945" y="441124"/>
                        <a:pt x="2640950" y="473701"/>
                        <a:pt x="2668001" y="502276"/>
                      </a:cubicBezTo>
                      <a:cubicBezTo>
                        <a:pt x="2691054" y="526661"/>
                        <a:pt x="2716963" y="540377"/>
                        <a:pt x="2745348" y="550666"/>
                      </a:cubicBezTo>
                      <a:cubicBezTo>
                        <a:pt x="2781163" y="563810"/>
                        <a:pt x="2809548" y="558858"/>
                        <a:pt x="2826694" y="527233"/>
                      </a:cubicBezTo>
                      <a:cubicBezTo>
                        <a:pt x="2831457" y="518278"/>
                        <a:pt x="2839839" y="507800"/>
                        <a:pt x="2848793" y="505134"/>
                      </a:cubicBezTo>
                      <a:cubicBezTo>
                        <a:pt x="2892037" y="491800"/>
                        <a:pt x="2935854" y="472367"/>
                        <a:pt x="2982148" y="484179"/>
                      </a:cubicBezTo>
                      <a:cubicBezTo>
                        <a:pt x="3046158" y="500372"/>
                        <a:pt x="3108644" y="499420"/>
                        <a:pt x="3172654" y="483417"/>
                      </a:cubicBezTo>
                      <a:cubicBezTo>
                        <a:pt x="3276480" y="457508"/>
                        <a:pt x="3380305" y="430076"/>
                        <a:pt x="3489467" y="435790"/>
                      </a:cubicBezTo>
                      <a:cubicBezTo>
                        <a:pt x="3507563" y="436742"/>
                        <a:pt x="3529090" y="425121"/>
                        <a:pt x="3544713" y="413691"/>
                      </a:cubicBezTo>
                      <a:cubicBezTo>
                        <a:pt x="3574622" y="391974"/>
                        <a:pt x="3573288" y="390258"/>
                        <a:pt x="3606817" y="408167"/>
                      </a:cubicBezTo>
                      <a:cubicBezTo>
                        <a:pt x="3614819" y="412549"/>
                        <a:pt x="3624725" y="415215"/>
                        <a:pt x="3630632" y="421693"/>
                      </a:cubicBezTo>
                      <a:cubicBezTo>
                        <a:pt x="3660731" y="454650"/>
                        <a:pt x="3697880" y="446648"/>
                        <a:pt x="3734837" y="441886"/>
                      </a:cubicBezTo>
                      <a:cubicBezTo>
                        <a:pt x="3741315" y="440934"/>
                        <a:pt x="3749125" y="439600"/>
                        <a:pt x="3754652" y="442268"/>
                      </a:cubicBezTo>
                      <a:cubicBezTo>
                        <a:pt x="3779607" y="454268"/>
                        <a:pt x="3800753" y="450078"/>
                        <a:pt x="3822472" y="433694"/>
                      </a:cubicBezTo>
                      <a:cubicBezTo>
                        <a:pt x="3841331" y="419597"/>
                        <a:pt x="3863049" y="411215"/>
                        <a:pt x="3885338" y="428742"/>
                      </a:cubicBezTo>
                      <a:cubicBezTo>
                        <a:pt x="3934870" y="467605"/>
                        <a:pt x="3987829" y="469509"/>
                        <a:pt x="4043839" y="444934"/>
                      </a:cubicBezTo>
                      <a:cubicBezTo>
                        <a:pt x="4083845" y="427407"/>
                        <a:pt x="4123280" y="423407"/>
                        <a:pt x="4165383" y="441124"/>
                      </a:cubicBezTo>
                      <a:cubicBezTo>
                        <a:pt x="4181576" y="447982"/>
                        <a:pt x="4202531" y="443410"/>
                        <a:pt x="4221391" y="444934"/>
                      </a:cubicBezTo>
                      <a:cubicBezTo>
                        <a:pt x="4232060" y="445696"/>
                        <a:pt x="4243872" y="445886"/>
                        <a:pt x="4253014" y="450650"/>
                      </a:cubicBezTo>
                      <a:cubicBezTo>
                        <a:pt x="4277401" y="462843"/>
                        <a:pt x="4300070" y="478463"/>
                        <a:pt x="4324645" y="490466"/>
                      </a:cubicBezTo>
                      <a:cubicBezTo>
                        <a:pt x="4336457" y="496180"/>
                        <a:pt x="4350554" y="499228"/>
                        <a:pt x="4363890" y="499420"/>
                      </a:cubicBezTo>
                      <a:cubicBezTo>
                        <a:pt x="4403325" y="500372"/>
                        <a:pt x="4442761" y="500372"/>
                        <a:pt x="4482004" y="498658"/>
                      </a:cubicBezTo>
                      <a:cubicBezTo>
                        <a:pt x="4546776" y="495990"/>
                        <a:pt x="4612500" y="495418"/>
                        <a:pt x="4659174" y="438648"/>
                      </a:cubicBezTo>
                      <a:cubicBezTo>
                        <a:pt x="4662986" y="434076"/>
                        <a:pt x="4671176" y="431408"/>
                        <a:pt x="4677655" y="430646"/>
                      </a:cubicBezTo>
                      <a:cubicBezTo>
                        <a:pt x="4707564" y="427027"/>
                        <a:pt x="4738235" y="426645"/>
                        <a:pt x="4767764" y="420739"/>
                      </a:cubicBezTo>
                      <a:cubicBezTo>
                        <a:pt x="4791386" y="415977"/>
                        <a:pt x="4811009" y="417501"/>
                        <a:pt x="4828916" y="434266"/>
                      </a:cubicBezTo>
                      <a:cubicBezTo>
                        <a:pt x="4852348" y="456364"/>
                        <a:pt x="4880925" y="469319"/>
                        <a:pt x="4912168" y="462271"/>
                      </a:cubicBezTo>
                      <a:cubicBezTo>
                        <a:pt x="4943409" y="455412"/>
                        <a:pt x="4963984" y="470271"/>
                        <a:pt x="4987037" y="485703"/>
                      </a:cubicBezTo>
                      <a:cubicBezTo>
                        <a:pt x="5003801" y="496942"/>
                        <a:pt x="5022852" y="511040"/>
                        <a:pt x="5041521" y="512182"/>
                      </a:cubicBezTo>
                      <a:cubicBezTo>
                        <a:pt x="5083814" y="514658"/>
                        <a:pt x="5120201" y="553904"/>
                        <a:pt x="5166113" y="531615"/>
                      </a:cubicBezTo>
                      <a:cubicBezTo>
                        <a:pt x="5169161" y="530091"/>
                        <a:pt x="5174685" y="533901"/>
                        <a:pt x="5179067" y="534853"/>
                      </a:cubicBezTo>
                      <a:cubicBezTo>
                        <a:pt x="5214121" y="542093"/>
                        <a:pt x="5247078" y="535043"/>
                        <a:pt x="5272796" y="511230"/>
                      </a:cubicBezTo>
                      <a:cubicBezTo>
                        <a:pt x="5306516" y="480177"/>
                        <a:pt x="5343855" y="477129"/>
                        <a:pt x="5385384" y="487227"/>
                      </a:cubicBezTo>
                      <a:cubicBezTo>
                        <a:pt x="5398721" y="490466"/>
                        <a:pt x="5412057" y="492752"/>
                        <a:pt x="5425582" y="495418"/>
                      </a:cubicBezTo>
                      <a:cubicBezTo>
                        <a:pt x="5443870" y="499228"/>
                        <a:pt x="5462351" y="503230"/>
                        <a:pt x="5480637" y="507040"/>
                      </a:cubicBezTo>
                      <a:cubicBezTo>
                        <a:pt x="5498356" y="510850"/>
                        <a:pt x="5517979" y="517326"/>
                        <a:pt x="5531693" y="500944"/>
                      </a:cubicBezTo>
                      <a:cubicBezTo>
                        <a:pt x="5543506" y="486845"/>
                        <a:pt x="5551888" y="488179"/>
                        <a:pt x="5562746" y="500372"/>
                      </a:cubicBezTo>
                      <a:cubicBezTo>
                        <a:pt x="5600467" y="543045"/>
                        <a:pt x="5646189" y="569716"/>
                        <a:pt x="5704483" y="571620"/>
                      </a:cubicBezTo>
                      <a:cubicBezTo>
                        <a:pt x="5716485" y="572002"/>
                        <a:pt x="5728678" y="574668"/>
                        <a:pt x="5740488" y="577526"/>
                      </a:cubicBezTo>
                      <a:cubicBezTo>
                        <a:pt x="5747728" y="579241"/>
                        <a:pt x="5756493" y="581147"/>
                        <a:pt x="5760873" y="586291"/>
                      </a:cubicBezTo>
                      <a:cubicBezTo>
                        <a:pt x="5794974" y="625534"/>
                        <a:pt x="5837457" y="652777"/>
                        <a:pt x="5883751" y="674686"/>
                      </a:cubicBezTo>
                      <a:cubicBezTo>
                        <a:pt x="5900323" y="682496"/>
                        <a:pt x="5918042" y="690306"/>
                        <a:pt x="5935949" y="692592"/>
                      </a:cubicBezTo>
                      <a:cubicBezTo>
                        <a:pt x="5954617" y="694878"/>
                        <a:pt x="5974240" y="691068"/>
                        <a:pt x="5993291" y="688972"/>
                      </a:cubicBezTo>
                      <a:cubicBezTo>
                        <a:pt x="6004531" y="687830"/>
                        <a:pt x="6017485" y="688020"/>
                        <a:pt x="6026440" y="682496"/>
                      </a:cubicBezTo>
                      <a:cubicBezTo>
                        <a:pt x="6054825" y="665159"/>
                        <a:pt x="6082258" y="646491"/>
                        <a:pt x="6108738" y="626296"/>
                      </a:cubicBezTo>
                      <a:cubicBezTo>
                        <a:pt x="6131409" y="608960"/>
                        <a:pt x="6135981" y="606483"/>
                        <a:pt x="6155602" y="628202"/>
                      </a:cubicBezTo>
                      <a:cubicBezTo>
                        <a:pt x="6175797" y="650491"/>
                        <a:pt x="6200944" y="662111"/>
                        <a:pt x="6228756" y="666873"/>
                      </a:cubicBezTo>
                      <a:cubicBezTo>
                        <a:pt x="6272764" y="674304"/>
                        <a:pt x="6317151" y="680590"/>
                        <a:pt x="6361539" y="684210"/>
                      </a:cubicBezTo>
                      <a:cubicBezTo>
                        <a:pt x="6401736" y="687448"/>
                        <a:pt x="6420977" y="669922"/>
                        <a:pt x="6428979" y="630106"/>
                      </a:cubicBezTo>
                      <a:cubicBezTo>
                        <a:pt x="6433551" y="608007"/>
                        <a:pt x="6439458" y="584003"/>
                        <a:pt x="6463840" y="578098"/>
                      </a:cubicBezTo>
                      <a:cubicBezTo>
                        <a:pt x="6503658" y="568572"/>
                        <a:pt x="6544997" y="564382"/>
                        <a:pt x="6564620" y="517708"/>
                      </a:cubicBezTo>
                      <a:cubicBezTo>
                        <a:pt x="6575478" y="527995"/>
                        <a:pt x="6582146" y="534091"/>
                        <a:pt x="6588625" y="540187"/>
                      </a:cubicBezTo>
                      <a:cubicBezTo>
                        <a:pt x="6606531" y="557142"/>
                        <a:pt x="6643678" y="564382"/>
                        <a:pt x="6662541" y="549714"/>
                      </a:cubicBezTo>
                      <a:cubicBezTo>
                        <a:pt x="6690354" y="528377"/>
                        <a:pt x="6715883" y="532377"/>
                        <a:pt x="6742552" y="548952"/>
                      </a:cubicBezTo>
                      <a:cubicBezTo>
                        <a:pt x="6764841" y="562668"/>
                        <a:pt x="6788417" y="567954"/>
                        <a:pt x="6812063" y="568430"/>
                      </a:cubicBezTo>
                      <a:lnTo>
                        <a:pt x="6858001" y="562267"/>
                      </a:lnTo>
                      <a:lnTo>
                        <a:pt x="6858001" y="734520"/>
                      </a:lnTo>
                      <a:lnTo>
                        <a:pt x="6815516" y="744220"/>
                      </a:lnTo>
                      <a:cubicBezTo>
                        <a:pt x="6793035" y="749744"/>
                        <a:pt x="6771319" y="759651"/>
                        <a:pt x="6748458" y="763271"/>
                      </a:cubicBezTo>
                      <a:cubicBezTo>
                        <a:pt x="6694164" y="771843"/>
                        <a:pt x="6639488" y="777939"/>
                        <a:pt x="6584812" y="784797"/>
                      </a:cubicBezTo>
                      <a:cubicBezTo>
                        <a:pt x="6528424" y="791846"/>
                        <a:pt x="6472225" y="799276"/>
                        <a:pt x="6415833" y="805562"/>
                      </a:cubicBezTo>
                      <a:cubicBezTo>
                        <a:pt x="6384972" y="808802"/>
                        <a:pt x="6353919" y="809372"/>
                        <a:pt x="6323058" y="812420"/>
                      </a:cubicBezTo>
                      <a:cubicBezTo>
                        <a:pt x="6296005" y="815088"/>
                        <a:pt x="6269144" y="820041"/>
                        <a:pt x="6242093" y="823281"/>
                      </a:cubicBezTo>
                      <a:cubicBezTo>
                        <a:pt x="6218660" y="825947"/>
                        <a:pt x="6195037" y="827471"/>
                        <a:pt x="6171605" y="830139"/>
                      </a:cubicBezTo>
                      <a:cubicBezTo>
                        <a:pt x="6134075" y="834519"/>
                        <a:pt x="6096736" y="839473"/>
                        <a:pt x="6059397" y="844045"/>
                      </a:cubicBezTo>
                      <a:cubicBezTo>
                        <a:pt x="6043776" y="845759"/>
                        <a:pt x="6027392" y="850522"/>
                        <a:pt x="6012723" y="847665"/>
                      </a:cubicBezTo>
                      <a:cubicBezTo>
                        <a:pt x="5975764" y="840425"/>
                        <a:pt x="5939377" y="842521"/>
                        <a:pt x="5902610" y="847473"/>
                      </a:cubicBezTo>
                      <a:cubicBezTo>
                        <a:pt x="5890037" y="849190"/>
                        <a:pt x="5876511" y="848808"/>
                        <a:pt x="5864318" y="845569"/>
                      </a:cubicBezTo>
                      <a:cubicBezTo>
                        <a:pt x="5839361" y="839091"/>
                        <a:pt x="5815169" y="829947"/>
                        <a:pt x="5790592" y="821947"/>
                      </a:cubicBezTo>
                      <a:cubicBezTo>
                        <a:pt x="5787924" y="820995"/>
                        <a:pt x="5784686" y="820803"/>
                        <a:pt x="5781830" y="820233"/>
                      </a:cubicBezTo>
                      <a:cubicBezTo>
                        <a:pt x="5765635" y="816992"/>
                        <a:pt x="5749634" y="813754"/>
                        <a:pt x="5733440" y="810896"/>
                      </a:cubicBezTo>
                      <a:cubicBezTo>
                        <a:pt x="5724678" y="809372"/>
                        <a:pt x="5715723" y="809182"/>
                        <a:pt x="5706959" y="807848"/>
                      </a:cubicBezTo>
                      <a:cubicBezTo>
                        <a:pt x="5673050" y="802514"/>
                        <a:pt x="5635711" y="811468"/>
                        <a:pt x="5606372" y="788417"/>
                      </a:cubicBezTo>
                      <a:cubicBezTo>
                        <a:pt x="5587321" y="773557"/>
                        <a:pt x="5568842" y="776987"/>
                        <a:pt x="5548460" y="779273"/>
                      </a:cubicBezTo>
                      <a:cubicBezTo>
                        <a:pt x="5533027" y="780987"/>
                        <a:pt x="5517215" y="780415"/>
                        <a:pt x="5501594" y="780607"/>
                      </a:cubicBezTo>
                      <a:cubicBezTo>
                        <a:pt x="5474161" y="781177"/>
                        <a:pt x="5446728" y="781369"/>
                        <a:pt x="5419295" y="782321"/>
                      </a:cubicBezTo>
                      <a:cubicBezTo>
                        <a:pt x="5410531" y="782701"/>
                        <a:pt x="5401579" y="787465"/>
                        <a:pt x="5393005" y="786703"/>
                      </a:cubicBezTo>
                      <a:cubicBezTo>
                        <a:pt x="5353379" y="783083"/>
                        <a:pt x="5313754" y="777367"/>
                        <a:pt x="5274129" y="774129"/>
                      </a:cubicBezTo>
                      <a:cubicBezTo>
                        <a:pt x="5251650" y="772225"/>
                        <a:pt x="5228597" y="775843"/>
                        <a:pt x="5206308" y="773177"/>
                      </a:cubicBezTo>
                      <a:cubicBezTo>
                        <a:pt x="5180591" y="770129"/>
                        <a:pt x="5155445" y="762319"/>
                        <a:pt x="5129916" y="757554"/>
                      </a:cubicBezTo>
                      <a:cubicBezTo>
                        <a:pt x="5122867" y="756222"/>
                        <a:pt x="5115057" y="757936"/>
                        <a:pt x="5107627" y="758316"/>
                      </a:cubicBezTo>
                      <a:cubicBezTo>
                        <a:pt x="5099245" y="758699"/>
                        <a:pt x="5091052" y="759461"/>
                        <a:pt x="5082670" y="759651"/>
                      </a:cubicBezTo>
                      <a:cubicBezTo>
                        <a:pt x="5057141" y="760033"/>
                        <a:pt x="5031614" y="759461"/>
                        <a:pt x="5006086" y="760795"/>
                      </a:cubicBezTo>
                      <a:cubicBezTo>
                        <a:pt x="4990465" y="761557"/>
                        <a:pt x="4974082" y="769367"/>
                        <a:pt x="4959602" y="766509"/>
                      </a:cubicBezTo>
                      <a:cubicBezTo>
                        <a:pt x="4930075" y="760985"/>
                        <a:pt x="4900546" y="773367"/>
                        <a:pt x="4871019" y="763081"/>
                      </a:cubicBezTo>
                      <a:cubicBezTo>
                        <a:pt x="4861873" y="760033"/>
                        <a:pt x="4849300" y="767653"/>
                        <a:pt x="4838250" y="768033"/>
                      </a:cubicBezTo>
                      <a:cubicBezTo>
                        <a:pt x="4810627" y="768985"/>
                        <a:pt x="4783004" y="768795"/>
                        <a:pt x="4755381" y="768605"/>
                      </a:cubicBezTo>
                      <a:cubicBezTo>
                        <a:pt x="4730614" y="768415"/>
                        <a:pt x="4704895" y="771081"/>
                        <a:pt x="4681083" y="765747"/>
                      </a:cubicBezTo>
                      <a:cubicBezTo>
                        <a:pt x="4656126" y="760033"/>
                        <a:pt x="4633647" y="760795"/>
                        <a:pt x="4609452" y="767271"/>
                      </a:cubicBezTo>
                      <a:cubicBezTo>
                        <a:pt x="4592878" y="771653"/>
                        <a:pt x="4575351" y="772225"/>
                        <a:pt x="4558207" y="773557"/>
                      </a:cubicBezTo>
                      <a:cubicBezTo>
                        <a:pt x="4539728" y="775081"/>
                        <a:pt x="4519343" y="771081"/>
                        <a:pt x="4502579" y="777367"/>
                      </a:cubicBezTo>
                      <a:cubicBezTo>
                        <a:pt x="4452665" y="796038"/>
                        <a:pt x="4401419" y="800038"/>
                        <a:pt x="4349222" y="800038"/>
                      </a:cubicBezTo>
                      <a:cubicBezTo>
                        <a:pt x="4339695" y="800038"/>
                        <a:pt x="4329979" y="797372"/>
                        <a:pt x="4320837" y="794514"/>
                      </a:cubicBezTo>
                      <a:cubicBezTo>
                        <a:pt x="4267493" y="777367"/>
                        <a:pt x="4213961" y="778891"/>
                        <a:pt x="4159667" y="789370"/>
                      </a:cubicBezTo>
                      <a:cubicBezTo>
                        <a:pt x="4148427" y="791656"/>
                        <a:pt x="4135854" y="792038"/>
                        <a:pt x="4124614" y="789752"/>
                      </a:cubicBezTo>
                      <a:cubicBezTo>
                        <a:pt x="4092989" y="783083"/>
                        <a:pt x="4062318" y="772033"/>
                        <a:pt x="4030503" y="767271"/>
                      </a:cubicBezTo>
                      <a:cubicBezTo>
                        <a:pt x="3977925" y="759461"/>
                        <a:pt x="3932394" y="785749"/>
                        <a:pt x="3885338" y="802896"/>
                      </a:cubicBezTo>
                      <a:cubicBezTo>
                        <a:pt x="3840569" y="819089"/>
                        <a:pt x="3802467" y="855666"/>
                        <a:pt x="3749506" y="847473"/>
                      </a:cubicBezTo>
                      <a:cubicBezTo>
                        <a:pt x="3744173" y="846711"/>
                        <a:pt x="3738267" y="851856"/>
                        <a:pt x="3732361" y="853190"/>
                      </a:cubicBezTo>
                      <a:cubicBezTo>
                        <a:pt x="3716168" y="856810"/>
                        <a:pt x="3699976" y="861190"/>
                        <a:pt x="3683591" y="862906"/>
                      </a:cubicBezTo>
                      <a:cubicBezTo>
                        <a:pt x="3663589" y="865192"/>
                        <a:pt x="3643204" y="864430"/>
                        <a:pt x="3623201" y="866334"/>
                      </a:cubicBezTo>
                      <a:cubicBezTo>
                        <a:pt x="3597482" y="868620"/>
                        <a:pt x="3572146" y="874716"/>
                        <a:pt x="3546617" y="874716"/>
                      </a:cubicBezTo>
                      <a:cubicBezTo>
                        <a:pt x="3526042" y="874716"/>
                        <a:pt x="3505657" y="867668"/>
                        <a:pt x="3485275" y="864238"/>
                      </a:cubicBezTo>
                      <a:cubicBezTo>
                        <a:pt x="3456508" y="859476"/>
                        <a:pt x="3424883" y="860810"/>
                        <a:pt x="3399546" y="848618"/>
                      </a:cubicBezTo>
                      <a:cubicBezTo>
                        <a:pt x="3372495" y="835663"/>
                        <a:pt x="3346776" y="829757"/>
                        <a:pt x="3318771" y="833757"/>
                      </a:cubicBezTo>
                      <a:cubicBezTo>
                        <a:pt x="3309437" y="835091"/>
                        <a:pt x="3297434" y="843093"/>
                        <a:pt x="3293244" y="851284"/>
                      </a:cubicBezTo>
                      <a:cubicBezTo>
                        <a:pt x="3283908" y="869572"/>
                        <a:pt x="3271145" y="872812"/>
                        <a:pt x="3253809" y="866524"/>
                      </a:cubicBezTo>
                      <a:cubicBezTo>
                        <a:pt x="3238758" y="861190"/>
                        <a:pt x="3220280" y="858524"/>
                        <a:pt x="3209993" y="848235"/>
                      </a:cubicBezTo>
                      <a:cubicBezTo>
                        <a:pt x="3180844" y="819089"/>
                        <a:pt x="3143695" y="818136"/>
                        <a:pt x="3107500" y="810326"/>
                      </a:cubicBezTo>
                      <a:cubicBezTo>
                        <a:pt x="3085403" y="805562"/>
                        <a:pt x="3064827" y="805372"/>
                        <a:pt x="3042728" y="808610"/>
                      </a:cubicBezTo>
                      <a:cubicBezTo>
                        <a:pt x="2994722" y="815850"/>
                        <a:pt x="2948047" y="805562"/>
                        <a:pt x="2901943" y="792418"/>
                      </a:cubicBezTo>
                      <a:cubicBezTo>
                        <a:pt x="2871462" y="783655"/>
                        <a:pt x="2840219" y="778321"/>
                        <a:pt x="2809930" y="769367"/>
                      </a:cubicBezTo>
                      <a:cubicBezTo>
                        <a:pt x="2787259" y="762509"/>
                        <a:pt x="2764590" y="754316"/>
                        <a:pt x="2743826" y="743268"/>
                      </a:cubicBezTo>
                      <a:cubicBezTo>
                        <a:pt x="2713723" y="727073"/>
                        <a:pt x="2687436" y="702689"/>
                        <a:pt x="2649143" y="709167"/>
                      </a:cubicBezTo>
                      <a:cubicBezTo>
                        <a:pt x="2615421" y="714881"/>
                        <a:pt x="2584942" y="702881"/>
                        <a:pt x="2554079" y="691450"/>
                      </a:cubicBezTo>
                      <a:cubicBezTo>
                        <a:pt x="2531409" y="683068"/>
                        <a:pt x="2508742" y="674494"/>
                        <a:pt x="2485307" y="669160"/>
                      </a:cubicBezTo>
                      <a:cubicBezTo>
                        <a:pt x="2457492" y="662873"/>
                        <a:pt x="2426059" y="665541"/>
                        <a:pt x="2401292" y="653919"/>
                      </a:cubicBezTo>
                      <a:cubicBezTo>
                        <a:pt x="2375383" y="641727"/>
                        <a:pt x="2353859" y="649919"/>
                        <a:pt x="2330806" y="653349"/>
                      </a:cubicBezTo>
                      <a:cubicBezTo>
                        <a:pt x="2294039" y="658683"/>
                        <a:pt x="2257459" y="668590"/>
                        <a:pt x="2220312" y="656015"/>
                      </a:cubicBezTo>
                      <a:cubicBezTo>
                        <a:pt x="2175163" y="640775"/>
                        <a:pt x="2130393" y="624392"/>
                        <a:pt x="2085054" y="609914"/>
                      </a:cubicBezTo>
                      <a:cubicBezTo>
                        <a:pt x="2067525" y="604387"/>
                        <a:pt x="2048668" y="602101"/>
                        <a:pt x="2030378" y="599625"/>
                      </a:cubicBezTo>
                      <a:cubicBezTo>
                        <a:pt x="2013043" y="597529"/>
                        <a:pt x="1992279" y="602863"/>
                        <a:pt x="1978940" y="594863"/>
                      </a:cubicBezTo>
                      <a:cubicBezTo>
                        <a:pt x="1944649" y="574288"/>
                        <a:pt x="1909408" y="564192"/>
                        <a:pt x="1869780" y="564192"/>
                      </a:cubicBezTo>
                      <a:cubicBezTo>
                        <a:pt x="1854920" y="564192"/>
                        <a:pt x="1840441" y="555618"/>
                        <a:pt x="1825393" y="554094"/>
                      </a:cubicBezTo>
                      <a:cubicBezTo>
                        <a:pt x="1804816" y="552190"/>
                        <a:pt x="1781194" y="547045"/>
                        <a:pt x="1763287" y="554286"/>
                      </a:cubicBezTo>
                      <a:cubicBezTo>
                        <a:pt x="1721185" y="571430"/>
                        <a:pt x="1687086" y="557142"/>
                        <a:pt x="1650317" y="540187"/>
                      </a:cubicBezTo>
                      <a:cubicBezTo>
                        <a:pt x="1614120" y="523423"/>
                        <a:pt x="1576019" y="510088"/>
                        <a:pt x="1537537" y="499038"/>
                      </a:cubicBezTo>
                      <a:cubicBezTo>
                        <a:pt x="1523059" y="495038"/>
                        <a:pt x="1505724" y="501706"/>
                        <a:pt x="1489720" y="503038"/>
                      </a:cubicBezTo>
                      <a:cubicBezTo>
                        <a:pt x="1484004" y="503420"/>
                        <a:pt x="1477717" y="503992"/>
                        <a:pt x="1472575" y="502086"/>
                      </a:cubicBezTo>
                      <a:cubicBezTo>
                        <a:pt x="1422854" y="483797"/>
                        <a:pt x="1372368" y="469891"/>
                        <a:pt x="1318456" y="479415"/>
                      </a:cubicBezTo>
                      <a:cubicBezTo>
                        <a:pt x="1313504" y="480369"/>
                        <a:pt x="1307978" y="478273"/>
                        <a:pt x="1303024" y="476939"/>
                      </a:cubicBezTo>
                      <a:cubicBezTo>
                        <a:pt x="1278829" y="470081"/>
                        <a:pt x="1255206" y="459223"/>
                        <a:pt x="1230633" y="456746"/>
                      </a:cubicBezTo>
                      <a:cubicBezTo>
                        <a:pt x="1170051" y="450650"/>
                        <a:pt x="1109091" y="448172"/>
                        <a:pt x="1048125" y="444172"/>
                      </a:cubicBezTo>
                      <a:cubicBezTo>
                        <a:pt x="1044315" y="443982"/>
                        <a:pt x="1040315" y="443982"/>
                        <a:pt x="1036887" y="442648"/>
                      </a:cubicBezTo>
                      <a:cubicBezTo>
                        <a:pt x="1014406" y="434456"/>
                        <a:pt x="994785" y="437124"/>
                        <a:pt x="975733" y="452744"/>
                      </a:cubicBezTo>
                      <a:cubicBezTo>
                        <a:pt x="967350" y="459603"/>
                        <a:pt x="955920" y="463223"/>
                        <a:pt x="945444" y="467033"/>
                      </a:cubicBezTo>
                      <a:cubicBezTo>
                        <a:pt x="930011" y="472749"/>
                        <a:pt x="914200" y="478273"/>
                        <a:pt x="898198" y="481893"/>
                      </a:cubicBezTo>
                      <a:cubicBezTo>
                        <a:pt x="882384" y="485321"/>
                        <a:pt x="865430" y="490084"/>
                        <a:pt x="850189" y="487417"/>
                      </a:cubicBezTo>
                      <a:cubicBezTo>
                        <a:pt x="822756" y="482655"/>
                        <a:pt x="796655" y="471987"/>
                        <a:pt x="769605" y="464937"/>
                      </a:cubicBezTo>
                      <a:cubicBezTo>
                        <a:pt x="760270" y="462461"/>
                        <a:pt x="749982" y="462843"/>
                        <a:pt x="740268" y="462651"/>
                      </a:cubicBezTo>
                      <a:cubicBezTo>
                        <a:pt x="717977" y="462081"/>
                        <a:pt x="695116" y="467605"/>
                        <a:pt x="674923" y="451792"/>
                      </a:cubicBezTo>
                      <a:cubicBezTo>
                        <a:pt x="656255" y="436934"/>
                        <a:pt x="637392" y="441314"/>
                        <a:pt x="617772" y="452554"/>
                      </a:cubicBezTo>
                      <a:cubicBezTo>
                        <a:pt x="603673" y="460557"/>
                        <a:pt x="587672" y="466843"/>
                        <a:pt x="571860" y="469891"/>
                      </a:cubicBezTo>
                      <a:cubicBezTo>
                        <a:pt x="550141" y="474081"/>
                        <a:pt x="528615" y="475797"/>
                        <a:pt x="505182" y="473319"/>
                      </a:cubicBezTo>
                      <a:cubicBezTo>
                        <a:pt x="488607" y="471605"/>
                        <a:pt x="475081" y="470843"/>
                        <a:pt x="462126" y="460747"/>
                      </a:cubicBezTo>
                      <a:cubicBezTo>
                        <a:pt x="460032" y="459223"/>
                        <a:pt x="456222" y="458841"/>
                        <a:pt x="453364" y="459033"/>
                      </a:cubicBezTo>
                      <a:cubicBezTo>
                        <a:pt x="415835" y="462271"/>
                        <a:pt x="378686" y="460557"/>
                        <a:pt x="340774" y="458268"/>
                      </a:cubicBezTo>
                      <a:cubicBezTo>
                        <a:pt x="292579" y="455222"/>
                        <a:pt x="241901" y="464175"/>
                        <a:pt x="200182" y="496180"/>
                      </a:cubicBezTo>
                      <a:cubicBezTo>
                        <a:pt x="194085" y="500944"/>
                        <a:pt x="184941" y="503038"/>
                        <a:pt x="176939" y="504182"/>
                      </a:cubicBezTo>
                      <a:cubicBezTo>
                        <a:pt x="139219" y="509134"/>
                        <a:pt x="101308" y="512564"/>
                        <a:pt x="63587" y="518088"/>
                      </a:cubicBezTo>
                      <a:cubicBezTo>
                        <a:pt x="43012" y="521137"/>
                        <a:pt x="21486" y="523805"/>
                        <a:pt x="2817" y="532187"/>
                      </a:cubicBezTo>
                      <a:lnTo>
                        <a:pt x="0" y="533314"/>
                      </a:lnTo>
                      <a:close/>
                    </a:path>
                  </a:pathLst>
                </a:custGeom>
                <a:gr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8" name="Freeform: Shape 17">
                  <a:extLst>
                    <a:ext uri="{FF2B5EF4-FFF2-40B4-BE49-F238E27FC236}">
                      <a16:creationId xmlns:a16="http://schemas.microsoft.com/office/drawing/2014/main" id="{30F7ABFF-600B-4509-83F7-177A4FE3DB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flipH="1">
                  <a:off x="715166" y="2991642"/>
                  <a:ext cx="6858001" cy="874716"/>
                </a:xfrm>
                <a:custGeom>
                  <a:avLst/>
                  <a:gdLst>
                    <a:gd name="connsiteX0" fmla="*/ 0 w 6858001"/>
                    <a:gd name="connsiteY0" fmla="*/ 533314 h 874716"/>
                    <a:gd name="connsiteX1" fmla="*/ 0 w 6858001"/>
                    <a:gd name="connsiteY1" fmla="*/ 69206 h 874716"/>
                    <a:gd name="connsiteX2" fmla="*/ 21486 w 6858001"/>
                    <a:gd name="connsiteY2" fmla="*/ 71924 h 874716"/>
                    <a:gd name="connsiteX3" fmla="*/ 228948 w 6858001"/>
                    <a:gd name="connsiteY3" fmla="*/ 88116 h 874716"/>
                    <a:gd name="connsiteX4" fmla="*/ 313533 w 6858001"/>
                    <a:gd name="connsiteY4" fmla="*/ 62779 h 874716"/>
                    <a:gd name="connsiteX5" fmla="*/ 338870 w 6858001"/>
                    <a:gd name="connsiteY5" fmla="*/ 62207 h 874716"/>
                    <a:gd name="connsiteX6" fmla="*/ 395640 w 6858001"/>
                    <a:gd name="connsiteY6" fmla="*/ 72114 h 874716"/>
                    <a:gd name="connsiteX7" fmla="*/ 512802 w 6858001"/>
                    <a:gd name="connsiteY7" fmla="*/ 65446 h 874716"/>
                    <a:gd name="connsiteX8" fmla="*/ 556047 w 6858001"/>
                    <a:gd name="connsiteY8" fmla="*/ 55349 h 874716"/>
                    <a:gd name="connsiteX9" fmla="*/ 580050 w 6858001"/>
                    <a:gd name="connsiteY9" fmla="*/ 48871 h 874716"/>
                    <a:gd name="connsiteX10" fmla="*/ 703308 w 6858001"/>
                    <a:gd name="connsiteY10" fmla="*/ 30964 h 874716"/>
                    <a:gd name="connsiteX11" fmla="*/ 758174 w 6858001"/>
                    <a:gd name="connsiteY11" fmla="*/ 11724 h 874716"/>
                    <a:gd name="connsiteX12" fmla="*/ 773035 w 6858001"/>
                    <a:gd name="connsiteY12" fmla="*/ 8866 h 874716"/>
                    <a:gd name="connsiteX13" fmla="*/ 854379 w 6858001"/>
                    <a:gd name="connsiteY13" fmla="*/ 16866 h 874716"/>
                    <a:gd name="connsiteX14" fmla="*/ 915343 w 6858001"/>
                    <a:gd name="connsiteY14" fmla="*/ 47919 h 874716"/>
                    <a:gd name="connsiteX15" fmla="*/ 927155 w 6858001"/>
                    <a:gd name="connsiteY15" fmla="*/ 58397 h 874716"/>
                    <a:gd name="connsiteX16" fmla="*/ 1097087 w 6858001"/>
                    <a:gd name="connsiteY16" fmla="*/ 54777 h 874716"/>
                    <a:gd name="connsiteX17" fmla="*/ 1123185 w 6858001"/>
                    <a:gd name="connsiteY17" fmla="*/ 50395 h 874716"/>
                    <a:gd name="connsiteX18" fmla="*/ 1249302 w 6858001"/>
                    <a:gd name="connsiteY18" fmla="*/ 68684 h 874716"/>
                    <a:gd name="connsiteX19" fmla="*/ 1286069 w 6858001"/>
                    <a:gd name="connsiteY19" fmla="*/ 72304 h 874716"/>
                    <a:gd name="connsiteX20" fmla="*/ 1417899 w 6858001"/>
                    <a:gd name="connsiteY20" fmla="*/ 88688 h 874716"/>
                    <a:gd name="connsiteX21" fmla="*/ 1436568 w 6858001"/>
                    <a:gd name="connsiteY21" fmla="*/ 73448 h 874716"/>
                    <a:gd name="connsiteX22" fmla="*/ 1490292 w 6858001"/>
                    <a:gd name="connsiteY22" fmla="*/ 35154 h 874716"/>
                    <a:gd name="connsiteX23" fmla="*/ 1596213 w 6858001"/>
                    <a:gd name="connsiteY23" fmla="*/ 1245 h 874716"/>
                    <a:gd name="connsiteX24" fmla="*/ 1624980 w 6858001"/>
                    <a:gd name="connsiteY24" fmla="*/ 3150 h 874716"/>
                    <a:gd name="connsiteX25" fmla="*/ 1697753 w 6858001"/>
                    <a:gd name="connsiteY25" fmla="*/ 59731 h 874716"/>
                    <a:gd name="connsiteX26" fmla="*/ 1733188 w 6858001"/>
                    <a:gd name="connsiteY26" fmla="*/ 82400 h 874716"/>
                    <a:gd name="connsiteX27" fmla="*/ 1833775 w 6858001"/>
                    <a:gd name="connsiteY27" fmla="*/ 124121 h 874716"/>
                    <a:gd name="connsiteX28" fmla="*/ 1842158 w 6858001"/>
                    <a:gd name="connsiteY28" fmla="*/ 131742 h 874716"/>
                    <a:gd name="connsiteX29" fmla="*/ 1916454 w 6858001"/>
                    <a:gd name="connsiteY29" fmla="*/ 222233 h 874716"/>
                    <a:gd name="connsiteX30" fmla="*/ 1933219 w 6858001"/>
                    <a:gd name="connsiteY30" fmla="*/ 237663 h 874716"/>
                    <a:gd name="connsiteX31" fmla="*/ 1953413 w 6858001"/>
                    <a:gd name="connsiteY31" fmla="*/ 261668 h 874716"/>
                    <a:gd name="connsiteX32" fmla="*/ 2016469 w 6858001"/>
                    <a:gd name="connsiteY32" fmla="*/ 308151 h 874716"/>
                    <a:gd name="connsiteX33" fmla="*/ 2094578 w 6858001"/>
                    <a:gd name="connsiteY33" fmla="*/ 323010 h 874716"/>
                    <a:gd name="connsiteX34" fmla="*/ 2188879 w 6858001"/>
                    <a:gd name="connsiteY34" fmla="*/ 345681 h 874716"/>
                    <a:gd name="connsiteX35" fmla="*/ 2228314 w 6858001"/>
                    <a:gd name="connsiteY35" fmla="*/ 360921 h 874716"/>
                    <a:gd name="connsiteX36" fmla="*/ 2334044 w 6858001"/>
                    <a:gd name="connsiteY36" fmla="*/ 389878 h 874716"/>
                    <a:gd name="connsiteX37" fmla="*/ 2409485 w 6858001"/>
                    <a:gd name="connsiteY37" fmla="*/ 414263 h 874716"/>
                    <a:gd name="connsiteX38" fmla="*/ 2518264 w 6858001"/>
                    <a:gd name="connsiteY38" fmla="*/ 428552 h 874716"/>
                    <a:gd name="connsiteX39" fmla="*/ 2571034 w 6858001"/>
                    <a:gd name="connsiteY39" fmla="*/ 429122 h 874716"/>
                    <a:gd name="connsiteX40" fmla="*/ 2668001 w 6858001"/>
                    <a:gd name="connsiteY40" fmla="*/ 502276 h 874716"/>
                    <a:gd name="connsiteX41" fmla="*/ 2745348 w 6858001"/>
                    <a:gd name="connsiteY41" fmla="*/ 550666 h 874716"/>
                    <a:gd name="connsiteX42" fmla="*/ 2826694 w 6858001"/>
                    <a:gd name="connsiteY42" fmla="*/ 527233 h 874716"/>
                    <a:gd name="connsiteX43" fmla="*/ 2848793 w 6858001"/>
                    <a:gd name="connsiteY43" fmla="*/ 505134 h 874716"/>
                    <a:gd name="connsiteX44" fmla="*/ 2982148 w 6858001"/>
                    <a:gd name="connsiteY44" fmla="*/ 484179 h 874716"/>
                    <a:gd name="connsiteX45" fmla="*/ 3172654 w 6858001"/>
                    <a:gd name="connsiteY45" fmla="*/ 483417 h 874716"/>
                    <a:gd name="connsiteX46" fmla="*/ 3489467 w 6858001"/>
                    <a:gd name="connsiteY46" fmla="*/ 435790 h 874716"/>
                    <a:gd name="connsiteX47" fmla="*/ 3544713 w 6858001"/>
                    <a:gd name="connsiteY47" fmla="*/ 413691 h 874716"/>
                    <a:gd name="connsiteX48" fmla="*/ 3606817 w 6858001"/>
                    <a:gd name="connsiteY48" fmla="*/ 408167 h 874716"/>
                    <a:gd name="connsiteX49" fmla="*/ 3630632 w 6858001"/>
                    <a:gd name="connsiteY49" fmla="*/ 421693 h 874716"/>
                    <a:gd name="connsiteX50" fmla="*/ 3734837 w 6858001"/>
                    <a:gd name="connsiteY50" fmla="*/ 441886 h 874716"/>
                    <a:gd name="connsiteX51" fmla="*/ 3754652 w 6858001"/>
                    <a:gd name="connsiteY51" fmla="*/ 442268 h 874716"/>
                    <a:gd name="connsiteX52" fmla="*/ 3822472 w 6858001"/>
                    <a:gd name="connsiteY52" fmla="*/ 433694 h 874716"/>
                    <a:gd name="connsiteX53" fmla="*/ 3885338 w 6858001"/>
                    <a:gd name="connsiteY53" fmla="*/ 428742 h 874716"/>
                    <a:gd name="connsiteX54" fmla="*/ 4043839 w 6858001"/>
                    <a:gd name="connsiteY54" fmla="*/ 444934 h 874716"/>
                    <a:gd name="connsiteX55" fmla="*/ 4165383 w 6858001"/>
                    <a:gd name="connsiteY55" fmla="*/ 441124 h 874716"/>
                    <a:gd name="connsiteX56" fmla="*/ 4221391 w 6858001"/>
                    <a:gd name="connsiteY56" fmla="*/ 444934 h 874716"/>
                    <a:gd name="connsiteX57" fmla="*/ 4253014 w 6858001"/>
                    <a:gd name="connsiteY57" fmla="*/ 450650 h 874716"/>
                    <a:gd name="connsiteX58" fmla="*/ 4324645 w 6858001"/>
                    <a:gd name="connsiteY58" fmla="*/ 490466 h 874716"/>
                    <a:gd name="connsiteX59" fmla="*/ 4363890 w 6858001"/>
                    <a:gd name="connsiteY59" fmla="*/ 499420 h 874716"/>
                    <a:gd name="connsiteX60" fmla="*/ 4482004 w 6858001"/>
                    <a:gd name="connsiteY60" fmla="*/ 498658 h 874716"/>
                    <a:gd name="connsiteX61" fmla="*/ 4659174 w 6858001"/>
                    <a:gd name="connsiteY61" fmla="*/ 438648 h 874716"/>
                    <a:gd name="connsiteX62" fmla="*/ 4677655 w 6858001"/>
                    <a:gd name="connsiteY62" fmla="*/ 430646 h 874716"/>
                    <a:gd name="connsiteX63" fmla="*/ 4767764 w 6858001"/>
                    <a:gd name="connsiteY63" fmla="*/ 420739 h 874716"/>
                    <a:gd name="connsiteX64" fmla="*/ 4828916 w 6858001"/>
                    <a:gd name="connsiteY64" fmla="*/ 434266 h 874716"/>
                    <a:gd name="connsiteX65" fmla="*/ 4912168 w 6858001"/>
                    <a:gd name="connsiteY65" fmla="*/ 462271 h 874716"/>
                    <a:gd name="connsiteX66" fmla="*/ 4987037 w 6858001"/>
                    <a:gd name="connsiteY66" fmla="*/ 485703 h 874716"/>
                    <a:gd name="connsiteX67" fmla="*/ 5041521 w 6858001"/>
                    <a:gd name="connsiteY67" fmla="*/ 512182 h 874716"/>
                    <a:gd name="connsiteX68" fmla="*/ 5166113 w 6858001"/>
                    <a:gd name="connsiteY68" fmla="*/ 531615 h 874716"/>
                    <a:gd name="connsiteX69" fmla="*/ 5179067 w 6858001"/>
                    <a:gd name="connsiteY69" fmla="*/ 534853 h 874716"/>
                    <a:gd name="connsiteX70" fmla="*/ 5272796 w 6858001"/>
                    <a:gd name="connsiteY70" fmla="*/ 511230 h 874716"/>
                    <a:gd name="connsiteX71" fmla="*/ 5385384 w 6858001"/>
                    <a:gd name="connsiteY71" fmla="*/ 487227 h 874716"/>
                    <a:gd name="connsiteX72" fmla="*/ 5425582 w 6858001"/>
                    <a:gd name="connsiteY72" fmla="*/ 495418 h 874716"/>
                    <a:gd name="connsiteX73" fmla="*/ 5480637 w 6858001"/>
                    <a:gd name="connsiteY73" fmla="*/ 507040 h 874716"/>
                    <a:gd name="connsiteX74" fmla="*/ 5531693 w 6858001"/>
                    <a:gd name="connsiteY74" fmla="*/ 500944 h 874716"/>
                    <a:gd name="connsiteX75" fmla="*/ 5562746 w 6858001"/>
                    <a:gd name="connsiteY75" fmla="*/ 500372 h 874716"/>
                    <a:gd name="connsiteX76" fmla="*/ 5704483 w 6858001"/>
                    <a:gd name="connsiteY76" fmla="*/ 571620 h 874716"/>
                    <a:gd name="connsiteX77" fmla="*/ 5740488 w 6858001"/>
                    <a:gd name="connsiteY77" fmla="*/ 577526 h 874716"/>
                    <a:gd name="connsiteX78" fmla="*/ 5760873 w 6858001"/>
                    <a:gd name="connsiteY78" fmla="*/ 586291 h 874716"/>
                    <a:gd name="connsiteX79" fmla="*/ 5883751 w 6858001"/>
                    <a:gd name="connsiteY79" fmla="*/ 674686 h 874716"/>
                    <a:gd name="connsiteX80" fmla="*/ 5935949 w 6858001"/>
                    <a:gd name="connsiteY80" fmla="*/ 692592 h 874716"/>
                    <a:gd name="connsiteX81" fmla="*/ 5993291 w 6858001"/>
                    <a:gd name="connsiteY81" fmla="*/ 688972 h 874716"/>
                    <a:gd name="connsiteX82" fmla="*/ 6026440 w 6858001"/>
                    <a:gd name="connsiteY82" fmla="*/ 682496 h 874716"/>
                    <a:gd name="connsiteX83" fmla="*/ 6108738 w 6858001"/>
                    <a:gd name="connsiteY83" fmla="*/ 626296 h 874716"/>
                    <a:gd name="connsiteX84" fmla="*/ 6155602 w 6858001"/>
                    <a:gd name="connsiteY84" fmla="*/ 628202 h 874716"/>
                    <a:gd name="connsiteX85" fmla="*/ 6228756 w 6858001"/>
                    <a:gd name="connsiteY85" fmla="*/ 666873 h 874716"/>
                    <a:gd name="connsiteX86" fmla="*/ 6361539 w 6858001"/>
                    <a:gd name="connsiteY86" fmla="*/ 684210 h 874716"/>
                    <a:gd name="connsiteX87" fmla="*/ 6428979 w 6858001"/>
                    <a:gd name="connsiteY87" fmla="*/ 630106 h 874716"/>
                    <a:gd name="connsiteX88" fmla="*/ 6463840 w 6858001"/>
                    <a:gd name="connsiteY88" fmla="*/ 578098 h 874716"/>
                    <a:gd name="connsiteX89" fmla="*/ 6564620 w 6858001"/>
                    <a:gd name="connsiteY89" fmla="*/ 517708 h 874716"/>
                    <a:gd name="connsiteX90" fmla="*/ 6588625 w 6858001"/>
                    <a:gd name="connsiteY90" fmla="*/ 540187 h 874716"/>
                    <a:gd name="connsiteX91" fmla="*/ 6662541 w 6858001"/>
                    <a:gd name="connsiteY91" fmla="*/ 549714 h 874716"/>
                    <a:gd name="connsiteX92" fmla="*/ 6742552 w 6858001"/>
                    <a:gd name="connsiteY92" fmla="*/ 548952 h 874716"/>
                    <a:gd name="connsiteX93" fmla="*/ 6812063 w 6858001"/>
                    <a:gd name="connsiteY93" fmla="*/ 568430 h 874716"/>
                    <a:gd name="connsiteX94" fmla="*/ 6858001 w 6858001"/>
                    <a:gd name="connsiteY94" fmla="*/ 562267 h 874716"/>
                    <a:gd name="connsiteX95" fmla="*/ 6858001 w 6858001"/>
                    <a:gd name="connsiteY95" fmla="*/ 734520 h 874716"/>
                    <a:gd name="connsiteX96" fmla="*/ 6815516 w 6858001"/>
                    <a:gd name="connsiteY96" fmla="*/ 744220 h 874716"/>
                    <a:gd name="connsiteX97" fmla="*/ 6748458 w 6858001"/>
                    <a:gd name="connsiteY97" fmla="*/ 763271 h 874716"/>
                    <a:gd name="connsiteX98" fmla="*/ 6584812 w 6858001"/>
                    <a:gd name="connsiteY98" fmla="*/ 784797 h 874716"/>
                    <a:gd name="connsiteX99" fmla="*/ 6415833 w 6858001"/>
                    <a:gd name="connsiteY99" fmla="*/ 805562 h 874716"/>
                    <a:gd name="connsiteX100" fmla="*/ 6323058 w 6858001"/>
                    <a:gd name="connsiteY100" fmla="*/ 812420 h 874716"/>
                    <a:gd name="connsiteX101" fmla="*/ 6242093 w 6858001"/>
                    <a:gd name="connsiteY101" fmla="*/ 823281 h 874716"/>
                    <a:gd name="connsiteX102" fmla="*/ 6171605 w 6858001"/>
                    <a:gd name="connsiteY102" fmla="*/ 830139 h 874716"/>
                    <a:gd name="connsiteX103" fmla="*/ 6059397 w 6858001"/>
                    <a:gd name="connsiteY103" fmla="*/ 844045 h 874716"/>
                    <a:gd name="connsiteX104" fmla="*/ 6012723 w 6858001"/>
                    <a:gd name="connsiteY104" fmla="*/ 847665 h 874716"/>
                    <a:gd name="connsiteX105" fmla="*/ 5902610 w 6858001"/>
                    <a:gd name="connsiteY105" fmla="*/ 847473 h 874716"/>
                    <a:gd name="connsiteX106" fmla="*/ 5864318 w 6858001"/>
                    <a:gd name="connsiteY106" fmla="*/ 845569 h 874716"/>
                    <a:gd name="connsiteX107" fmla="*/ 5790592 w 6858001"/>
                    <a:gd name="connsiteY107" fmla="*/ 821947 h 874716"/>
                    <a:gd name="connsiteX108" fmla="*/ 5781830 w 6858001"/>
                    <a:gd name="connsiteY108" fmla="*/ 820233 h 874716"/>
                    <a:gd name="connsiteX109" fmla="*/ 5733440 w 6858001"/>
                    <a:gd name="connsiteY109" fmla="*/ 810896 h 874716"/>
                    <a:gd name="connsiteX110" fmla="*/ 5706959 w 6858001"/>
                    <a:gd name="connsiteY110" fmla="*/ 807848 h 874716"/>
                    <a:gd name="connsiteX111" fmla="*/ 5606372 w 6858001"/>
                    <a:gd name="connsiteY111" fmla="*/ 788417 h 874716"/>
                    <a:gd name="connsiteX112" fmla="*/ 5548460 w 6858001"/>
                    <a:gd name="connsiteY112" fmla="*/ 779273 h 874716"/>
                    <a:gd name="connsiteX113" fmla="*/ 5501594 w 6858001"/>
                    <a:gd name="connsiteY113" fmla="*/ 780607 h 874716"/>
                    <a:gd name="connsiteX114" fmla="*/ 5419295 w 6858001"/>
                    <a:gd name="connsiteY114" fmla="*/ 782321 h 874716"/>
                    <a:gd name="connsiteX115" fmla="*/ 5393005 w 6858001"/>
                    <a:gd name="connsiteY115" fmla="*/ 786703 h 874716"/>
                    <a:gd name="connsiteX116" fmla="*/ 5274129 w 6858001"/>
                    <a:gd name="connsiteY116" fmla="*/ 774129 h 874716"/>
                    <a:gd name="connsiteX117" fmla="*/ 5206308 w 6858001"/>
                    <a:gd name="connsiteY117" fmla="*/ 773177 h 874716"/>
                    <a:gd name="connsiteX118" fmla="*/ 5129916 w 6858001"/>
                    <a:gd name="connsiteY118" fmla="*/ 757554 h 874716"/>
                    <a:gd name="connsiteX119" fmla="*/ 5107627 w 6858001"/>
                    <a:gd name="connsiteY119" fmla="*/ 758316 h 874716"/>
                    <a:gd name="connsiteX120" fmla="*/ 5082670 w 6858001"/>
                    <a:gd name="connsiteY120" fmla="*/ 759651 h 874716"/>
                    <a:gd name="connsiteX121" fmla="*/ 5006086 w 6858001"/>
                    <a:gd name="connsiteY121" fmla="*/ 760795 h 874716"/>
                    <a:gd name="connsiteX122" fmla="*/ 4959602 w 6858001"/>
                    <a:gd name="connsiteY122" fmla="*/ 766509 h 874716"/>
                    <a:gd name="connsiteX123" fmla="*/ 4871019 w 6858001"/>
                    <a:gd name="connsiteY123" fmla="*/ 763081 h 874716"/>
                    <a:gd name="connsiteX124" fmla="*/ 4838250 w 6858001"/>
                    <a:gd name="connsiteY124" fmla="*/ 768033 h 874716"/>
                    <a:gd name="connsiteX125" fmla="*/ 4755381 w 6858001"/>
                    <a:gd name="connsiteY125" fmla="*/ 768605 h 874716"/>
                    <a:gd name="connsiteX126" fmla="*/ 4681083 w 6858001"/>
                    <a:gd name="connsiteY126" fmla="*/ 765747 h 874716"/>
                    <a:gd name="connsiteX127" fmla="*/ 4609452 w 6858001"/>
                    <a:gd name="connsiteY127" fmla="*/ 767271 h 874716"/>
                    <a:gd name="connsiteX128" fmla="*/ 4558207 w 6858001"/>
                    <a:gd name="connsiteY128" fmla="*/ 773557 h 874716"/>
                    <a:gd name="connsiteX129" fmla="*/ 4502579 w 6858001"/>
                    <a:gd name="connsiteY129" fmla="*/ 777367 h 874716"/>
                    <a:gd name="connsiteX130" fmla="*/ 4349222 w 6858001"/>
                    <a:gd name="connsiteY130" fmla="*/ 800038 h 874716"/>
                    <a:gd name="connsiteX131" fmla="*/ 4320837 w 6858001"/>
                    <a:gd name="connsiteY131" fmla="*/ 794514 h 874716"/>
                    <a:gd name="connsiteX132" fmla="*/ 4159667 w 6858001"/>
                    <a:gd name="connsiteY132" fmla="*/ 789370 h 874716"/>
                    <a:gd name="connsiteX133" fmla="*/ 4124614 w 6858001"/>
                    <a:gd name="connsiteY133" fmla="*/ 789752 h 874716"/>
                    <a:gd name="connsiteX134" fmla="*/ 4030503 w 6858001"/>
                    <a:gd name="connsiteY134" fmla="*/ 767271 h 874716"/>
                    <a:gd name="connsiteX135" fmla="*/ 3885338 w 6858001"/>
                    <a:gd name="connsiteY135" fmla="*/ 802896 h 874716"/>
                    <a:gd name="connsiteX136" fmla="*/ 3749506 w 6858001"/>
                    <a:gd name="connsiteY136" fmla="*/ 847473 h 874716"/>
                    <a:gd name="connsiteX137" fmla="*/ 3732361 w 6858001"/>
                    <a:gd name="connsiteY137" fmla="*/ 853190 h 874716"/>
                    <a:gd name="connsiteX138" fmla="*/ 3683591 w 6858001"/>
                    <a:gd name="connsiteY138" fmla="*/ 862906 h 874716"/>
                    <a:gd name="connsiteX139" fmla="*/ 3623201 w 6858001"/>
                    <a:gd name="connsiteY139" fmla="*/ 866334 h 874716"/>
                    <a:gd name="connsiteX140" fmla="*/ 3546617 w 6858001"/>
                    <a:gd name="connsiteY140" fmla="*/ 874716 h 874716"/>
                    <a:gd name="connsiteX141" fmla="*/ 3485275 w 6858001"/>
                    <a:gd name="connsiteY141" fmla="*/ 864238 h 874716"/>
                    <a:gd name="connsiteX142" fmla="*/ 3399546 w 6858001"/>
                    <a:gd name="connsiteY142" fmla="*/ 848618 h 874716"/>
                    <a:gd name="connsiteX143" fmla="*/ 3318771 w 6858001"/>
                    <a:gd name="connsiteY143" fmla="*/ 833757 h 874716"/>
                    <a:gd name="connsiteX144" fmla="*/ 3293244 w 6858001"/>
                    <a:gd name="connsiteY144" fmla="*/ 851284 h 874716"/>
                    <a:gd name="connsiteX145" fmla="*/ 3253809 w 6858001"/>
                    <a:gd name="connsiteY145" fmla="*/ 866524 h 874716"/>
                    <a:gd name="connsiteX146" fmla="*/ 3209993 w 6858001"/>
                    <a:gd name="connsiteY146" fmla="*/ 848235 h 874716"/>
                    <a:gd name="connsiteX147" fmla="*/ 3107500 w 6858001"/>
                    <a:gd name="connsiteY147" fmla="*/ 810326 h 874716"/>
                    <a:gd name="connsiteX148" fmla="*/ 3042728 w 6858001"/>
                    <a:gd name="connsiteY148" fmla="*/ 808610 h 874716"/>
                    <a:gd name="connsiteX149" fmla="*/ 2901943 w 6858001"/>
                    <a:gd name="connsiteY149" fmla="*/ 792418 h 874716"/>
                    <a:gd name="connsiteX150" fmla="*/ 2809930 w 6858001"/>
                    <a:gd name="connsiteY150" fmla="*/ 769367 h 874716"/>
                    <a:gd name="connsiteX151" fmla="*/ 2743826 w 6858001"/>
                    <a:gd name="connsiteY151" fmla="*/ 743268 h 874716"/>
                    <a:gd name="connsiteX152" fmla="*/ 2649143 w 6858001"/>
                    <a:gd name="connsiteY152" fmla="*/ 709167 h 874716"/>
                    <a:gd name="connsiteX153" fmla="*/ 2554079 w 6858001"/>
                    <a:gd name="connsiteY153" fmla="*/ 691450 h 874716"/>
                    <a:gd name="connsiteX154" fmla="*/ 2485307 w 6858001"/>
                    <a:gd name="connsiteY154" fmla="*/ 669160 h 874716"/>
                    <a:gd name="connsiteX155" fmla="*/ 2401292 w 6858001"/>
                    <a:gd name="connsiteY155" fmla="*/ 653919 h 874716"/>
                    <a:gd name="connsiteX156" fmla="*/ 2330806 w 6858001"/>
                    <a:gd name="connsiteY156" fmla="*/ 653349 h 874716"/>
                    <a:gd name="connsiteX157" fmla="*/ 2220312 w 6858001"/>
                    <a:gd name="connsiteY157" fmla="*/ 656015 h 874716"/>
                    <a:gd name="connsiteX158" fmla="*/ 2085054 w 6858001"/>
                    <a:gd name="connsiteY158" fmla="*/ 609914 h 874716"/>
                    <a:gd name="connsiteX159" fmla="*/ 2030378 w 6858001"/>
                    <a:gd name="connsiteY159" fmla="*/ 599625 h 874716"/>
                    <a:gd name="connsiteX160" fmla="*/ 1978940 w 6858001"/>
                    <a:gd name="connsiteY160" fmla="*/ 594863 h 874716"/>
                    <a:gd name="connsiteX161" fmla="*/ 1869780 w 6858001"/>
                    <a:gd name="connsiteY161" fmla="*/ 564192 h 874716"/>
                    <a:gd name="connsiteX162" fmla="*/ 1825393 w 6858001"/>
                    <a:gd name="connsiteY162" fmla="*/ 554094 h 874716"/>
                    <a:gd name="connsiteX163" fmla="*/ 1763287 w 6858001"/>
                    <a:gd name="connsiteY163" fmla="*/ 554286 h 874716"/>
                    <a:gd name="connsiteX164" fmla="*/ 1650317 w 6858001"/>
                    <a:gd name="connsiteY164" fmla="*/ 540187 h 874716"/>
                    <a:gd name="connsiteX165" fmla="*/ 1537537 w 6858001"/>
                    <a:gd name="connsiteY165" fmla="*/ 499038 h 874716"/>
                    <a:gd name="connsiteX166" fmla="*/ 1489720 w 6858001"/>
                    <a:gd name="connsiteY166" fmla="*/ 503038 h 874716"/>
                    <a:gd name="connsiteX167" fmla="*/ 1472575 w 6858001"/>
                    <a:gd name="connsiteY167" fmla="*/ 502086 h 874716"/>
                    <a:gd name="connsiteX168" fmla="*/ 1318456 w 6858001"/>
                    <a:gd name="connsiteY168" fmla="*/ 479415 h 874716"/>
                    <a:gd name="connsiteX169" fmla="*/ 1303024 w 6858001"/>
                    <a:gd name="connsiteY169" fmla="*/ 476939 h 874716"/>
                    <a:gd name="connsiteX170" fmla="*/ 1230633 w 6858001"/>
                    <a:gd name="connsiteY170" fmla="*/ 456746 h 874716"/>
                    <a:gd name="connsiteX171" fmla="*/ 1048125 w 6858001"/>
                    <a:gd name="connsiteY171" fmla="*/ 444172 h 874716"/>
                    <a:gd name="connsiteX172" fmla="*/ 1036887 w 6858001"/>
                    <a:gd name="connsiteY172" fmla="*/ 442648 h 874716"/>
                    <a:gd name="connsiteX173" fmla="*/ 975733 w 6858001"/>
                    <a:gd name="connsiteY173" fmla="*/ 452744 h 874716"/>
                    <a:gd name="connsiteX174" fmla="*/ 945444 w 6858001"/>
                    <a:gd name="connsiteY174" fmla="*/ 467033 h 874716"/>
                    <a:gd name="connsiteX175" fmla="*/ 898198 w 6858001"/>
                    <a:gd name="connsiteY175" fmla="*/ 481893 h 874716"/>
                    <a:gd name="connsiteX176" fmla="*/ 850189 w 6858001"/>
                    <a:gd name="connsiteY176" fmla="*/ 487417 h 874716"/>
                    <a:gd name="connsiteX177" fmla="*/ 769605 w 6858001"/>
                    <a:gd name="connsiteY177" fmla="*/ 464937 h 874716"/>
                    <a:gd name="connsiteX178" fmla="*/ 740268 w 6858001"/>
                    <a:gd name="connsiteY178" fmla="*/ 462651 h 874716"/>
                    <a:gd name="connsiteX179" fmla="*/ 674923 w 6858001"/>
                    <a:gd name="connsiteY179" fmla="*/ 451792 h 874716"/>
                    <a:gd name="connsiteX180" fmla="*/ 617772 w 6858001"/>
                    <a:gd name="connsiteY180" fmla="*/ 452554 h 874716"/>
                    <a:gd name="connsiteX181" fmla="*/ 571860 w 6858001"/>
                    <a:gd name="connsiteY181" fmla="*/ 469891 h 874716"/>
                    <a:gd name="connsiteX182" fmla="*/ 505182 w 6858001"/>
                    <a:gd name="connsiteY182" fmla="*/ 473319 h 874716"/>
                    <a:gd name="connsiteX183" fmla="*/ 462126 w 6858001"/>
                    <a:gd name="connsiteY183" fmla="*/ 460747 h 874716"/>
                    <a:gd name="connsiteX184" fmla="*/ 453364 w 6858001"/>
                    <a:gd name="connsiteY184" fmla="*/ 459033 h 874716"/>
                    <a:gd name="connsiteX185" fmla="*/ 340774 w 6858001"/>
                    <a:gd name="connsiteY185" fmla="*/ 458268 h 874716"/>
                    <a:gd name="connsiteX186" fmla="*/ 200182 w 6858001"/>
                    <a:gd name="connsiteY186" fmla="*/ 496180 h 874716"/>
                    <a:gd name="connsiteX187" fmla="*/ 176939 w 6858001"/>
                    <a:gd name="connsiteY187" fmla="*/ 504182 h 874716"/>
                    <a:gd name="connsiteX188" fmla="*/ 63587 w 6858001"/>
                    <a:gd name="connsiteY188" fmla="*/ 518088 h 874716"/>
                    <a:gd name="connsiteX189" fmla="*/ 2817 w 6858001"/>
                    <a:gd name="connsiteY189" fmla="*/ 532187 h 874716"/>
                    <a:gd name="connsiteX190" fmla="*/ 0 w 6858001"/>
                    <a:gd name="connsiteY190" fmla="*/ 533314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Lst>
                  <a:rect l="l" t="t" r="r" b="b"/>
                  <a:pathLst>
                    <a:path w="6858001" h="874716">
                      <a:moveTo>
                        <a:pt x="0" y="533314"/>
                      </a:moveTo>
                      <a:lnTo>
                        <a:pt x="0" y="69206"/>
                      </a:lnTo>
                      <a:lnTo>
                        <a:pt x="21486" y="71924"/>
                      </a:lnTo>
                      <a:cubicBezTo>
                        <a:pt x="92546" y="60493"/>
                        <a:pt x="159604" y="87354"/>
                        <a:pt x="228948" y="88116"/>
                      </a:cubicBezTo>
                      <a:cubicBezTo>
                        <a:pt x="260382" y="88496"/>
                        <a:pt x="291435" y="94592"/>
                        <a:pt x="313533" y="62779"/>
                      </a:cubicBezTo>
                      <a:cubicBezTo>
                        <a:pt x="316389" y="58587"/>
                        <a:pt x="330298" y="60873"/>
                        <a:pt x="338870" y="62207"/>
                      </a:cubicBezTo>
                      <a:cubicBezTo>
                        <a:pt x="357921" y="65066"/>
                        <a:pt x="376781" y="72304"/>
                        <a:pt x="395640" y="72114"/>
                      </a:cubicBezTo>
                      <a:cubicBezTo>
                        <a:pt x="434695" y="71924"/>
                        <a:pt x="473939" y="68876"/>
                        <a:pt x="512802" y="65446"/>
                      </a:cubicBezTo>
                      <a:cubicBezTo>
                        <a:pt x="527470" y="64112"/>
                        <a:pt x="541569" y="58969"/>
                        <a:pt x="556047" y="55349"/>
                      </a:cubicBezTo>
                      <a:cubicBezTo>
                        <a:pt x="564048" y="53253"/>
                        <a:pt x="572622" y="47729"/>
                        <a:pt x="580050" y="48871"/>
                      </a:cubicBezTo>
                      <a:cubicBezTo>
                        <a:pt x="623106" y="55539"/>
                        <a:pt x="662541" y="39157"/>
                        <a:pt x="703308" y="30964"/>
                      </a:cubicBezTo>
                      <a:cubicBezTo>
                        <a:pt x="722169" y="27154"/>
                        <a:pt x="739886" y="18010"/>
                        <a:pt x="758174" y="11724"/>
                      </a:cubicBezTo>
                      <a:cubicBezTo>
                        <a:pt x="762936" y="10008"/>
                        <a:pt x="768271" y="8484"/>
                        <a:pt x="773035" y="8866"/>
                      </a:cubicBezTo>
                      <a:cubicBezTo>
                        <a:pt x="800276" y="11152"/>
                        <a:pt x="827329" y="14390"/>
                        <a:pt x="854379" y="16866"/>
                      </a:cubicBezTo>
                      <a:cubicBezTo>
                        <a:pt x="878956" y="19152"/>
                        <a:pt x="903722" y="19914"/>
                        <a:pt x="915343" y="47919"/>
                      </a:cubicBezTo>
                      <a:cubicBezTo>
                        <a:pt x="917059" y="52301"/>
                        <a:pt x="922773" y="55539"/>
                        <a:pt x="927155" y="58397"/>
                      </a:cubicBezTo>
                      <a:cubicBezTo>
                        <a:pt x="994785" y="102405"/>
                        <a:pt x="1030980" y="101261"/>
                        <a:pt x="1097087" y="54777"/>
                      </a:cubicBezTo>
                      <a:cubicBezTo>
                        <a:pt x="1103945" y="50015"/>
                        <a:pt x="1118613" y="46585"/>
                        <a:pt x="1123185" y="50395"/>
                      </a:cubicBezTo>
                      <a:cubicBezTo>
                        <a:pt x="1162049" y="82020"/>
                        <a:pt x="1204532" y="78590"/>
                        <a:pt x="1249302" y="68684"/>
                      </a:cubicBezTo>
                      <a:cubicBezTo>
                        <a:pt x="1260922" y="66018"/>
                        <a:pt x="1277307" y="66018"/>
                        <a:pt x="1286069" y="72304"/>
                      </a:cubicBezTo>
                      <a:cubicBezTo>
                        <a:pt x="1327790" y="101451"/>
                        <a:pt x="1372560" y="97261"/>
                        <a:pt x="1417899" y="88688"/>
                      </a:cubicBezTo>
                      <a:cubicBezTo>
                        <a:pt x="1424948" y="87354"/>
                        <a:pt x="1433522" y="80114"/>
                        <a:pt x="1436568" y="73448"/>
                      </a:cubicBezTo>
                      <a:cubicBezTo>
                        <a:pt x="1447428" y="49825"/>
                        <a:pt x="1467813" y="41823"/>
                        <a:pt x="1490292" y="35154"/>
                      </a:cubicBezTo>
                      <a:cubicBezTo>
                        <a:pt x="1525727" y="24296"/>
                        <a:pt x="1560588" y="11532"/>
                        <a:pt x="1596213" y="1245"/>
                      </a:cubicBezTo>
                      <a:cubicBezTo>
                        <a:pt x="1604978" y="-1231"/>
                        <a:pt x="1615836" y="293"/>
                        <a:pt x="1624980" y="3150"/>
                      </a:cubicBezTo>
                      <a:cubicBezTo>
                        <a:pt x="1656223" y="12866"/>
                        <a:pt x="1676036" y="37251"/>
                        <a:pt x="1697753" y="59731"/>
                      </a:cubicBezTo>
                      <a:cubicBezTo>
                        <a:pt x="1707279" y="69638"/>
                        <a:pt x="1720423" y="76686"/>
                        <a:pt x="1733188" y="82400"/>
                      </a:cubicBezTo>
                      <a:cubicBezTo>
                        <a:pt x="1766335" y="97071"/>
                        <a:pt x="1800246" y="110215"/>
                        <a:pt x="1833775" y="124121"/>
                      </a:cubicBezTo>
                      <a:cubicBezTo>
                        <a:pt x="1837013" y="125455"/>
                        <a:pt x="1839679" y="128884"/>
                        <a:pt x="1842158" y="131742"/>
                      </a:cubicBezTo>
                      <a:cubicBezTo>
                        <a:pt x="1866922" y="161843"/>
                        <a:pt x="1891497" y="192132"/>
                        <a:pt x="1916454" y="222233"/>
                      </a:cubicBezTo>
                      <a:cubicBezTo>
                        <a:pt x="1921216" y="227947"/>
                        <a:pt x="1928076" y="232139"/>
                        <a:pt x="1933219" y="237663"/>
                      </a:cubicBezTo>
                      <a:cubicBezTo>
                        <a:pt x="1940459" y="245283"/>
                        <a:pt x="1949603" y="252524"/>
                        <a:pt x="1953413" y="261668"/>
                      </a:cubicBezTo>
                      <a:cubicBezTo>
                        <a:pt x="1965224" y="290433"/>
                        <a:pt x="1987894" y="302817"/>
                        <a:pt x="2016469" y="308151"/>
                      </a:cubicBezTo>
                      <a:cubicBezTo>
                        <a:pt x="2042570" y="313104"/>
                        <a:pt x="2068669" y="317296"/>
                        <a:pt x="2094578" y="323010"/>
                      </a:cubicBezTo>
                      <a:cubicBezTo>
                        <a:pt x="2126201" y="329868"/>
                        <a:pt x="2157636" y="337298"/>
                        <a:pt x="2188879" y="345681"/>
                      </a:cubicBezTo>
                      <a:cubicBezTo>
                        <a:pt x="2202404" y="349301"/>
                        <a:pt x="2216692" y="353491"/>
                        <a:pt x="2228314" y="360921"/>
                      </a:cubicBezTo>
                      <a:cubicBezTo>
                        <a:pt x="2260890" y="381496"/>
                        <a:pt x="2295753" y="395402"/>
                        <a:pt x="2334044" y="389878"/>
                      </a:cubicBezTo>
                      <a:cubicBezTo>
                        <a:pt x="2364715" y="385496"/>
                        <a:pt x="2390434" y="396736"/>
                        <a:pt x="2409485" y="414263"/>
                      </a:cubicBezTo>
                      <a:cubicBezTo>
                        <a:pt x="2444158" y="446078"/>
                        <a:pt x="2481305" y="438838"/>
                        <a:pt x="2518264" y="428552"/>
                      </a:cubicBezTo>
                      <a:cubicBezTo>
                        <a:pt x="2537315" y="423217"/>
                        <a:pt x="2552935" y="423979"/>
                        <a:pt x="2571034" y="429122"/>
                      </a:cubicBezTo>
                      <a:cubicBezTo>
                        <a:pt x="2612945" y="441124"/>
                        <a:pt x="2640950" y="473701"/>
                        <a:pt x="2668001" y="502276"/>
                      </a:cubicBezTo>
                      <a:cubicBezTo>
                        <a:pt x="2691054" y="526661"/>
                        <a:pt x="2716963" y="540377"/>
                        <a:pt x="2745348" y="550666"/>
                      </a:cubicBezTo>
                      <a:cubicBezTo>
                        <a:pt x="2781163" y="563810"/>
                        <a:pt x="2809548" y="558858"/>
                        <a:pt x="2826694" y="527233"/>
                      </a:cubicBezTo>
                      <a:cubicBezTo>
                        <a:pt x="2831457" y="518278"/>
                        <a:pt x="2839839" y="507800"/>
                        <a:pt x="2848793" y="505134"/>
                      </a:cubicBezTo>
                      <a:cubicBezTo>
                        <a:pt x="2892037" y="491800"/>
                        <a:pt x="2935854" y="472367"/>
                        <a:pt x="2982148" y="484179"/>
                      </a:cubicBezTo>
                      <a:cubicBezTo>
                        <a:pt x="3046158" y="500372"/>
                        <a:pt x="3108644" y="499420"/>
                        <a:pt x="3172654" y="483417"/>
                      </a:cubicBezTo>
                      <a:cubicBezTo>
                        <a:pt x="3276480" y="457508"/>
                        <a:pt x="3380305" y="430076"/>
                        <a:pt x="3489467" y="435790"/>
                      </a:cubicBezTo>
                      <a:cubicBezTo>
                        <a:pt x="3507563" y="436742"/>
                        <a:pt x="3529090" y="425121"/>
                        <a:pt x="3544713" y="413691"/>
                      </a:cubicBezTo>
                      <a:cubicBezTo>
                        <a:pt x="3574622" y="391974"/>
                        <a:pt x="3573288" y="390258"/>
                        <a:pt x="3606817" y="408167"/>
                      </a:cubicBezTo>
                      <a:cubicBezTo>
                        <a:pt x="3614819" y="412549"/>
                        <a:pt x="3624725" y="415215"/>
                        <a:pt x="3630632" y="421693"/>
                      </a:cubicBezTo>
                      <a:cubicBezTo>
                        <a:pt x="3660731" y="454650"/>
                        <a:pt x="3697880" y="446648"/>
                        <a:pt x="3734837" y="441886"/>
                      </a:cubicBezTo>
                      <a:cubicBezTo>
                        <a:pt x="3741315" y="440934"/>
                        <a:pt x="3749125" y="439600"/>
                        <a:pt x="3754652" y="442268"/>
                      </a:cubicBezTo>
                      <a:cubicBezTo>
                        <a:pt x="3779607" y="454268"/>
                        <a:pt x="3800753" y="450078"/>
                        <a:pt x="3822472" y="433694"/>
                      </a:cubicBezTo>
                      <a:cubicBezTo>
                        <a:pt x="3841331" y="419597"/>
                        <a:pt x="3863049" y="411215"/>
                        <a:pt x="3885338" y="428742"/>
                      </a:cubicBezTo>
                      <a:cubicBezTo>
                        <a:pt x="3934870" y="467605"/>
                        <a:pt x="3987829" y="469509"/>
                        <a:pt x="4043839" y="444934"/>
                      </a:cubicBezTo>
                      <a:cubicBezTo>
                        <a:pt x="4083845" y="427407"/>
                        <a:pt x="4123280" y="423407"/>
                        <a:pt x="4165383" y="441124"/>
                      </a:cubicBezTo>
                      <a:cubicBezTo>
                        <a:pt x="4181576" y="447982"/>
                        <a:pt x="4202531" y="443410"/>
                        <a:pt x="4221391" y="444934"/>
                      </a:cubicBezTo>
                      <a:cubicBezTo>
                        <a:pt x="4232060" y="445696"/>
                        <a:pt x="4243872" y="445886"/>
                        <a:pt x="4253014" y="450650"/>
                      </a:cubicBezTo>
                      <a:cubicBezTo>
                        <a:pt x="4277401" y="462843"/>
                        <a:pt x="4300070" y="478463"/>
                        <a:pt x="4324645" y="490466"/>
                      </a:cubicBezTo>
                      <a:cubicBezTo>
                        <a:pt x="4336457" y="496180"/>
                        <a:pt x="4350554" y="499228"/>
                        <a:pt x="4363890" y="499420"/>
                      </a:cubicBezTo>
                      <a:cubicBezTo>
                        <a:pt x="4403325" y="500372"/>
                        <a:pt x="4442761" y="500372"/>
                        <a:pt x="4482004" y="498658"/>
                      </a:cubicBezTo>
                      <a:cubicBezTo>
                        <a:pt x="4546776" y="495990"/>
                        <a:pt x="4612500" y="495418"/>
                        <a:pt x="4659174" y="438648"/>
                      </a:cubicBezTo>
                      <a:cubicBezTo>
                        <a:pt x="4662986" y="434076"/>
                        <a:pt x="4671176" y="431408"/>
                        <a:pt x="4677655" y="430646"/>
                      </a:cubicBezTo>
                      <a:cubicBezTo>
                        <a:pt x="4707564" y="427027"/>
                        <a:pt x="4738235" y="426645"/>
                        <a:pt x="4767764" y="420739"/>
                      </a:cubicBezTo>
                      <a:cubicBezTo>
                        <a:pt x="4791386" y="415977"/>
                        <a:pt x="4811009" y="417501"/>
                        <a:pt x="4828916" y="434266"/>
                      </a:cubicBezTo>
                      <a:cubicBezTo>
                        <a:pt x="4852348" y="456364"/>
                        <a:pt x="4880925" y="469319"/>
                        <a:pt x="4912168" y="462271"/>
                      </a:cubicBezTo>
                      <a:cubicBezTo>
                        <a:pt x="4943409" y="455412"/>
                        <a:pt x="4963984" y="470271"/>
                        <a:pt x="4987037" y="485703"/>
                      </a:cubicBezTo>
                      <a:cubicBezTo>
                        <a:pt x="5003801" y="496942"/>
                        <a:pt x="5022852" y="511040"/>
                        <a:pt x="5041521" y="512182"/>
                      </a:cubicBezTo>
                      <a:cubicBezTo>
                        <a:pt x="5083814" y="514658"/>
                        <a:pt x="5120201" y="553904"/>
                        <a:pt x="5166113" y="531615"/>
                      </a:cubicBezTo>
                      <a:cubicBezTo>
                        <a:pt x="5169161" y="530091"/>
                        <a:pt x="5174685" y="533901"/>
                        <a:pt x="5179067" y="534853"/>
                      </a:cubicBezTo>
                      <a:cubicBezTo>
                        <a:pt x="5214121" y="542093"/>
                        <a:pt x="5247078" y="535043"/>
                        <a:pt x="5272796" y="511230"/>
                      </a:cubicBezTo>
                      <a:cubicBezTo>
                        <a:pt x="5306516" y="480177"/>
                        <a:pt x="5343855" y="477129"/>
                        <a:pt x="5385384" y="487227"/>
                      </a:cubicBezTo>
                      <a:cubicBezTo>
                        <a:pt x="5398721" y="490466"/>
                        <a:pt x="5412057" y="492752"/>
                        <a:pt x="5425582" y="495418"/>
                      </a:cubicBezTo>
                      <a:cubicBezTo>
                        <a:pt x="5443870" y="499228"/>
                        <a:pt x="5462351" y="503230"/>
                        <a:pt x="5480637" y="507040"/>
                      </a:cubicBezTo>
                      <a:cubicBezTo>
                        <a:pt x="5498356" y="510850"/>
                        <a:pt x="5517979" y="517326"/>
                        <a:pt x="5531693" y="500944"/>
                      </a:cubicBezTo>
                      <a:cubicBezTo>
                        <a:pt x="5543506" y="486845"/>
                        <a:pt x="5551888" y="488179"/>
                        <a:pt x="5562746" y="500372"/>
                      </a:cubicBezTo>
                      <a:cubicBezTo>
                        <a:pt x="5600467" y="543045"/>
                        <a:pt x="5646189" y="569716"/>
                        <a:pt x="5704483" y="571620"/>
                      </a:cubicBezTo>
                      <a:cubicBezTo>
                        <a:pt x="5716485" y="572002"/>
                        <a:pt x="5728678" y="574668"/>
                        <a:pt x="5740488" y="577526"/>
                      </a:cubicBezTo>
                      <a:cubicBezTo>
                        <a:pt x="5747728" y="579241"/>
                        <a:pt x="5756493" y="581147"/>
                        <a:pt x="5760873" y="586291"/>
                      </a:cubicBezTo>
                      <a:cubicBezTo>
                        <a:pt x="5794974" y="625534"/>
                        <a:pt x="5837457" y="652777"/>
                        <a:pt x="5883751" y="674686"/>
                      </a:cubicBezTo>
                      <a:cubicBezTo>
                        <a:pt x="5900323" y="682496"/>
                        <a:pt x="5918042" y="690306"/>
                        <a:pt x="5935949" y="692592"/>
                      </a:cubicBezTo>
                      <a:cubicBezTo>
                        <a:pt x="5954617" y="694878"/>
                        <a:pt x="5974240" y="691068"/>
                        <a:pt x="5993291" y="688972"/>
                      </a:cubicBezTo>
                      <a:cubicBezTo>
                        <a:pt x="6004531" y="687830"/>
                        <a:pt x="6017485" y="688020"/>
                        <a:pt x="6026440" y="682496"/>
                      </a:cubicBezTo>
                      <a:cubicBezTo>
                        <a:pt x="6054825" y="665159"/>
                        <a:pt x="6082258" y="646491"/>
                        <a:pt x="6108738" y="626296"/>
                      </a:cubicBezTo>
                      <a:cubicBezTo>
                        <a:pt x="6131409" y="608960"/>
                        <a:pt x="6135981" y="606483"/>
                        <a:pt x="6155602" y="628202"/>
                      </a:cubicBezTo>
                      <a:cubicBezTo>
                        <a:pt x="6175797" y="650491"/>
                        <a:pt x="6200944" y="662111"/>
                        <a:pt x="6228756" y="666873"/>
                      </a:cubicBezTo>
                      <a:cubicBezTo>
                        <a:pt x="6272764" y="674304"/>
                        <a:pt x="6317151" y="680590"/>
                        <a:pt x="6361539" y="684210"/>
                      </a:cubicBezTo>
                      <a:cubicBezTo>
                        <a:pt x="6401736" y="687448"/>
                        <a:pt x="6420977" y="669922"/>
                        <a:pt x="6428979" y="630106"/>
                      </a:cubicBezTo>
                      <a:cubicBezTo>
                        <a:pt x="6433551" y="608007"/>
                        <a:pt x="6439458" y="584003"/>
                        <a:pt x="6463840" y="578098"/>
                      </a:cubicBezTo>
                      <a:cubicBezTo>
                        <a:pt x="6503658" y="568572"/>
                        <a:pt x="6544997" y="564382"/>
                        <a:pt x="6564620" y="517708"/>
                      </a:cubicBezTo>
                      <a:cubicBezTo>
                        <a:pt x="6575478" y="527995"/>
                        <a:pt x="6582146" y="534091"/>
                        <a:pt x="6588625" y="540187"/>
                      </a:cubicBezTo>
                      <a:cubicBezTo>
                        <a:pt x="6606531" y="557142"/>
                        <a:pt x="6643678" y="564382"/>
                        <a:pt x="6662541" y="549714"/>
                      </a:cubicBezTo>
                      <a:cubicBezTo>
                        <a:pt x="6690354" y="528377"/>
                        <a:pt x="6715883" y="532377"/>
                        <a:pt x="6742552" y="548952"/>
                      </a:cubicBezTo>
                      <a:cubicBezTo>
                        <a:pt x="6764841" y="562668"/>
                        <a:pt x="6788417" y="567954"/>
                        <a:pt x="6812063" y="568430"/>
                      </a:cubicBezTo>
                      <a:lnTo>
                        <a:pt x="6858001" y="562267"/>
                      </a:lnTo>
                      <a:lnTo>
                        <a:pt x="6858001" y="734520"/>
                      </a:lnTo>
                      <a:lnTo>
                        <a:pt x="6815516" y="744220"/>
                      </a:lnTo>
                      <a:cubicBezTo>
                        <a:pt x="6793035" y="749744"/>
                        <a:pt x="6771319" y="759651"/>
                        <a:pt x="6748458" y="763271"/>
                      </a:cubicBezTo>
                      <a:cubicBezTo>
                        <a:pt x="6694164" y="771843"/>
                        <a:pt x="6639488" y="777939"/>
                        <a:pt x="6584812" y="784797"/>
                      </a:cubicBezTo>
                      <a:cubicBezTo>
                        <a:pt x="6528424" y="791846"/>
                        <a:pt x="6472225" y="799276"/>
                        <a:pt x="6415833" y="805562"/>
                      </a:cubicBezTo>
                      <a:cubicBezTo>
                        <a:pt x="6384972" y="808802"/>
                        <a:pt x="6353919" y="809372"/>
                        <a:pt x="6323058" y="812420"/>
                      </a:cubicBezTo>
                      <a:cubicBezTo>
                        <a:pt x="6296005" y="815088"/>
                        <a:pt x="6269144" y="820041"/>
                        <a:pt x="6242093" y="823281"/>
                      </a:cubicBezTo>
                      <a:cubicBezTo>
                        <a:pt x="6218660" y="825947"/>
                        <a:pt x="6195037" y="827471"/>
                        <a:pt x="6171605" y="830139"/>
                      </a:cubicBezTo>
                      <a:cubicBezTo>
                        <a:pt x="6134075" y="834519"/>
                        <a:pt x="6096736" y="839473"/>
                        <a:pt x="6059397" y="844045"/>
                      </a:cubicBezTo>
                      <a:cubicBezTo>
                        <a:pt x="6043776" y="845759"/>
                        <a:pt x="6027392" y="850522"/>
                        <a:pt x="6012723" y="847665"/>
                      </a:cubicBezTo>
                      <a:cubicBezTo>
                        <a:pt x="5975764" y="840425"/>
                        <a:pt x="5939377" y="842521"/>
                        <a:pt x="5902610" y="847473"/>
                      </a:cubicBezTo>
                      <a:cubicBezTo>
                        <a:pt x="5890037" y="849190"/>
                        <a:pt x="5876511" y="848808"/>
                        <a:pt x="5864318" y="845569"/>
                      </a:cubicBezTo>
                      <a:cubicBezTo>
                        <a:pt x="5839361" y="839091"/>
                        <a:pt x="5815169" y="829947"/>
                        <a:pt x="5790592" y="821947"/>
                      </a:cubicBezTo>
                      <a:cubicBezTo>
                        <a:pt x="5787924" y="820995"/>
                        <a:pt x="5784686" y="820803"/>
                        <a:pt x="5781830" y="820233"/>
                      </a:cubicBezTo>
                      <a:cubicBezTo>
                        <a:pt x="5765635" y="816992"/>
                        <a:pt x="5749634" y="813754"/>
                        <a:pt x="5733440" y="810896"/>
                      </a:cubicBezTo>
                      <a:cubicBezTo>
                        <a:pt x="5724678" y="809372"/>
                        <a:pt x="5715723" y="809182"/>
                        <a:pt x="5706959" y="807848"/>
                      </a:cubicBezTo>
                      <a:cubicBezTo>
                        <a:pt x="5673050" y="802514"/>
                        <a:pt x="5635711" y="811468"/>
                        <a:pt x="5606372" y="788417"/>
                      </a:cubicBezTo>
                      <a:cubicBezTo>
                        <a:pt x="5587321" y="773557"/>
                        <a:pt x="5568842" y="776987"/>
                        <a:pt x="5548460" y="779273"/>
                      </a:cubicBezTo>
                      <a:cubicBezTo>
                        <a:pt x="5533027" y="780987"/>
                        <a:pt x="5517215" y="780415"/>
                        <a:pt x="5501594" y="780607"/>
                      </a:cubicBezTo>
                      <a:cubicBezTo>
                        <a:pt x="5474161" y="781177"/>
                        <a:pt x="5446728" y="781369"/>
                        <a:pt x="5419295" y="782321"/>
                      </a:cubicBezTo>
                      <a:cubicBezTo>
                        <a:pt x="5410531" y="782701"/>
                        <a:pt x="5401579" y="787465"/>
                        <a:pt x="5393005" y="786703"/>
                      </a:cubicBezTo>
                      <a:cubicBezTo>
                        <a:pt x="5353379" y="783083"/>
                        <a:pt x="5313754" y="777367"/>
                        <a:pt x="5274129" y="774129"/>
                      </a:cubicBezTo>
                      <a:cubicBezTo>
                        <a:pt x="5251650" y="772225"/>
                        <a:pt x="5228597" y="775843"/>
                        <a:pt x="5206308" y="773177"/>
                      </a:cubicBezTo>
                      <a:cubicBezTo>
                        <a:pt x="5180591" y="770129"/>
                        <a:pt x="5155445" y="762319"/>
                        <a:pt x="5129916" y="757554"/>
                      </a:cubicBezTo>
                      <a:cubicBezTo>
                        <a:pt x="5122867" y="756222"/>
                        <a:pt x="5115057" y="757936"/>
                        <a:pt x="5107627" y="758316"/>
                      </a:cubicBezTo>
                      <a:cubicBezTo>
                        <a:pt x="5099245" y="758699"/>
                        <a:pt x="5091052" y="759461"/>
                        <a:pt x="5082670" y="759651"/>
                      </a:cubicBezTo>
                      <a:cubicBezTo>
                        <a:pt x="5057141" y="760033"/>
                        <a:pt x="5031614" y="759461"/>
                        <a:pt x="5006086" y="760795"/>
                      </a:cubicBezTo>
                      <a:cubicBezTo>
                        <a:pt x="4990465" y="761557"/>
                        <a:pt x="4974082" y="769367"/>
                        <a:pt x="4959602" y="766509"/>
                      </a:cubicBezTo>
                      <a:cubicBezTo>
                        <a:pt x="4930075" y="760985"/>
                        <a:pt x="4900546" y="773367"/>
                        <a:pt x="4871019" y="763081"/>
                      </a:cubicBezTo>
                      <a:cubicBezTo>
                        <a:pt x="4861873" y="760033"/>
                        <a:pt x="4849300" y="767653"/>
                        <a:pt x="4838250" y="768033"/>
                      </a:cubicBezTo>
                      <a:cubicBezTo>
                        <a:pt x="4810627" y="768985"/>
                        <a:pt x="4783004" y="768795"/>
                        <a:pt x="4755381" y="768605"/>
                      </a:cubicBezTo>
                      <a:cubicBezTo>
                        <a:pt x="4730614" y="768415"/>
                        <a:pt x="4704895" y="771081"/>
                        <a:pt x="4681083" y="765747"/>
                      </a:cubicBezTo>
                      <a:cubicBezTo>
                        <a:pt x="4656126" y="760033"/>
                        <a:pt x="4633647" y="760795"/>
                        <a:pt x="4609452" y="767271"/>
                      </a:cubicBezTo>
                      <a:cubicBezTo>
                        <a:pt x="4592878" y="771653"/>
                        <a:pt x="4575351" y="772225"/>
                        <a:pt x="4558207" y="773557"/>
                      </a:cubicBezTo>
                      <a:cubicBezTo>
                        <a:pt x="4539728" y="775081"/>
                        <a:pt x="4519343" y="771081"/>
                        <a:pt x="4502579" y="777367"/>
                      </a:cubicBezTo>
                      <a:cubicBezTo>
                        <a:pt x="4452665" y="796038"/>
                        <a:pt x="4401419" y="800038"/>
                        <a:pt x="4349222" y="800038"/>
                      </a:cubicBezTo>
                      <a:cubicBezTo>
                        <a:pt x="4339695" y="800038"/>
                        <a:pt x="4329979" y="797372"/>
                        <a:pt x="4320837" y="794514"/>
                      </a:cubicBezTo>
                      <a:cubicBezTo>
                        <a:pt x="4267493" y="777367"/>
                        <a:pt x="4213961" y="778891"/>
                        <a:pt x="4159667" y="789370"/>
                      </a:cubicBezTo>
                      <a:cubicBezTo>
                        <a:pt x="4148427" y="791656"/>
                        <a:pt x="4135854" y="792038"/>
                        <a:pt x="4124614" y="789752"/>
                      </a:cubicBezTo>
                      <a:cubicBezTo>
                        <a:pt x="4092989" y="783083"/>
                        <a:pt x="4062318" y="772033"/>
                        <a:pt x="4030503" y="767271"/>
                      </a:cubicBezTo>
                      <a:cubicBezTo>
                        <a:pt x="3977925" y="759461"/>
                        <a:pt x="3932394" y="785749"/>
                        <a:pt x="3885338" y="802896"/>
                      </a:cubicBezTo>
                      <a:cubicBezTo>
                        <a:pt x="3840569" y="819089"/>
                        <a:pt x="3802467" y="855666"/>
                        <a:pt x="3749506" y="847473"/>
                      </a:cubicBezTo>
                      <a:cubicBezTo>
                        <a:pt x="3744173" y="846711"/>
                        <a:pt x="3738267" y="851856"/>
                        <a:pt x="3732361" y="853190"/>
                      </a:cubicBezTo>
                      <a:cubicBezTo>
                        <a:pt x="3716168" y="856810"/>
                        <a:pt x="3699976" y="861190"/>
                        <a:pt x="3683591" y="862906"/>
                      </a:cubicBezTo>
                      <a:cubicBezTo>
                        <a:pt x="3663589" y="865192"/>
                        <a:pt x="3643204" y="864430"/>
                        <a:pt x="3623201" y="866334"/>
                      </a:cubicBezTo>
                      <a:cubicBezTo>
                        <a:pt x="3597482" y="868620"/>
                        <a:pt x="3572146" y="874716"/>
                        <a:pt x="3546617" y="874716"/>
                      </a:cubicBezTo>
                      <a:cubicBezTo>
                        <a:pt x="3526042" y="874716"/>
                        <a:pt x="3505657" y="867668"/>
                        <a:pt x="3485275" y="864238"/>
                      </a:cubicBezTo>
                      <a:cubicBezTo>
                        <a:pt x="3456508" y="859476"/>
                        <a:pt x="3424883" y="860810"/>
                        <a:pt x="3399546" y="848618"/>
                      </a:cubicBezTo>
                      <a:cubicBezTo>
                        <a:pt x="3372495" y="835663"/>
                        <a:pt x="3346776" y="829757"/>
                        <a:pt x="3318771" y="833757"/>
                      </a:cubicBezTo>
                      <a:cubicBezTo>
                        <a:pt x="3309437" y="835091"/>
                        <a:pt x="3297434" y="843093"/>
                        <a:pt x="3293244" y="851284"/>
                      </a:cubicBezTo>
                      <a:cubicBezTo>
                        <a:pt x="3283908" y="869572"/>
                        <a:pt x="3271145" y="872812"/>
                        <a:pt x="3253809" y="866524"/>
                      </a:cubicBezTo>
                      <a:cubicBezTo>
                        <a:pt x="3238758" y="861190"/>
                        <a:pt x="3220280" y="858524"/>
                        <a:pt x="3209993" y="848235"/>
                      </a:cubicBezTo>
                      <a:cubicBezTo>
                        <a:pt x="3180844" y="819089"/>
                        <a:pt x="3143695" y="818136"/>
                        <a:pt x="3107500" y="810326"/>
                      </a:cubicBezTo>
                      <a:cubicBezTo>
                        <a:pt x="3085403" y="805562"/>
                        <a:pt x="3064827" y="805372"/>
                        <a:pt x="3042728" y="808610"/>
                      </a:cubicBezTo>
                      <a:cubicBezTo>
                        <a:pt x="2994722" y="815850"/>
                        <a:pt x="2948047" y="805562"/>
                        <a:pt x="2901943" y="792418"/>
                      </a:cubicBezTo>
                      <a:cubicBezTo>
                        <a:pt x="2871462" y="783655"/>
                        <a:pt x="2840219" y="778321"/>
                        <a:pt x="2809930" y="769367"/>
                      </a:cubicBezTo>
                      <a:cubicBezTo>
                        <a:pt x="2787259" y="762509"/>
                        <a:pt x="2764590" y="754316"/>
                        <a:pt x="2743826" y="743268"/>
                      </a:cubicBezTo>
                      <a:cubicBezTo>
                        <a:pt x="2713723" y="727073"/>
                        <a:pt x="2687436" y="702689"/>
                        <a:pt x="2649143" y="709167"/>
                      </a:cubicBezTo>
                      <a:cubicBezTo>
                        <a:pt x="2615421" y="714881"/>
                        <a:pt x="2584942" y="702881"/>
                        <a:pt x="2554079" y="691450"/>
                      </a:cubicBezTo>
                      <a:cubicBezTo>
                        <a:pt x="2531409" y="683068"/>
                        <a:pt x="2508742" y="674494"/>
                        <a:pt x="2485307" y="669160"/>
                      </a:cubicBezTo>
                      <a:cubicBezTo>
                        <a:pt x="2457492" y="662873"/>
                        <a:pt x="2426059" y="665541"/>
                        <a:pt x="2401292" y="653919"/>
                      </a:cubicBezTo>
                      <a:cubicBezTo>
                        <a:pt x="2375383" y="641727"/>
                        <a:pt x="2353859" y="649919"/>
                        <a:pt x="2330806" y="653349"/>
                      </a:cubicBezTo>
                      <a:cubicBezTo>
                        <a:pt x="2294039" y="658683"/>
                        <a:pt x="2257459" y="668590"/>
                        <a:pt x="2220312" y="656015"/>
                      </a:cubicBezTo>
                      <a:cubicBezTo>
                        <a:pt x="2175163" y="640775"/>
                        <a:pt x="2130393" y="624392"/>
                        <a:pt x="2085054" y="609914"/>
                      </a:cubicBezTo>
                      <a:cubicBezTo>
                        <a:pt x="2067525" y="604387"/>
                        <a:pt x="2048668" y="602101"/>
                        <a:pt x="2030378" y="599625"/>
                      </a:cubicBezTo>
                      <a:cubicBezTo>
                        <a:pt x="2013043" y="597529"/>
                        <a:pt x="1992279" y="602863"/>
                        <a:pt x="1978940" y="594863"/>
                      </a:cubicBezTo>
                      <a:cubicBezTo>
                        <a:pt x="1944649" y="574288"/>
                        <a:pt x="1909408" y="564192"/>
                        <a:pt x="1869780" y="564192"/>
                      </a:cubicBezTo>
                      <a:cubicBezTo>
                        <a:pt x="1854920" y="564192"/>
                        <a:pt x="1840441" y="555618"/>
                        <a:pt x="1825393" y="554094"/>
                      </a:cubicBezTo>
                      <a:cubicBezTo>
                        <a:pt x="1804816" y="552190"/>
                        <a:pt x="1781194" y="547045"/>
                        <a:pt x="1763287" y="554286"/>
                      </a:cubicBezTo>
                      <a:cubicBezTo>
                        <a:pt x="1721185" y="571430"/>
                        <a:pt x="1687086" y="557142"/>
                        <a:pt x="1650317" y="540187"/>
                      </a:cubicBezTo>
                      <a:cubicBezTo>
                        <a:pt x="1614120" y="523423"/>
                        <a:pt x="1576019" y="510088"/>
                        <a:pt x="1537537" y="499038"/>
                      </a:cubicBezTo>
                      <a:cubicBezTo>
                        <a:pt x="1523059" y="495038"/>
                        <a:pt x="1505724" y="501706"/>
                        <a:pt x="1489720" y="503038"/>
                      </a:cubicBezTo>
                      <a:cubicBezTo>
                        <a:pt x="1484004" y="503420"/>
                        <a:pt x="1477717" y="503992"/>
                        <a:pt x="1472575" y="502086"/>
                      </a:cubicBezTo>
                      <a:cubicBezTo>
                        <a:pt x="1422854" y="483797"/>
                        <a:pt x="1372368" y="469891"/>
                        <a:pt x="1318456" y="479415"/>
                      </a:cubicBezTo>
                      <a:cubicBezTo>
                        <a:pt x="1313504" y="480369"/>
                        <a:pt x="1307978" y="478273"/>
                        <a:pt x="1303024" y="476939"/>
                      </a:cubicBezTo>
                      <a:cubicBezTo>
                        <a:pt x="1278829" y="470081"/>
                        <a:pt x="1255206" y="459223"/>
                        <a:pt x="1230633" y="456746"/>
                      </a:cubicBezTo>
                      <a:cubicBezTo>
                        <a:pt x="1170051" y="450650"/>
                        <a:pt x="1109091" y="448172"/>
                        <a:pt x="1048125" y="444172"/>
                      </a:cubicBezTo>
                      <a:cubicBezTo>
                        <a:pt x="1044315" y="443982"/>
                        <a:pt x="1040315" y="443982"/>
                        <a:pt x="1036887" y="442648"/>
                      </a:cubicBezTo>
                      <a:cubicBezTo>
                        <a:pt x="1014406" y="434456"/>
                        <a:pt x="994785" y="437124"/>
                        <a:pt x="975733" y="452744"/>
                      </a:cubicBezTo>
                      <a:cubicBezTo>
                        <a:pt x="967350" y="459603"/>
                        <a:pt x="955920" y="463223"/>
                        <a:pt x="945444" y="467033"/>
                      </a:cubicBezTo>
                      <a:cubicBezTo>
                        <a:pt x="930011" y="472749"/>
                        <a:pt x="914200" y="478273"/>
                        <a:pt x="898198" y="481893"/>
                      </a:cubicBezTo>
                      <a:cubicBezTo>
                        <a:pt x="882384" y="485321"/>
                        <a:pt x="865430" y="490084"/>
                        <a:pt x="850189" y="487417"/>
                      </a:cubicBezTo>
                      <a:cubicBezTo>
                        <a:pt x="822756" y="482655"/>
                        <a:pt x="796655" y="471987"/>
                        <a:pt x="769605" y="464937"/>
                      </a:cubicBezTo>
                      <a:cubicBezTo>
                        <a:pt x="760270" y="462461"/>
                        <a:pt x="749982" y="462843"/>
                        <a:pt x="740268" y="462651"/>
                      </a:cubicBezTo>
                      <a:cubicBezTo>
                        <a:pt x="717977" y="462081"/>
                        <a:pt x="695116" y="467605"/>
                        <a:pt x="674923" y="451792"/>
                      </a:cubicBezTo>
                      <a:cubicBezTo>
                        <a:pt x="656255" y="436934"/>
                        <a:pt x="637392" y="441314"/>
                        <a:pt x="617772" y="452554"/>
                      </a:cubicBezTo>
                      <a:cubicBezTo>
                        <a:pt x="603673" y="460557"/>
                        <a:pt x="587672" y="466843"/>
                        <a:pt x="571860" y="469891"/>
                      </a:cubicBezTo>
                      <a:cubicBezTo>
                        <a:pt x="550141" y="474081"/>
                        <a:pt x="528615" y="475797"/>
                        <a:pt x="505182" y="473319"/>
                      </a:cubicBezTo>
                      <a:cubicBezTo>
                        <a:pt x="488607" y="471605"/>
                        <a:pt x="475081" y="470843"/>
                        <a:pt x="462126" y="460747"/>
                      </a:cubicBezTo>
                      <a:cubicBezTo>
                        <a:pt x="460032" y="459223"/>
                        <a:pt x="456222" y="458841"/>
                        <a:pt x="453364" y="459033"/>
                      </a:cubicBezTo>
                      <a:cubicBezTo>
                        <a:pt x="415835" y="462271"/>
                        <a:pt x="378686" y="460557"/>
                        <a:pt x="340774" y="458268"/>
                      </a:cubicBezTo>
                      <a:cubicBezTo>
                        <a:pt x="292579" y="455222"/>
                        <a:pt x="241901" y="464175"/>
                        <a:pt x="200182" y="496180"/>
                      </a:cubicBezTo>
                      <a:cubicBezTo>
                        <a:pt x="194085" y="500944"/>
                        <a:pt x="184941" y="503038"/>
                        <a:pt x="176939" y="504182"/>
                      </a:cubicBezTo>
                      <a:cubicBezTo>
                        <a:pt x="139219" y="509134"/>
                        <a:pt x="101308" y="512564"/>
                        <a:pt x="63587" y="518088"/>
                      </a:cubicBezTo>
                      <a:cubicBezTo>
                        <a:pt x="43012" y="521137"/>
                        <a:pt x="21486" y="523805"/>
                        <a:pt x="2817" y="532187"/>
                      </a:cubicBezTo>
                      <a:lnTo>
                        <a:pt x="0" y="533314"/>
                      </a:lnTo>
                      <a:close/>
                    </a:path>
                  </a:pathLst>
                </a:custGeom>
                <a:blipFill>
                  <a:blip r:embed="rId2">
                    <a:alphaModFix amt="57000"/>
                  </a:blip>
                  <a:tile tx="0" ty="0" sx="100000" sy="100000" flip="none" algn="tl"/>
                </a:bli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grpSp>
      </p:grpSp>
      <p:sp>
        <p:nvSpPr>
          <p:cNvPr id="4" name="Marcador de fecha 3">
            <a:extLst>
              <a:ext uri="{FF2B5EF4-FFF2-40B4-BE49-F238E27FC236}">
                <a16:creationId xmlns:a16="http://schemas.microsoft.com/office/drawing/2014/main" id="{2FC2AB74-BB74-D6A7-5426-28FCEA636625}"/>
              </a:ext>
            </a:extLst>
          </p:cNvPr>
          <p:cNvSpPr>
            <a:spLocks noGrp="1"/>
          </p:cNvSpPr>
          <p:nvPr>
            <p:ph type="dt" sz="half" idx="10"/>
          </p:nvPr>
        </p:nvSpPr>
        <p:spPr>
          <a:xfrm>
            <a:off x="838200" y="476250"/>
            <a:ext cx="2743200" cy="365125"/>
          </a:xfrm>
        </p:spPr>
        <p:txBody>
          <a:bodyPr>
            <a:normAutofit/>
          </a:bodyPr>
          <a:lstStyle/>
          <a:p>
            <a:pPr>
              <a:spcAft>
                <a:spcPts val="600"/>
              </a:spcAft>
            </a:pPr>
            <a:fld id="{F7BF9D9A-5C15-4152-9402-D4D640D87037}" type="datetime1">
              <a:rPr lang="es-CL" sz="1000">
                <a:solidFill>
                  <a:schemeClr val="bg1">
                    <a:alpha val="60000"/>
                  </a:schemeClr>
                </a:solidFill>
              </a:rPr>
              <a:pPr>
                <a:spcAft>
                  <a:spcPts val="600"/>
                </a:spcAft>
              </a:pPr>
              <a:t>10-07-2026</a:t>
            </a:fld>
            <a:endParaRPr lang="es-CL" sz="1000">
              <a:solidFill>
                <a:schemeClr val="bg1">
                  <a:alpha val="60000"/>
                </a:schemeClr>
              </a:solidFill>
            </a:endParaRPr>
          </a:p>
        </p:txBody>
      </p:sp>
      <p:pic>
        <p:nvPicPr>
          <p:cNvPr id="5" name="Imagen 4">
            <a:extLst>
              <a:ext uri="{FF2B5EF4-FFF2-40B4-BE49-F238E27FC236}">
                <a16:creationId xmlns:a16="http://schemas.microsoft.com/office/drawing/2014/main" id="{2FF8D321-855E-8AEA-5DB8-654FDFF1BF75}"/>
              </a:ext>
            </a:extLst>
          </p:cNvPr>
          <p:cNvPicPr>
            <a:picLocks noChangeAspect="1"/>
          </p:cNvPicPr>
          <p:nvPr/>
        </p:nvPicPr>
        <p:blipFill>
          <a:blip r:embed="rId3"/>
          <a:stretch>
            <a:fillRect/>
          </a:stretch>
        </p:blipFill>
        <p:spPr>
          <a:xfrm>
            <a:off x="835024" y="1881255"/>
            <a:ext cx="2663825" cy="3675666"/>
          </a:xfrm>
          <a:prstGeom prst="rect">
            <a:avLst/>
          </a:prstGeom>
        </p:spPr>
      </p:pic>
    </p:spTree>
    <p:extLst>
      <p:ext uri="{BB962C8B-B14F-4D97-AF65-F5344CB8AC3E}">
        <p14:creationId xmlns:p14="http://schemas.microsoft.com/office/powerpoint/2010/main" val="14021359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79B3D2A-2AD6-0BBB-416E-3EA3F24C336D}"/>
              </a:ext>
            </a:extLst>
          </p:cNvPr>
          <p:cNvSpPr>
            <a:spLocks noGrp="1"/>
          </p:cNvSpPr>
          <p:nvPr>
            <p:ph type="title"/>
          </p:nvPr>
        </p:nvSpPr>
        <p:spPr/>
        <p:txBody>
          <a:bodyPr/>
          <a:lstStyle/>
          <a:p>
            <a:r>
              <a:rPr lang="es-CL" dirty="0"/>
              <a:t>Introducción a Sistemas Navales </a:t>
            </a:r>
          </a:p>
        </p:txBody>
      </p:sp>
      <p:pic>
        <p:nvPicPr>
          <p:cNvPr id="5" name="Marcador de contenido 4">
            <a:extLst>
              <a:ext uri="{FF2B5EF4-FFF2-40B4-BE49-F238E27FC236}">
                <a16:creationId xmlns:a16="http://schemas.microsoft.com/office/drawing/2014/main" id="{DBE61E03-BFF0-3D17-85D9-62D679BCED25}"/>
              </a:ext>
            </a:extLst>
          </p:cNvPr>
          <p:cNvPicPr>
            <a:picLocks noGrp="1" noChangeAspect="1"/>
          </p:cNvPicPr>
          <p:nvPr>
            <p:ph idx="1"/>
          </p:nvPr>
        </p:nvPicPr>
        <p:blipFill>
          <a:blip r:embed="rId2"/>
          <a:stretch>
            <a:fillRect/>
          </a:stretch>
        </p:blipFill>
        <p:spPr>
          <a:xfrm>
            <a:off x="3063580" y="1253331"/>
            <a:ext cx="5803583" cy="4351338"/>
          </a:xfrm>
          <a:prstGeom prst="rect">
            <a:avLst/>
          </a:prstGeom>
        </p:spPr>
      </p:pic>
      <p:sp>
        <p:nvSpPr>
          <p:cNvPr id="3" name="Marcador de fecha 2">
            <a:extLst>
              <a:ext uri="{FF2B5EF4-FFF2-40B4-BE49-F238E27FC236}">
                <a16:creationId xmlns:a16="http://schemas.microsoft.com/office/drawing/2014/main" id="{84E40B93-04E9-216F-FEFC-F135B4712159}"/>
              </a:ext>
            </a:extLst>
          </p:cNvPr>
          <p:cNvSpPr>
            <a:spLocks noGrp="1"/>
          </p:cNvSpPr>
          <p:nvPr>
            <p:ph type="dt" sz="half" idx="10"/>
          </p:nvPr>
        </p:nvSpPr>
        <p:spPr/>
        <p:txBody>
          <a:bodyPr/>
          <a:lstStyle/>
          <a:p>
            <a:fld id="{B2661401-FE7D-49FF-A436-611EFB7D7E95}" type="datetime1">
              <a:rPr lang="es-CL" smtClean="0"/>
              <a:t>10-07-2026</a:t>
            </a:fld>
            <a:endParaRPr lang="es-CL"/>
          </a:p>
        </p:txBody>
      </p:sp>
    </p:spTree>
    <p:extLst>
      <p:ext uri="{BB962C8B-B14F-4D97-AF65-F5344CB8AC3E}">
        <p14:creationId xmlns:p14="http://schemas.microsoft.com/office/powerpoint/2010/main" val="20210321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2000" fill="hold"/>
                                        <p:tgtEl>
                                          <p:spTgt spid="5"/>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50DD788-2019-BE43-3B9D-D31ABF2A87BD}"/>
              </a:ext>
            </a:extLst>
          </p:cNvPr>
          <p:cNvSpPr>
            <a:spLocks noGrp="1"/>
          </p:cNvSpPr>
          <p:nvPr>
            <p:ph type="title"/>
          </p:nvPr>
        </p:nvSpPr>
        <p:spPr/>
        <p:txBody>
          <a:bodyPr/>
          <a:lstStyle/>
          <a:p>
            <a:r>
              <a:rPr lang="es-CL" dirty="0"/>
              <a:t>Evolución de los buques de guerra</a:t>
            </a:r>
          </a:p>
        </p:txBody>
      </p:sp>
      <p:pic>
        <p:nvPicPr>
          <p:cNvPr id="5" name="Marcador de contenido 4">
            <a:extLst>
              <a:ext uri="{FF2B5EF4-FFF2-40B4-BE49-F238E27FC236}">
                <a16:creationId xmlns:a16="http://schemas.microsoft.com/office/drawing/2014/main" id="{51A0DE08-3EA3-AE54-D98E-3DC2960AB83E}"/>
              </a:ext>
            </a:extLst>
          </p:cNvPr>
          <p:cNvPicPr>
            <a:picLocks noGrp="1" noChangeAspect="1"/>
          </p:cNvPicPr>
          <p:nvPr>
            <p:ph sz="half" idx="1"/>
          </p:nvPr>
        </p:nvPicPr>
        <p:blipFill>
          <a:blip r:embed="rId2"/>
          <a:stretch>
            <a:fillRect/>
          </a:stretch>
        </p:blipFill>
        <p:spPr>
          <a:xfrm>
            <a:off x="838200" y="2273251"/>
            <a:ext cx="5181600" cy="3456086"/>
          </a:xfrm>
          <a:prstGeom prst="rect">
            <a:avLst/>
          </a:prstGeom>
        </p:spPr>
      </p:pic>
      <p:sp>
        <p:nvSpPr>
          <p:cNvPr id="6" name="Marcador de contenido 5">
            <a:extLst>
              <a:ext uri="{FF2B5EF4-FFF2-40B4-BE49-F238E27FC236}">
                <a16:creationId xmlns:a16="http://schemas.microsoft.com/office/drawing/2014/main" id="{74C96C47-EE4F-5A42-18DE-DC8BB7E12D9B}"/>
              </a:ext>
            </a:extLst>
          </p:cNvPr>
          <p:cNvSpPr>
            <a:spLocks noGrp="1"/>
          </p:cNvSpPr>
          <p:nvPr>
            <p:ph sz="half" idx="2"/>
          </p:nvPr>
        </p:nvSpPr>
        <p:spPr/>
        <p:txBody>
          <a:bodyPr>
            <a:normAutofit fontScale="70000" lnSpcReduction="20000"/>
          </a:bodyPr>
          <a:lstStyle/>
          <a:p>
            <a:r>
              <a:rPr lang="es-CL" dirty="0"/>
              <a:t>La Marina Helénica (griega) mantiene en servicio una réplica de un trirreme de 3.000 años de antigüedad en su lista naval. Aquí se muestra con una fragata MEKO 200 (HS “Salamis”) como las que Chile iba a construir a inicios del año 2.000. </a:t>
            </a:r>
          </a:p>
          <a:p>
            <a:r>
              <a:rPr lang="es-MX" dirty="0"/>
              <a:t>La Fragata de la clase “</a:t>
            </a:r>
            <a:r>
              <a:rPr lang="es-MX" dirty="0" err="1"/>
              <a:t>Kimon</a:t>
            </a:r>
            <a:r>
              <a:rPr lang="es-MX" dirty="0"/>
              <a:t>”, conocida como FDI HN, es una versión de la fragata francesa de defensa e intervención (FDI) de 4.500 toneladas de desplazamiento. </a:t>
            </a:r>
          </a:p>
          <a:p>
            <a:pPr lvl="1"/>
            <a:r>
              <a:rPr lang="es-MX" dirty="0"/>
              <a:t>Se esperaba que el buque insignia, el </a:t>
            </a:r>
            <a:r>
              <a:rPr lang="es-MX" dirty="0" err="1"/>
              <a:t>Kimon</a:t>
            </a:r>
            <a:r>
              <a:rPr lang="es-MX" dirty="0"/>
              <a:t>, entrara en servicio a principios de 2025, pero las pruebas se completaron a finales de 2025, después de lo cual la entrega tuvo lugar el 18 de diciembre de 2025. Se unió a la flota el 11 de enero del 2026.</a:t>
            </a:r>
          </a:p>
          <a:p>
            <a:pPr lvl="1"/>
            <a:endParaRPr lang="es-CL" dirty="0"/>
          </a:p>
        </p:txBody>
      </p:sp>
      <p:pic>
        <p:nvPicPr>
          <p:cNvPr id="8" name="Imagen 7">
            <a:extLst>
              <a:ext uri="{FF2B5EF4-FFF2-40B4-BE49-F238E27FC236}">
                <a16:creationId xmlns:a16="http://schemas.microsoft.com/office/drawing/2014/main" id="{14BD7C50-DF6C-2D54-FCD5-48843C87F9D9}"/>
              </a:ext>
            </a:extLst>
          </p:cNvPr>
          <p:cNvPicPr>
            <a:picLocks noChangeAspect="1"/>
          </p:cNvPicPr>
          <p:nvPr/>
        </p:nvPicPr>
        <p:blipFill>
          <a:blip r:embed="rId3"/>
          <a:stretch>
            <a:fillRect/>
          </a:stretch>
        </p:blipFill>
        <p:spPr>
          <a:xfrm>
            <a:off x="87931" y="2122714"/>
            <a:ext cx="6127814" cy="3456087"/>
          </a:xfrm>
          <a:prstGeom prst="rect">
            <a:avLst/>
          </a:prstGeom>
        </p:spPr>
      </p:pic>
      <p:pic>
        <p:nvPicPr>
          <p:cNvPr id="10" name="Imagen 9">
            <a:extLst>
              <a:ext uri="{FF2B5EF4-FFF2-40B4-BE49-F238E27FC236}">
                <a16:creationId xmlns:a16="http://schemas.microsoft.com/office/drawing/2014/main" id="{5B0831D3-E7AB-F5BA-91B1-CBB3131AC30F}"/>
              </a:ext>
            </a:extLst>
          </p:cNvPr>
          <p:cNvPicPr>
            <a:picLocks noChangeAspect="1"/>
          </p:cNvPicPr>
          <p:nvPr/>
        </p:nvPicPr>
        <p:blipFill>
          <a:blip r:embed="rId4"/>
          <a:stretch>
            <a:fillRect/>
          </a:stretch>
        </p:blipFill>
        <p:spPr>
          <a:xfrm>
            <a:off x="109738" y="2036753"/>
            <a:ext cx="6149621" cy="3456087"/>
          </a:xfrm>
          <a:prstGeom prst="rect">
            <a:avLst/>
          </a:prstGeom>
        </p:spPr>
      </p:pic>
      <p:pic>
        <p:nvPicPr>
          <p:cNvPr id="12" name="Imagen 11">
            <a:extLst>
              <a:ext uri="{FF2B5EF4-FFF2-40B4-BE49-F238E27FC236}">
                <a16:creationId xmlns:a16="http://schemas.microsoft.com/office/drawing/2014/main" id="{0AA73ED4-E1E3-11E1-49B3-5EC71561D11C}"/>
              </a:ext>
            </a:extLst>
          </p:cNvPr>
          <p:cNvPicPr>
            <a:picLocks noChangeAspect="1"/>
          </p:cNvPicPr>
          <p:nvPr/>
        </p:nvPicPr>
        <p:blipFill>
          <a:blip r:embed="rId5"/>
          <a:stretch>
            <a:fillRect/>
          </a:stretch>
        </p:blipFill>
        <p:spPr>
          <a:xfrm>
            <a:off x="348343" y="2311952"/>
            <a:ext cx="5482967" cy="3653883"/>
          </a:xfrm>
          <a:prstGeom prst="rect">
            <a:avLst/>
          </a:prstGeom>
        </p:spPr>
      </p:pic>
      <p:sp>
        <p:nvSpPr>
          <p:cNvPr id="3" name="Marcador de fecha 2">
            <a:extLst>
              <a:ext uri="{FF2B5EF4-FFF2-40B4-BE49-F238E27FC236}">
                <a16:creationId xmlns:a16="http://schemas.microsoft.com/office/drawing/2014/main" id="{C50784C2-E9B4-3E8C-E816-5D9340018DF0}"/>
              </a:ext>
            </a:extLst>
          </p:cNvPr>
          <p:cNvSpPr>
            <a:spLocks noGrp="1"/>
          </p:cNvSpPr>
          <p:nvPr>
            <p:ph type="dt" sz="half" idx="10"/>
          </p:nvPr>
        </p:nvSpPr>
        <p:spPr/>
        <p:txBody>
          <a:bodyPr/>
          <a:lstStyle/>
          <a:p>
            <a:fld id="{F4D2E0DB-38BB-4088-A408-6CA4016E3CB9}" type="datetime1">
              <a:rPr lang="es-CL" smtClean="0"/>
              <a:t>10-07-2026</a:t>
            </a:fld>
            <a:endParaRPr lang="es-CL"/>
          </a:p>
        </p:txBody>
      </p:sp>
    </p:spTree>
    <p:extLst>
      <p:ext uri="{BB962C8B-B14F-4D97-AF65-F5344CB8AC3E}">
        <p14:creationId xmlns:p14="http://schemas.microsoft.com/office/powerpoint/2010/main" val="26988880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0" presetClass="exit" presetSubtype="0" fill="hold" nodeType="withEffect">
                                  <p:stCondLst>
                                    <p:cond delay="0"/>
                                  </p:stCondLst>
                                  <p:childTnLst>
                                    <p:animEffect transition="out" filter="fade">
                                      <p:cBhvr>
                                        <p:cTn id="8" dur="500"/>
                                        <p:tgtEl>
                                          <p:spTgt spid="5"/>
                                        </p:tgtEl>
                                      </p:cBhvr>
                                    </p:animEffect>
                                    <p:set>
                                      <p:cBhvr>
                                        <p:cTn id="9" dur="1" fill="hold">
                                          <p:stCondLst>
                                            <p:cond delay="499"/>
                                          </p:stCondLst>
                                        </p:cTn>
                                        <p:tgtEl>
                                          <p:spTgt spid="5"/>
                                        </p:tgtEl>
                                        <p:attrNameLst>
                                          <p:attrName>style.visibility</p:attrName>
                                        </p:attrNameLst>
                                      </p:cBhvr>
                                      <p:to>
                                        <p:strVal val="hidden"/>
                                      </p:to>
                                    </p:set>
                                  </p:childTnLst>
                                </p:cTn>
                              </p:par>
                            </p:childTnLst>
                          </p:cTn>
                        </p:par>
                        <p:par>
                          <p:cTn id="10" fill="hold">
                            <p:stCondLst>
                              <p:cond delay="500"/>
                            </p:stCondLst>
                            <p:childTnLst>
                              <p:par>
                                <p:cTn id="11" presetID="1" presetClass="entr" presetSubtype="0" fill="hold" nodeType="afterEffect">
                                  <p:stCondLst>
                                    <p:cond delay="0"/>
                                  </p:stCondLst>
                                  <p:childTnLst>
                                    <p:set>
                                      <p:cBhvr>
                                        <p:cTn id="12" dur="1" fill="hold">
                                          <p:stCondLst>
                                            <p:cond delay="0"/>
                                          </p:stCondLst>
                                        </p:cTn>
                                        <p:tgtEl>
                                          <p:spTgt spid="6">
                                            <p:txEl>
                                              <p:pRg st="1" end="1"/>
                                            </p:txEl>
                                          </p:spTgt>
                                        </p:tgtEl>
                                        <p:attrNameLst>
                                          <p:attrName>style.visibility</p:attrName>
                                        </p:attrNameLst>
                                      </p:cBhvr>
                                      <p:to>
                                        <p:strVal val="visible"/>
                                      </p:to>
                                    </p:set>
                                  </p:childTnLst>
                                </p:cTn>
                              </p:par>
                              <p:par>
                                <p:cTn id="13" presetID="9" presetClass="emph" presetSubtype="0" nodeType="withEffect">
                                  <p:stCondLst>
                                    <p:cond delay="0"/>
                                  </p:stCondLst>
                                  <p:childTnLst>
                                    <p:set>
                                      <p:cBhvr>
                                        <p:cTn id="14" dur="indefinite"/>
                                        <p:tgtEl>
                                          <p:spTgt spid="6">
                                            <p:txEl>
                                              <p:pRg st="0" end="0"/>
                                            </p:txEl>
                                          </p:spTgt>
                                        </p:tgtEl>
                                        <p:attrNameLst>
                                          <p:attrName>style.opacity</p:attrName>
                                        </p:attrNameLst>
                                      </p:cBhvr>
                                      <p:to>
                                        <p:strVal val="0.5"/>
                                      </p:to>
                                    </p:set>
                                    <p:animEffect filter="image" prLst="opacity: 0.5">
                                      <p:cBhvr rctx="IE">
                                        <p:cTn id="15" dur="indefinite"/>
                                        <p:tgtEl>
                                          <p:spTgt spid="6">
                                            <p:txEl>
                                              <p:pRg st="0" end="0"/>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6">
                                            <p:txEl>
                                              <p:pRg st="2" end="2"/>
                                            </p:txEl>
                                          </p:spTgt>
                                        </p:tgtEl>
                                        <p:attrNameLst>
                                          <p:attrName>style.visibility</p:attrName>
                                        </p:attrNameLst>
                                      </p:cBhvr>
                                      <p:to>
                                        <p:strVal val="visible"/>
                                      </p:to>
                                    </p:set>
                                    <p:animEffect transition="in" filter="fade">
                                      <p:cBhvr>
                                        <p:cTn id="18" dur="500"/>
                                        <p:tgtEl>
                                          <p:spTgt spid="6">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fade">
                                      <p:cBhvr>
                                        <p:cTn id="23" dur="500"/>
                                        <p:tgtEl>
                                          <p:spTgt spid="10"/>
                                        </p:tgtEl>
                                      </p:cBhvr>
                                    </p:animEffect>
                                  </p:childTnLst>
                                </p:cTn>
                              </p:par>
                              <p:par>
                                <p:cTn id="24" presetID="10" presetClass="exit" presetSubtype="0" fill="hold" nodeType="withEffect">
                                  <p:stCondLst>
                                    <p:cond delay="0"/>
                                  </p:stCondLst>
                                  <p:childTnLst>
                                    <p:animEffect transition="out" filter="fade">
                                      <p:cBhvr>
                                        <p:cTn id="25" dur="500"/>
                                        <p:tgtEl>
                                          <p:spTgt spid="8"/>
                                        </p:tgtEl>
                                      </p:cBhvr>
                                    </p:animEffect>
                                    <p:set>
                                      <p:cBhvr>
                                        <p:cTn id="26" dur="1" fill="hold">
                                          <p:stCondLst>
                                            <p:cond delay="499"/>
                                          </p:stCondLst>
                                        </p:cTn>
                                        <p:tgtEl>
                                          <p:spTgt spid="8"/>
                                        </p:tgtEl>
                                        <p:attrNameLst>
                                          <p:attrName>style.visibility</p:attrName>
                                        </p:attrNameLst>
                                      </p:cBhvr>
                                      <p:to>
                                        <p:strVal val="hidden"/>
                                      </p:to>
                                    </p:se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fade">
                                      <p:cBhvr>
                                        <p:cTn id="31" dur="500"/>
                                        <p:tgtEl>
                                          <p:spTgt spid="12"/>
                                        </p:tgtEl>
                                      </p:cBhvr>
                                    </p:animEffect>
                                  </p:childTnLst>
                                </p:cTn>
                              </p:par>
                              <p:par>
                                <p:cTn id="32" presetID="10" presetClass="exit" presetSubtype="0" fill="hold" nodeType="withEffect">
                                  <p:stCondLst>
                                    <p:cond delay="0"/>
                                  </p:stCondLst>
                                  <p:childTnLst>
                                    <p:animEffect transition="out" filter="fade">
                                      <p:cBhvr>
                                        <p:cTn id="33" dur="500"/>
                                        <p:tgtEl>
                                          <p:spTgt spid="10"/>
                                        </p:tgtEl>
                                      </p:cBhvr>
                                    </p:animEffect>
                                    <p:set>
                                      <p:cBhvr>
                                        <p:cTn id="34" dur="1" fill="hold">
                                          <p:stCondLst>
                                            <p:cond delay="499"/>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FFD6BF53-DCC2-9345-E39A-676C1E0C8F36}"/>
            </a:ext>
          </a:extLst>
        </p:cNvPr>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15C2EC6E-8610-CCFC-5ED4-DC0F284814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ítulo 4">
            <a:extLst>
              <a:ext uri="{FF2B5EF4-FFF2-40B4-BE49-F238E27FC236}">
                <a16:creationId xmlns:a16="http://schemas.microsoft.com/office/drawing/2014/main" id="{925541D6-5C98-DC10-8344-4CE7565B2B18}"/>
              </a:ext>
            </a:extLst>
          </p:cNvPr>
          <p:cNvSpPr>
            <a:spLocks noGrp="1"/>
          </p:cNvSpPr>
          <p:nvPr>
            <p:ph type="title"/>
          </p:nvPr>
        </p:nvSpPr>
        <p:spPr>
          <a:xfrm>
            <a:off x="612648" y="1078992"/>
            <a:ext cx="6272784" cy="1545336"/>
          </a:xfrm>
        </p:spPr>
        <p:txBody>
          <a:bodyPr anchor="b">
            <a:normAutofit/>
          </a:bodyPr>
          <a:lstStyle/>
          <a:p>
            <a:r>
              <a:rPr lang="es-CL" sz="5200"/>
              <a:t>Evolución de la furtividad en buques</a:t>
            </a:r>
          </a:p>
        </p:txBody>
      </p:sp>
      <p:sp>
        <p:nvSpPr>
          <p:cNvPr id="21" name="Rectangle 20">
            <a:extLst>
              <a:ext uri="{FF2B5EF4-FFF2-40B4-BE49-F238E27FC236}">
                <a16:creationId xmlns:a16="http://schemas.microsoft.com/office/drawing/2014/main" id="{CA1A07C5-CE91-1CA7-147E-BCF2B1FBE5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850392" y="363389"/>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8" name="Imagen 7">
            <a:extLst>
              <a:ext uri="{FF2B5EF4-FFF2-40B4-BE49-F238E27FC236}">
                <a16:creationId xmlns:a16="http://schemas.microsoft.com/office/drawing/2014/main" id="{963537D4-07DD-99F5-C9F5-6838AB81DD3E}"/>
              </a:ext>
            </a:extLst>
          </p:cNvPr>
          <p:cNvPicPr>
            <a:picLocks noChangeAspect="1"/>
          </p:cNvPicPr>
          <p:nvPr/>
        </p:nvPicPr>
        <p:blipFill>
          <a:blip r:embed="rId2"/>
          <a:srcRect t="11531" b="14019"/>
          <a:stretch>
            <a:fillRect/>
          </a:stretch>
        </p:blipFill>
        <p:spPr>
          <a:xfrm>
            <a:off x="7718842" y="2330632"/>
            <a:ext cx="4507992" cy="2240280"/>
          </a:xfrm>
          <a:prstGeom prst="rect">
            <a:avLst/>
          </a:prstGeom>
        </p:spPr>
      </p:pic>
      <p:sp>
        <p:nvSpPr>
          <p:cNvPr id="23" name="Rectangle 22">
            <a:extLst>
              <a:ext uri="{FF2B5EF4-FFF2-40B4-BE49-F238E27FC236}">
                <a16:creationId xmlns:a16="http://schemas.microsoft.com/office/drawing/2014/main" id="{FAF94F07-B552-F22A-58C9-F055FBDEAE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21792" y="2935541"/>
            <a:ext cx="621792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 name="Marcador de contenido 5">
            <a:extLst>
              <a:ext uri="{FF2B5EF4-FFF2-40B4-BE49-F238E27FC236}">
                <a16:creationId xmlns:a16="http://schemas.microsoft.com/office/drawing/2014/main" id="{2A92AA43-E335-4C6A-4627-9F784751F3DB}"/>
              </a:ext>
            </a:extLst>
          </p:cNvPr>
          <p:cNvSpPr>
            <a:spLocks noGrp="1"/>
          </p:cNvSpPr>
          <p:nvPr>
            <p:ph idx="1"/>
          </p:nvPr>
        </p:nvSpPr>
        <p:spPr>
          <a:xfrm>
            <a:off x="612648" y="3355848"/>
            <a:ext cx="6272784" cy="2825496"/>
          </a:xfrm>
        </p:spPr>
        <p:txBody>
          <a:bodyPr>
            <a:normAutofit/>
          </a:bodyPr>
          <a:lstStyle/>
          <a:p>
            <a:r>
              <a:rPr lang="es-CL" sz="1400" dirty="0"/>
              <a:t>En sus inicios, los aviones se diseñaban para el combate aire-aire y para cumplir su misión. En la actualidad se diseñan para no ser detectados y cumplir su misión sin permitirle al adversario saber dónde ni quien los golpeó. </a:t>
            </a:r>
            <a:r>
              <a:rPr lang="es-CL" sz="1400" dirty="0">
                <a:hlinkClick r:id="rId3"/>
              </a:rPr>
              <a:t>https://www.youtube.com/watch?v=zaSNkXZwlFE&amp;t=523s</a:t>
            </a:r>
            <a:r>
              <a:rPr lang="es-CL" sz="1400" dirty="0"/>
              <a:t> </a:t>
            </a:r>
          </a:p>
          <a:p>
            <a:r>
              <a:rPr lang="es-CL" sz="1400" dirty="0"/>
              <a:t>Esta tecnología también se está incorporando a los buque de guerra.</a:t>
            </a:r>
          </a:p>
          <a:p>
            <a:pPr lvl="1"/>
            <a:r>
              <a:rPr lang="es-MX" sz="1400" dirty="0"/>
              <a:t>Reduce la detectabilidad en radar, infrarrojo y acústico.</a:t>
            </a:r>
          </a:p>
          <a:p>
            <a:pPr lvl="1"/>
            <a:r>
              <a:rPr lang="es-MX" sz="1400" dirty="0"/>
              <a:t>Se utilizan formas angulares y materiales absorbentes (RAM). (</a:t>
            </a:r>
            <a:r>
              <a:rPr lang="es-MX" sz="1400" dirty="0" err="1"/>
              <a:t>Zumwalt</a:t>
            </a:r>
            <a:r>
              <a:rPr lang="es-MX" sz="1400" dirty="0"/>
              <a:t> (EE. UU.), fragatas La Fayette (Francia).</a:t>
            </a:r>
          </a:p>
          <a:p>
            <a:pPr lvl="1"/>
            <a:r>
              <a:rPr lang="es-MX" sz="1400" dirty="0"/>
              <a:t>Beneficios: mayor capacidad de aproximación encubierta y superioridad táctica.</a:t>
            </a:r>
          </a:p>
          <a:p>
            <a:pPr lvl="1"/>
            <a:r>
              <a:rPr lang="es-MX" sz="1400" dirty="0"/>
              <a:t>Desafíos: durabilidad de recubrimientos y equilibrio entre sigilo y operatividad.</a:t>
            </a:r>
            <a:endParaRPr lang="es-CL" sz="1400" dirty="0"/>
          </a:p>
        </p:txBody>
      </p:sp>
      <p:pic>
        <p:nvPicPr>
          <p:cNvPr id="14" name="Imagen 13">
            <a:extLst>
              <a:ext uri="{FF2B5EF4-FFF2-40B4-BE49-F238E27FC236}">
                <a16:creationId xmlns:a16="http://schemas.microsoft.com/office/drawing/2014/main" id="{7D73939A-5F3F-22AF-F0E3-5670EA5C4E67}"/>
              </a:ext>
            </a:extLst>
          </p:cNvPr>
          <p:cNvPicPr>
            <a:picLocks noChangeAspect="1"/>
          </p:cNvPicPr>
          <p:nvPr/>
        </p:nvPicPr>
        <p:blipFill>
          <a:blip r:embed="rId4"/>
          <a:srcRect t="6691" b="4962"/>
          <a:stretch>
            <a:fillRect/>
          </a:stretch>
        </p:blipFill>
        <p:spPr>
          <a:xfrm>
            <a:off x="7684008" y="4585061"/>
            <a:ext cx="4507992" cy="2240280"/>
          </a:xfrm>
          <a:prstGeom prst="rect">
            <a:avLst/>
          </a:prstGeom>
        </p:spPr>
      </p:pic>
      <p:pic>
        <p:nvPicPr>
          <p:cNvPr id="10" name="Imagen 9">
            <a:extLst>
              <a:ext uri="{FF2B5EF4-FFF2-40B4-BE49-F238E27FC236}">
                <a16:creationId xmlns:a16="http://schemas.microsoft.com/office/drawing/2014/main" id="{CE08081F-8400-F639-A951-58859F1A3900}"/>
              </a:ext>
            </a:extLst>
          </p:cNvPr>
          <p:cNvPicPr>
            <a:picLocks noChangeAspect="1"/>
          </p:cNvPicPr>
          <p:nvPr/>
        </p:nvPicPr>
        <p:blipFill>
          <a:blip r:embed="rId5"/>
          <a:srcRect t="27186"/>
          <a:stretch>
            <a:fillRect/>
          </a:stretch>
        </p:blipFill>
        <p:spPr>
          <a:xfrm>
            <a:off x="7684008" y="68580"/>
            <a:ext cx="4507992" cy="2240280"/>
          </a:xfrm>
          <a:prstGeom prst="rect">
            <a:avLst/>
          </a:prstGeom>
        </p:spPr>
      </p:pic>
      <p:pic>
        <p:nvPicPr>
          <p:cNvPr id="15" name="Imagen 14">
            <a:extLst>
              <a:ext uri="{FF2B5EF4-FFF2-40B4-BE49-F238E27FC236}">
                <a16:creationId xmlns:a16="http://schemas.microsoft.com/office/drawing/2014/main" id="{CB4C0717-2460-5A75-5380-7634FD95CA78}"/>
              </a:ext>
            </a:extLst>
          </p:cNvPr>
          <p:cNvPicPr>
            <a:picLocks noChangeAspect="1"/>
          </p:cNvPicPr>
          <p:nvPr/>
        </p:nvPicPr>
        <p:blipFill>
          <a:blip r:embed="rId2"/>
          <a:srcRect t="11531" b="14019"/>
          <a:stretch>
            <a:fillRect/>
          </a:stretch>
        </p:blipFill>
        <p:spPr>
          <a:xfrm>
            <a:off x="7684008" y="2327368"/>
            <a:ext cx="4507992" cy="2240280"/>
          </a:xfrm>
          <a:prstGeom prst="rect">
            <a:avLst/>
          </a:prstGeom>
        </p:spPr>
      </p:pic>
      <p:pic>
        <p:nvPicPr>
          <p:cNvPr id="16" name="Imagen 15">
            <a:extLst>
              <a:ext uri="{FF2B5EF4-FFF2-40B4-BE49-F238E27FC236}">
                <a16:creationId xmlns:a16="http://schemas.microsoft.com/office/drawing/2014/main" id="{DBB308C9-4B4D-C681-37D5-67849397C070}"/>
              </a:ext>
            </a:extLst>
          </p:cNvPr>
          <p:cNvPicPr>
            <a:picLocks noChangeAspect="1"/>
          </p:cNvPicPr>
          <p:nvPr/>
        </p:nvPicPr>
        <p:blipFill>
          <a:blip r:embed="rId4"/>
          <a:srcRect t="6691" b="4962"/>
          <a:stretch>
            <a:fillRect/>
          </a:stretch>
        </p:blipFill>
        <p:spPr>
          <a:xfrm>
            <a:off x="7649174" y="4516481"/>
            <a:ext cx="4507992" cy="2240280"/>
          </a:xfrm>
          <a:prstGeom prst="rect">
            <a:avLst/>
          </a:prstGeom>
        </p:spPr>
      </p:pic>
      <p:pic>
        <p:nvPicPr>
          <p:cNvPr id="17" name="Imagen 16">
            <a:extLst>
              <a:ext uri="{FF2B5EF4-FFF2-40B4-BE49-F238E27FC236}">
                <a16:creationId xmlns:a16="http://schemas.microsoft.com/office/drawing/2014/main" id="{61C896E4-0160-E377-C115-70D0F3234EC8}"/>
              </a:ext>
            </a:extLst>
          </p:cNvPr>
          <p:cNvPicPr>
            <a:picLocks noChangeAspect="1"/>
          </p:cNvPicPr>
          <p:nvPr/>
        </p:nvPicPr>
        <p:blipFill>
          <a:blip r:embed="rId5"/>
          <a:srcRect t="27186"/>
          <a:stretch>
            <a:fillRect/>
          </a:stretch>
        </p:blipFill>
        <p:spPr>
          <a:xfrm>
            <a:off x="7649174" y="0"/>
            <a:ext cx="4507992" cy="2240280"/>
          </a:xfrm>
          <a:prstGeom prst="rect">
            <a:avLst/>
          </a:prstGeom>
        </p:spPr>
      </p:pic>
      <p:sp>
        <p:nvSpPr>
          <p:cNvPr id="2" name="Marcador de fecha 1">
            <a:extLst>
              <a:ext uri="{FF2B5EF4-FFF2-40B4-BE49-F238E27FC236}">
                <a16:creationId xmlns:a16="http://schemas.microsoft.com/office/drawing/2014/main" id="{1F8F118E-1352-3356-AEB3-5231A9BEA7A2}"/>
              </a:ext>
            </a:extLst>
          </p:cNvPr>
          <p:cNvSpPr>
            <a:spLocks noGrp="1"/>
          </p:cNvSpPr>
          <p:nvPr>
            <p:ph type="dt" sz="half" idx="10"/>
          </p:nvPr>
        </p:nvSpPr>
        <p:spPr/>
        <p:txBody>
          <a:bodyPr/>
          <a:lstStyle/>
          <a:p>
            <a:fld id="{0EA10F30-4C8A-42FB-8692-0220077143B7}" type="datetime1">
              <a:rPr lang="es-CL" smtClean="0"/>
              <a:t>10-07-2026</a:t>
            </a:fld>
            <a:endParaRPr lang="es-CL"/>
          </a:p>
        </p:txBody>
      </p:sp>
    </p:spTree>
    <p:extLst>
      <p:ext uri="{BB962C8B-B14F-4D97-AF65-F5344CB8AC3E}">
        <p14:creationId xmlns:p14="http://schemas.microsoft.com/office/powerpoint/2010/main" val="27118770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animEffect transition="in" filter="fade">
                                      <p:cBhvr>
                                        <p:cTn id="7" dur="500"/>
                                        <p:tgtEl>
                                          <p:spTgt spid="6">
                                            <p:txEl>
                                              <p:pRg st="1" end="1"/>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6">
                                            <p:txEl>
                                              <p:pRg st="2" end="2"/>
                                            </p:txEl>
                                          </p:spTgt>
                                        </p:tgtEl>
                                        <p:attrNameLst>
                                          <p:attrName>style.visibility</p:attrName>
                                        </p:attrNameLst>
                                      </p:cBhvr>
                                      <p:to>
                                        <p:strVal val="visible"/>
                                      </p:to>
                                    </p:set>
                                    <p:animEffect transition="in" filter="fade">
                                      <p:cBhvr>
                                        <p:cTn id="10" dur="500"/>
                                        <p:tgtEl>
                                          <p:spTgt spid="6">
                                            <p:txEl>
                                              <p:pRg st="2" end="2"/>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6">
                                            <p:txEl>
                                              <p:pRg st="3" end="3"/>
                                            </p:txEl>
                                          </p:spTgt>
                                        </p:tgtEl>
                                        <p:attrNameLst>
                                          <p:attrName>style.visibility</p:attrName>
                                        </p:attrNameLst>
                                      </p:cBhvr>
                                      <p:to>
                                        <p:strVal val="visible"/>
                                      </p:to>
                                    </p:set>
                                    <p:animEffect transition="in" filter="fade">
                                      <p:cBhvr>
                                        <p:cTn id="13" dur="500"/>
                                        <p:tgtEl>
                                          <p:spTgt spid="6">
                                            <p:txEl>
                                              <p:pRg st="3" end="3"/>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6">
                                            <p:txEl>
                                              <p:pRg st="4" end="4"/>
                                            </p:txEl>
                                          </p:spTgt>
                                        </p:tgtEl>
                                        <p:attrNameLst>
                                          <p:attrName>style.visibility</p:attrName>
                                        </p:attrNameLst>
                                      </p:cBhvr>
                                      <p:to>
                                        <p:strVal val="visible"/>
                                      </p:to>
                                    </p:set>
                                    <p:animEffect transition="in" filter="fade">
                                      <p:cBhvr>
                                        <p:cTn id="16" dur="500"/>
                                        <p:tgtEl>
                                          <p:spTgt spid="6">
                                            <p:txEl>
                                              <p:pRg st="4" end="4"/>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6">
                                            <p:txEl>
                                              <p:pRg st="5" end="5"/>
                                            </p:txEl>
                                          </p:spTgt>
                                        </p:tgtEl>
                                        <p:attrNameLst>
                                          <p:attrName>style.visibility</p:attrName>
                                        </p:attrNameLst>
                                      </p:cBhvr>
                                      <p:to>
                                        <p:strVal val="visible"/>
                                      </p:to>
                                    </p:set>
                                    <p:animEffect transition="in" filter="fade">
                                      <p:cBhvr>
                                        <p:cTn id="19" dur="500"/>
                                        <p:tgtEl>
                                          <p:spTgt spid="6">
                                            <p:txEl>
                                              <p:pRg st="5" end="5"/>
                                            </p:txEl>
                                          </p:spTgt>
                                        </p:tgtEl>
                                      </p:cBhvr>
                                    </p:animEffect>
                                  </p:childTnLst>
                                </p:cTn>
                              </p:par>
                            </p:childTnLst>
                          </p:cTn>
                        </p:par>
                        <p:par>
                          <p:cTn id="20" fill="hold">
                            <p:stCondLst>
                              <p:cond delay="500"/>
                            </p:stCondLst>
                            <p:childTnLst>
                              <p:par>
                                <p:cTn id="21" presetID="10" presetClass="entr" presetSubtype="0" fill="hold" nodeType="after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fade">
                                      <p:cBhvr>
                                        <p:cTn id="23" dur="500"/>
                                        <p:tgtEl>
                                          <p:spTgt spid="17"/>
                                        </p:tgtEl>
                                      </p:cBhvr>
                                    </p:animEffect>
                                  </p:childTnLst>
                                </p:cTn>
                              </p:par>
                            </p:childTnLst>
                          </p:cTn>
                        </p:par>
                        <p:par>
                          <p:cTn id="24" fill="hold">
                            <p:stCondLst>
                              <p:cond delay="1000"/>
                            </p:stCondLst>
                            <p:childTnLst>
                              <p:par>
                                <p:cTn id="25" presetID="10" presetClass="entr" presetSubtype="0" fill="hold" nodeType="after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fade">
                                      <p:cBhvr>
                                        <p:cTn id="27" dur="500"/>
                                        <p:tgtEl>
                                          <p:spTgt spid="15"/>
                                        </p:tgtEl>
                                      </p:cBhvr>
                                    </p:animEffect>
                                  </p:childTnLst>
                                </p:cTn>
                              </p:par>
                            </p:childTnLst>
                          </p:cTn>
                        </p:par>
                        <p:par>
                          <p:cTn id="28" fill="hold">
                            <p:stCondLst>
                              <p:cond delay="1500"/>
                            </p:stCondLst>
                            <p:childTnLst>
                              <p:par>
                                <p:cTn id="29" presetID="10" presetClass="entr" presetSubtype="0" fill="hold" nodeType="after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24F2F25-7876-2230-EAA0-DC4932C20D41}"/>
              </a:ext>
            </a:extLst>
          </p:cNvPr>
          <p:cNvSpPr>
            <a:spLocks noGrp="1"/>
          </p:cNvSpPr>
          <p:nvPr>
            <p:ph type="title"/>
          </p:nvPr>
        </p:nvSpPr>
        <p:spPr/>
        <p:txBody>
          <a:bodyPr>
            <a:normAutofit/>
          </a:bodyPr>
          <a:lstStyle/>
          <a:p>
            <a:r>
              <a:rPr lang="es-MX" dirty="0"/>
              <a:t>Evolución de armas y sistemas de propulsión en buques de guerra</a:t>
            </a:r>
            <a:endParaRPr lang="es-CL" dirty="0"/>
          </a:p>
        </p:txBody>
      </p:sp>
      <p:sp>
        <p:nvSpPr>
          <p:cNvPr id="3" name="Marcador de contenido 2">
            <a:extLst>
              <a:ext uri="{FF2B5EF4-FFF2-40B4-BE49-F238E27FC236}">
                <a16:creationId xmlns:a16="http://schemas.microsoft.com/office/drawing/2014/main" id="{1651D564-754B-63F4-6716-F67F656D1E8D}"/>
              </a:ext>
            </a:extLst>
          </p:cNvPr>
          <p:cNvSpPr>
            <a:spLocks noGrp="1"/>
          </p:cNvSpPr>
          <p:nvPr>
            <p:ph idx="1"/>
          </p:nvPr>
        </p:nvSpPr>
        <p:spPr/>
        <p:txBody>
          <a:bodyPr>
            <a:normAutofit fontScale="85000" lnSpcReduction="20000"/>
          </a:bodyPr>
          <a:lstStyle/>
          <a:p>
            <a:endParaRPr lang="es-MX" dirty="0"/>
          </a:p>
          <a:p>
            <a:r>
              <a:rPr lang="es-MX" dirty="0"/>
              <a:t>La tecnología naval ha pasado de cañones y velas a misiles guiados y propulsión nuclear, transformando la estrategia marítima y la capacidad operativa de las flotas.</a:t>
            </a:r>
          </a:p>
          <a:p>
            <a:r>
              <a:rPr lang="es-MX" dirty="0"/>
              <a:t>Evolución de las armas en buques de guerra</a:t>
            </a:r>
          </a:p>
          <a:p>
            <a:pPr lvl="1"/>
            <a:r>
              <a:rPr lang="es-MX" dirty="0"/>
              <a:t>Siglo XVII–XIX: Buques de madera con cañones de pólvora en baterías laterales. Superioridad basada en número de cañones y maniobra de vela.  </a:t>
            </a:r>
          </a:p>
          <a:p>
            <a:pPr lvl="1"/>
            <a:r>
              <a:rPr lang="es-MX" dirty="0"/>
              <a:t>Finales del XIX – Primera Guerra Mundial: Aparición de los acorazados. Artillería de gran calibre. Blindaje pesado y torpedos como nuevas amenazas.  </a:t>
            </a:r>
          </a:p>
          <a:p>
            <a:pPr lvl="1"/>
            <a:r>
              <a:rPr lang="es-MX" dirty="0"/>
              <a:t>Segunda Guerra Mundial: Portaaviones como eje estratégico: aviación embarcada reemplaza al cañón como arma principal. Introducción de misiles antibuque y sistemas de radar.  </a:t>
            </a:r>
          </a:p>
          <a:p>
            <a:pPr lvl="1"/>
            <a:r>
              <a:rPr lang="es-MX" dirty="0"/>
              <a:t>Guerra Fría – Actualidad: Misiles guiados (superficie-superficie, antiaéreos, antisubmarinos). Sistemas de defensa de punto (CIWS). Integración de sensores electrónicos y guerra electrónica. Armas emergentes: </a:t>
            </a:r>
            <a:r>
              <a:rPr lang="es-MX" dirty="0" err="1"/>
              <a:t>Railguns</a:t>
            </a:r>
            <a:r>
              <a:rPr lang="es-MX" dirty="0"/>
              <a:t> y sistemas láser.  </a:t>
            </a:r>
          </a:p>
        </p:txBody>
      </p:sp>
      <p:sp>
        <p:nvSpPr>
          <p:cNvPr id="4" name="Marcador de fecha 3">
            <a:extLst>
              <a:ext uri="{FF2B5EF4-FFF2-40B4-BE49-F238E27FC236}">
                <a16:creationId xmlns:a16="http://schemas.microsoft.com/office/drawing/2014/main" id="{4FC47A5C-AABD-4F55-75A5-C0A1FFFC361C}"/>
              </a:ext>
            </a:extLst>
          </p:cNvPr>
          <p:cNvSpPr>
            <a:spLocks noGrp="1"/>
          </p:cNvSpPr>
          <p:nvPr>
            <p:ph type="dt" sz="half" idx="10"/>
          </p:nvPr>
        </p:nvSpPr>
        <p:spPr/>
        <p:txBody>
          <a:bodyPr/>
          <a:lstStyle/>
          <a:p>
            <a:fld id="{11211FA4-9338-41AC-81B0-6635B26A4DF4}" type="datetime1">
              <a:rPr lang="es-CL" smtClean="0"/>
              <a:t>10-07-2026</a:t>
            </a:fld>
            <a:endParaRPr lang="es-CL"/>
          </a:p>
        </p:txBody>
      </p:sp>
    </p:spTree>
    <p:extLst>
      <p:ext uri="{BB962C8B-B14F-4D97-AF65-F5344CB8AC3E}">
        <p14:creationId xmlns:p14="http://schemas.microsoft.com/office/powerpoint/2010/main" val="4606583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55B519-380F-5FDC-16A0-6EC53663F614}"/>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BA8DE4FE-0F06-6E59-7967-12DD03D216EE}"/>
              </a:ext>
            </a:extLst>
          </p:cNvPr>
          <p:cNvSpPr>
            <a:spLocks noGrp="1"/>
          </p:cNvSpPr>
          <p:nvPr>
            <p:ph type="title"/>
          </p:nvPr>
        </p:nvSpPr>
        <p:spPr/>
        <p:txBody>
          <a:bodyPr>
            <a:normAutofit fontScale="90000"/>
          </a:bodyPr>
          <a:lstStyle/>
          <a:p>
            <a:r>
              <a:rPr lang="es-MX" dirty="0"/>
              <a:t>Evolución de armas y sistemas de propulsión en buques de guerra (Israel) </a:t>
            </a:r>
            <a:r>
              <a:rPr lang="es-MX" sz="1800" dirty="0">
                <a:hlinkClick r:id="rId2"/>
              </a:rPr>
              <a:t>https://www.youtube.com/watch?v=fGyKSNC_MAw&amp;t=668s</a:t>
            </a:r>
            <a:r>
              <a:rPr lang="es-MX" sz="1800" dirty="0"/>
              <a:t> </a:t>
            </a:r>
            <a:endParaRPr lang="es-CL" dirty="0"/>
          </a:p>
        </p:txBody>
      </p:sp>
      <p:sp>
        <p:nvSpPr>
          <p:cNvPr id="3" name="Marcador de contenido 2">
            <a:extLst>
              <a:ext uri="{FF2B5EF4-FFF2-40B4-BE49-F238E27FC236}">
                <a16:creationId xmlns:a16="http://schemas.microsoft.com/office/drawing/2014/main" id="{BD67B25A-5504-B421-EBD0-0628A1A9F53E}"/>
              </a:ext>
            </a:extLst>
          </p:cNvPr>
          <p:cNvSpPr>
            <a:spLocks noGrp="1"/>
          </p:cNvSpPr>
          <p:nvPr>
            <p:ph idx="1"/>
          </p:nvPr>
        </p:nvSpPr>
        <p:spPr/>
        <p:txBody>
          <a:bodyPr>
            <a:normAutofit fontScale="85000" lnSpcReduction="20000"/>
          </a:bodyPr>
          <a:lstStyle/>
          <a:p>
            <a:endParaRPr lang="es-MX" dirty="0"/>
          </a:p>
          <a:p>
            <a:r>
              <a:rPr lang="es-MX" dirty="0"/>
              <a:t>El más moderno sistemas de defensa publicado en medios de comunicación es el sofisticado sistema de Israel </a:t>
            </a:r>
          </a:p>
          <a:p>
            <a:pPr lvl="1"/>
            <a:r>
              <a:rPr lang="es-MX" dirty="0"/>
              <a:t>Uno de los más eficaces del mundo tras los recientes conflictos de 2025 y 2026. </a:t>
            </a:r>
          </a:p>
          <a:p>
            <a:pPr lvl="1"/>
            <a:r>
              <a:rPr lang="es-MX" dirty="0"/>
              <a:t>Ante ataques masivos de drones y proyectiles, ha logrado tasas de interceptación sin precedentes. </a:t>
            </a:r>
          </a:p>
          <a:p>
            <a:pPr lvl="1"/>
            <a:r>
              <a:rPr lang="es-MX" dirty="0"/>
              <a:t>En el corazón de esta estrategia se encuentra el Domo de Hierro, la primera línea de defensa diseñada para proteger a la población civil de ataques de corto alcance, integrando una red de radares y lanzadores que neutralizan amenazas en segundos.</a:t>
            </a:r>
          </a:p>
          <a:p>
            <a:r>
              <a:rPr lang="es-MX" dirty="0"/>
              <a:t>El escudo consta de tres niveles o tres capas para enfrentar amenazas de distinta naturaleza:</a:t>
            </a:r>
          </a:p>
          <a:p>
            <a:pPr lvl="1"/>
            <a:r>
              <a:rPr lang="es-MX" dirty="0"/>
              <a:t>Capa de corto alcance: El ya mencionado (Domo de Hierro).</a:t>
            </a:r>
          </a:p>
          <a:p>
            <a:pPr lvl="1"/>
            <a:r>
              <a:rPr lang="es-MX" dirty="0"/>
              <a:t>Capa intermedia: La Honda de David, que utiliza interceptores de alta velocidad.</a:t>
            </a:r>
          </a:p>
          <a:p>
            <a:pPr lvl="1"/>
            <a:r>
              <a:rPr lang="es-MX" dirty="0"/>
              <a:t>Capa de largo alcance: El sistema Flecha (Arrow), capaz de destruir misiles incluso fuera de la atmósfera terrestre. </a:t>
            </a:r>
          </a:p>
        </p:txBody>
      </p:sp>
      <p:sp>
        <p:nvSpPr>
          <p:cNvPr id="4" name="Marcador de fecha 3">
            <a:extLst>
              <a:ext uri="{FF2B5EF4-FFF2-40B4-BE49-F238E27FC236}">
                <a16:creationId xmlns:a16="http://schemas.microsoft.com/office/drawing/2014/main" id="{CF7B9C6A-1934-9B42-51CE-BD0A0DA8C2C8}"/>
              </a:ext>
            </a:extLst>
          </p:cNvPr>
          <p:cNvSpPr>
            <a:spLocks noGrp="1"/>
          </p:cNvSpPr>
          <p:nvPr>
            <p:ph type="dt" sz="half" idx="10"/>
          </p:nvPr>
        </p:nvSpPr>
        <p:spPr/>
        <p:txBody>
          <a:bodyPr/>
          <a:lstStyle/>
          <a:p>
            <a:fld id="{11211FA4-9338-41AC-81B0-6635B26A4DF4}" type="datetime1">
              <a:rPr lang="es-CL" smtClean="0"/>
              <a:t>10-07-2026</a:t>
            </a:fld>
            <a:endParaRPr lang="es-CL"/>
          </a:p>
        </p:txBody>
      </p:sp>
    </p:spTree>
    <p:extLst>
      <p:ext uri="{BB962C8B-B14F-4D97-AF65-F5344CB8AC3E}">
        <p14:creationId xmlns:p14="http://schemas.microsoft.com/office/powerpoint/2010/main" val="25746873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4DF8E7-A927-3017-EC17-60C480A1EA3E}"/>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87DB5274-5BDA-A777-2CFB-D695699AA051}"/>
              </a:ext>
            </a:extLst>
          </p:cNvPr>
          <p:cNvSpPr>
            <a:spLocks noGrp="1"/>
          </p:cNvSpPr>
          <p:nvPr>
            <p:ph type="title"/>
          </p:nvPr>
        </p:nvSpPr>
        <p:spPr/>
        <p:txBody>
          <a:bodyPr>
            <a:normAutofit/>
          </a:bodyPr>
          <a:lstStyle/>
          <a:p>
            <a:r>
              <a:rPr lang="es-MX" dirty="0"/>
              <a:t>Evolución de armas y sistemas de propulsión en buques de guerra (Israel)</a:t>
            </a:r>
            <a:endParaRPr lang="es-CL" dirty="0"/>
          </a:p>
        </p:txBody>
      </p:sp>
      <p:sp>
        <p:nvSpPr>
          <p:cNvPr id="3" name="Marcador de contenido 2">
            <a:extLst>
              <a:ext uri="{FF2B5EF4-FFF2-40B4-BE49-F238E27FC236}">
                <a16:creationId xmlns:a16="http://schemas.microsoft.com/office/drawing/2014/main" id="{3DA4CEE1-F0AB-5ADE-9BA1-6F8E8A78B482}"/>
              </a:ext>
            </a:extLst>
          </p:cNvPr>
          <p:cNvSpPr>
            <a:spLocks noGrp="1"/>
          </p:cNvSpPr>
          <p:nvPr>
            <p:ph idx="1"/>
          </p:nvPr>
        </p:nvSpPr>
        <p:spPr/>
        <p:txBody>
          <a:bodyPr>
            <a:normAutofit fontScale="77500" lnSpcReduction="20000"/>
          </a:bodyPr>
          <a:lstStyle/>
          <a:p>
            <a:endParaRPr lang="es-MX" dirty="0"/>
          </a:p>
          <a:p>
            <a:r>
              <a:rPr lang="es-MX" dirty="0"/>
              <a:t>El Domo de Hierro es el componente más activo del sistema. Su objetivo principal es frenar misiles, morteros y proyectiles de artillería a una distancia de entre 5 y 70 kilómetros.</a:t>
            </a:r>
          </a:p>
          <a:p>
            <a:r>
              <a:rPr lang="es-MX" dirty="0"/>
              <a:t>Características clave:</a:t>
            </a:r>
          </a:p>
          <a:p>
            <a:pPr lvl="1"/>
            <a:r>
              <a:rPr lang="es-MX" dirty="0"/>
              <a:t>Precisión quirúrgica: Utiliza una ojiva especial que detona el misil enemigo en el aire.</a:t>
            </a:r>
          </a:p>
          <a:p>
            <a:pPr lvl="1"/>
            <a:r>
              <a:rPr lang="es-MX" dirty="0"/>
              <a:t>Versatilidad: Puede instalarse en buques, aviones y vehículos comerciales.</a:t>
            </a:r>
          </a:p>
          <a:p>
            <a:pPr lvl="1"/>
            <a:r>
              <a:rPr lang="es-MX" dirty="0"/>
              <a:t>Costo: Cada misil interceptor tiene un precio aproximado de 150,000 dólares.</a:t>
            </a:r>
          </a:p>
          <a:p>
            <a:pPr lvl="1"/>
            <a:r>
              <a:rPr lang="es-MX" dirty="0"/>
              <a:t>Evolución: Se espera la llegada del Iron Beam (Rayo de Hierro), un láser de alta potencia que reducirá drásticamente los costos operativos al utilizar electricidad en lugar de proyectiles físicos. </a:t>
            </a:r>
            <a:r>
              <a:rPr lang="es-MX" dirty="0">
                <a:hlinkClick r:id="rId2"/>
              </a:rPr>
              <a:t>https://www.bing.com/videos/riverview/relatedvideo?q=beam+laser+naval+weapon&amp;&amp;mid=D36594AEC61E85B84DD4D36594AEC61E85B84DD4&amp;churl=&amp;FORM=VRDGAR</a:t>
            </a:r>
            <a:r>
              <a:rPr lang="es-MX" dirty="0"/>
              <a:t> </a:t>
            </a:r>
          </a:p>
          <a:p>
            <a:r>
              <a:rPr lang="es-MX" dirty="0"/>
              <a:t>El Domo de Hierro pasó de ser "ciencia ficción" a una realidad probada en combate y cuya ubicación exacta sigue siendo uno de los secretos militares mejor guardados.</a:t>
            </a:r>
          </a:p>
        </p:txBody>
      </p:sp>
      <p:sp>
        <p:nvSpPr>
          <p:cNvPr id="4" name="Marcador de fecha 3">
            <a:extLst>
              <a:ext uri="{FF2B5EF4-FFF2-40B4-BE49-F238E27FC236}">
                <a16:creationId xmlns:a16="http://schemas.microsoft.com/office/drawing/2014/main" id="{261776CB-A138-CB63-B630-27A2742F7471}"/>
              </a:ext>
            </a:extLst>
          </p:cNvPr>
          <p:cNvSpPr>
            <a:spLocks noGrp="1"/>
          </p:cNvSpPr>
          <p:nvPr>
            <p:ph type="dt" sz="half" idx="10"/>
          </p:nvPr>
        </p:nvSpPr>
        <p:spPr/>
        <p:txBody>
          <a:bodyPr/>
          <a:lstStyle/>
          <a:p>
            <a:fld id="{11211FA4-9338-41AC-81B0-6635B26A4DF4}" type="datetime1">
              <a:rPr lang="es-CL" smtClean="0"/>
              <a:t>10-07-2026</a:t>
            </a:fld>
            <a:endParaRPr lang="es-CL"/>
          </a:p>
        </p:txBody>
      </p:sp>
    </p:spTree>
    <p:extLst>
      <p:ext uri="{BB962C8B-B14F-4D97-AF65-F5344CB8AC3E}">
        <p14:creationId xmlns:p14="http://schemas.microsoft.com/office/powerpoint/2010/main" val="32710602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9" presetClass="emph" presetSubtype="0" fill="hold" nodeType="clickEffect">
                                  <p:stCondLst>
                                    <p:cond delay="0"/>
                                  </p:stCondLst>
                                  <p:childTnLst>
                                    <p:animClr clrSpc="rgb" dir="cw">
                                      <p:cBhvr override="childStyle">
                                        <p:cTn id="6" dur="500" fill="hold"/>
                                        <p:tgtEl>
                                          <p:spTgt spid="3">
                                            <p:txEl>
                                              <p:pRg st="4" end="4"/>
                                            </p:txEl>
                                          </p:spTgt>
                                        </p:tgtEl>
                                        <p:attrNameLst>
                                          <p:attrName>style.color</p:attrName>
                                        </p:attrNameLst>
                                      </p:cBhvr>
                                      <p:to>
                                        <a:schemeClr val="accent2"/>
                                      </p:to>
                                    </p:animClr>
                                    <p:animClr clrSpc="rgb" dir="cw">
                                      <p:cBhvr>
                                        <p:cTn id="7" dur="500" fill="hold"/>
                                        <p:tgtEl>
                                          <p:spTgt spid="3">
                                            <p:txEl>
                                              <p:pRg st="4" end="4"/>
                                            </p:txEl>
                                          </p:spTgt>
                                        </p:tgtEl>
                                        <p:attrNameLst>
                                          <p:attrName>fillcolor</p:attrName>
                                        </p:attrNameLst>
                                      </p:cBhvr>
                                      <p:to>
                                        <a:schemeClr val="accent2"/>
                                      </p:to>
                                    </p:animClr>
                                    <p:set>
                                      <p:cBhvr>
                                        <p:cTn id="8" dur="500" fill="hold"/>
                                        <p:tgtEl>
                                          <p:spTgt spid="3">
                                            <p:txEl>
                                              <p:pRg st="4" end="4"/>
                                            </p:txEl>
                                          </p:spTgt>
                                        </p:tgtEl>
                                        <p:attrNameLst>
                                          <p:attrName>fill.type</p:attrName>
                                        </p:attrNameLst>
                                      </p:cBhvr>
                                      <p:to>
                                        <p:strVal val="solid"/>
                                      </p:to>
                                    </p:set>
                                    <p:set>
                                      <p:cBhvr>
                                        <p:cTn id="9" dur="500" fill="hold"/>
                                        <p:tgtEl>
                                          <p:spTgt spid="3">
                                            <p:txEl>
                                              <p:pRg st="4" end="4"/>
                                            </p:txEl>
                                          </p:spTgt>
                                        </p:tgtEl>
                                        <p:attrNameLst>
                                          <p:attrName>fill.on</p:attrName>
                                        </p:attrNameLst>
                                      </p:cBhvr>
                                      <p:to>
                                        <p:strVal val="true"/>
                                      </p:to>
                                    </p:set>
                                  </p:childTnLst>
                                </p:cTn>
                              </p:par>
                            </p:childTnLst>
                          </p:cTn>
                        </p:par>
                      </p:childTnLst>
                    </p:cTn>
                  </p:par>
                  <p:par>
                    <p:cTn id="10" fill="hold">
                      <p:stCondLst>
                        <p:cond delay="indefinite"/>
                      </p:stCondLst>
                      <p:childTnLst>
                        <p:par>
                          <p:cTn id="11" fill="hold">
                            <p:stCondLst>
                              <p:cond delay="0"/>
                            </p:stCondLst>
                            <p:childTnLst>
                              <p:par>
                                <p:cTn id="12" presetID="19" presetClass="emph" presetSubtype="0" fill="hold" nodeType="clickEffect">
                                  <p:stCondLst>
                                    <p:cond delay="0"/>
                                  </p:stCondLst>
                                  <p:childTnLst>
                                    <p:animClr clrSpc="rgb" dir="cw">
                                      <p:cBhvr override="childStyle">
                                        <p:cTn id="13" dur="500" fill="hold"/>
                                        <p:tgtEl>
                                          <p:spTgt spid="3">
                                            <p:txEl>
                                              <p:pRg st="6" end="6"/>
                                            </p:txEl>
                                          </p:spTgt>
                                        </p:tgtEl>
                                        <p:attrNameLst>
                                          <p:attrName>style.color</p:attrName>
                                        </p:attrNameLst>
                                      </p:cBhvr>
                                      <p:to>
                                        <a:schemeClr val="accent2"/>
                                      </p:to>
                                    </p:animClr>
                                    <p:animClr clrSpc="rgb" dir="cw">
                                      <p:cBhvr>
                                        <p:cTn id="14" dur="500" fill="hold"/>
                                        <p:tgtEl>
                                          <p:spTgt spid="3">
                                            <p:txEl>
                                              <p:pRg st="6" end="6"/>
                                            </p:txEl>
                                          </p:spTgt>
                                        </p:tgtEl>
                                        <p:attrNameLst>
                                          <p:attrName>fillcolor</p:attrName>
                                        </p:attrNameLst>
                                      </p:cBhvr>
                                      <p:to>
                                        <a:schemeClr val="accent2"/>
                                      </p:to>
                                    </p:animClr>
                                    <p:set>
                                      <p:cBhvr>
                                        <p:cTn id="15" dur="500" fill="hold"/>
                                        <p:tgtEl>
                                          <p:spTgt spid="3">
                                            <p:txEl>
                                              <p:pRg st="6" end="6"/>
                                            </p:txEl>
                                          </p:spTgt>
                                        </p:tgtEl>
                                        <p:attrNameLst>
                                          <p:attrName>fill.type</p:attrName>
                                        </p:attrNameLst>
                                      </p:cBhvr>
                                      <p:to>
                                        <p:strVal val="solid"/>
                                      </p:to>
                                    </p:set>
                                    <p:set>
                                      <p:cBhvr>
                                        <p:cTn id="16" dur="500" fill="hold"/>
                                        <p:tgtEl>
                                          <p:spTgt spid="3">
                                            <p:txEl>
                                              <p:pRg st="6" end="6"/>
                                            </p:txEl>
                                          </p:spTgt>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28A55E-AE9F-CC5D-BED3-C2EA9EE90587}"/>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634B94B8-28DA-8988-54B0-7CFEA5236825}"/>
              </a:ext>
            </a:extLst>
          </p:cNvPr>
          <p:cNvSpPr>
            <a:spLocks noGrp="1"/>
          </p:cNvSpPr>
          <p:nvPr>
            <p:ph type="title"/>
          </p:nvPr>
        </p:nvSpPr>
        <p:spPr/>
        <p:txBody>
          <a:bodyPr>
            <a:normAutofit/>
          </a:bodyPr>
          <a:lstStyle/>
          <a:p>
            <a:r>
              <a:rPr lang="es-MX" dirty="0"/>
              <a:t>Evolución de armas y sistemas de propulsión en buques de guerra (Israel)</a:t>
            </a:r>
            <a:endParaRPr lang="es-CL" dirty="0"/>
          </a:p>
        </p:txBody>
      </p:sp>
      <p:sp>
        <p:nvSpPr>
          <p:cNvPr id="3" name="Marcador de contenido 2">
            <a:extLst>
              <a:ext uri="{FF2B5EF4-FFF2-40B4-BE49-F238E27FC236}">
                <a16:creationId xmlns:a16="http://schemas.microsoft.com/office/drawing/2014/main" id="{FADB932B-0FC6-666B-0C65-CE9A64B78722}"/>
              </a:ext>
            </a:extLst>
          </p:cNvPr>
          <p:cNvSpPr>
            <a:spLocks noGrp="1"/>
          </p:cNvSpPr>
          <p:nvPr>
            <p:ph idx="1"/>
          </p:nvPr>
        </p:nvSpPr>
        <p:spPr/>
        <p:txBody>
          <a:bodyPr>
            <a:normAutofit fontScale="85000" lnSpcReduction="20000"/>
          </a:bodyPr>
          <a:lstStyle/>
          <a:p>
            <a:endParaRPr lang="es-MX" dirty="0"/>
          </a:p>
          <a:p>
            <a:r>
              <a:rPr lang="es-MX" dirty="0"/>
              <a:t>Honda de David: Velocidad y maniobra en el nivel medio</a:t>
            </a:r>
          </a:p>
          <a:p>
            <a:pPr lvl="1"/>
            <a:r>
              <a:rPr lang="es-MX" dirty="0"/>
              <a:t>Cuando las amenazas superan el rango del Domo de Hierro, este sistema entra en acción y cubre  distancias de 40 a 300 kilómetros y destaca por ser el más veloz del arsenal israelí.</a:t>
            </a:r>
          </a:p>
          <a:p>
            <a:pPr lvl="1"/>
            <a:r>
              <a:rPr lang="es-MX" dirty="0"/>
              <a:t>Su importancia radica en la capacidad de realizar maniobras extremadamente rápidas para interceptar misiles balísticos tácticos y cohetes de gran calibre. </a:t>
            </a:r>
          </a:p>
          <a:p>
            <a:pPr lvl="1"/>
            <a:r>
              <a:rPr lang="es-MX" dirty="0"/>
              <a:t>Cada interceptor tiene un costo de 1.5 millones de dólares, una inversión necesaria para cubrir todo el territorio nacional frente a ataques de gran volumen.</a:t>
            </a:r>
          </a:p>
          <a:p>
            <a:r>
              <a:rPr lang="es-MX" dirty="0"/>
              <a:t>El sistema Flecha (Arrow): Defensa en el espacio</a:t>
            </a:r>
          </a:p>
          <a:p>
            <a:pPr lvl="1"/>
            <a:r>
              <a:rPr lang="es-MX" dirty="0"/>
              <a:t>Para los misiles de largo alcance que viajan por encima de la atmósfera, Israel confía en el sistema Flecha. Este proyecto nació tras la vulnerabilidad detectada en la guerra con Irak en 1991.</a:t>
            </a:r>
          </a:p>
          <a:p>
            <a:pPr lvl="1"/>
            <a:r>
              <a:rPr lang="es-MX" dirty="0"/>
              <a:t>El costo de estos proyectiles alcanza los 3 millones de dólares por unidad, reflejando la complejidad técnica de detener un misil que recorre miles de kilómetros.</a:t>
            </a:r>
          </a:p>
        </p:txBody>
      </p:sp>
      <p:sp>
        <p:nvSpPr>
          <p:cNvPr id="4" name="Marcador de fecha 3">
            <a:extLst>
              <a:ext uri="{FF2B5EF4-FFF2-40B4-BE49-F238E27FC236}">
                <a16:creationId xmlns:a16="http://schemas.microsoft.com/office/drawing/2014/main" id="{100D9242-B4BC-28A1-3630-9EAE7B9BB82E}"/>
              </a:ext>
            </a:extLst>
          </p:cNvPr>
          <p:cNvSpPr>
            <a:spLocks noGrp="1"/>
          </p:cNvSpPr>
          <p:nvPr>
            <p:ph type="dt" sz="half" idx="10"/>
          </p:nvPr>
        </p:nvSpPr>
        <p:spPr/>
        <p:txBody>
          <a:bodyPr/>
          <a:lstStyle/>
          <a:p>
            <a:fld id="{11211FA4-9338-41AC-81B0-6635B26A4DF4}" type="datetime1">
              <a:rPr lang="es-CL" smtClean="0"/>
              <a:t>10-07-2026</a:t>
            </a:fld>
            <a:endParaRPr lang="es-CL"/>
          </a:p>
        </p:txBody>
      </p:sp>
    </p:spTree>
    <p:extLst>
      <p:ext uri="{BB962C8B-B14F-4D97-AF65-F5344CB8AC3E}">
        <p14:creationId xmlns:p14="http://schemas.microsoft.com/office/powerpoint/2010/main" val="22013147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DAF9FB-8ABF-2594-0202-66E3911FB660}"/>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2EEB7F5A-9FB3-AF26-7BF9-FE8B537035B6}"/>
              </a:ext>
            </a:extLst>
          </p:cNvPr>
          <p:cNvSpPr>
            <a:spLocks noGrp="1"/>
          </p:cNvSpPr>
          <p:nvPr>
            <p:ph type="title"/>
          </p:nvPr>
        </p:nvSpPr>
        <p:spPr/>
        <p:txBody>
          <a:bodyPr>
            <a:normAutofit/>
          </a:bodyPr>
          <a:lstStyle/>
          <a:p>
            <a:r>
              <a:rPr lang="es-MX" dirty="0"/>
              <a:t>Evolución de armas y sistemas de propulsión en buques de guerra</a:t>
            </a:r>
            <a:endParaRPr lang="es-CL" dirty="0"/>
          </a:p>
        </p:txBody>
      </p:sp>
      <p:sp>
        <p:nvSpPr>
          <p:cNvPr id="3" name="Marcador de contenido 2">
            <a:extLst>
              <a:ext uri="{FF2B5EF4-FFF2-40B4-BE49-F238E27FC236}">
                <a16:creationId xmlns:a16="http://schemas.microsoft.com/office/drawing/2014/main" id="{CC5A4086-1504-A476-F692-AACF1A69B1CA}"/>
              </a:ext>
            </a:extLst>
          </p:cNvPr>
          <p:cNvSpPr>
            <a:spLocks noGrp="1"/>
          </p:cNvSpPr>
          <p:nvPr>
            <p:ph idx="1"/>
          </p:nvPr>
        </p:nvSpPr>
        <p:spPr/>
        <p:txBody>
          <a:bodyPr>
            <a:normAutofit fontScale="92500" lnSpcReduction="10000"/>
          </a:bodyPr>
          <a:lstStyle/>
          <a:p>
            <a:endParaRPr lang="es-MX" dirty="0"/>
          </a:p>
          <a:p>
            <a:r>
              <a:rPr lang="es-MX" dirty="0"/>
              <a:t>La tecnología naval ha pasado de cañones y velas a misiles guiados y propulsión nuclear, transformando la estrategia marítima y la capacidad operativa de las flotas.</a:t>
            </a:r>
          </a:p>
          <a:p>
            <a:r>
              <a:rPr lang="es-MX" dirty="0"/>
              <a:t>Evolución de la propulsión naval</a:t>
            </a:r>
          </a:p>
          <a:p>
            <a:pPr lvl="1"/>
            <a:r>
              <a:rPr lang="es-MX" dirty="0"/>
              <a:t>Velas (hasta el siglo XIX): Dependencia del viento, limitaciones tácticas.  </a:t>
            </a:r>
          </a:p>
          <a:p>
            <a:pPr lvl="1"/>
            <a:r>
              <a:rPr lang="es-MX" dirty="0"/>
              <a:t>Vapor (siglo XIX): Motores a vapor y hélices → independencia del viento. Mayor velocidad y maniobrabilidad.  </a:t>
            </a:r>
          </a:p>
          <a:p>
            <a:pPr lvl="1"/>
            <a:r>
              <a:rPr lang="es-MX" dirty="0"/>
              <a:t>Turbinas y diésel (siglo XX):Turbinas de vapor y motores diésel → eficiencia y autonomía. Sistemas combinados (CODAG, CODAD, COGAG) para flexibilidad operativa.  </a:t>
            </a:r>
          </a:p>
          <a:p>
            <a:pPr lvl="1"/>
            <a:r>
              <a:rPr lang="es-MX" dirty="0"/>
              <a:t>Propulsión nuclear (desde 1950): Submarinos y portaaviones nucleares → autonomía casi ilimitada. Capacidad de operar meses sin reabastecimiento.  </a:t>
            </a:r>
          </a:p>
        </p:txBody>
      </p:sp>
      <p:sp>
        <p:nvSpPr>
          <p:cNvPr id="4" name="Marcador de fecha 3">
            <a:extLst>
              <a:ext uri="{FF2B5EF4-FFF2-40B4-BE49-F238E27FC236}">
                <a16:creationId xmlns:a16="http://schemas.microsoft.com/office/drawing/2014/main" id="{8393CF1E-0EB9-6BBC-EFB5-0614BF11D607}"/>
              </a:ext>
            </a:extLst>
          </p:cNvPr>
          <p:cNvSpPr>
            <a:spLocks noGrp="1"/>
          </p:cNvSpPr>
          <p:nvPr>
            <p:ph type="dt" sz="half" idx="10"/>
          </p:nvPr>
        </p:nvSpPr>
        <p:spPr/>
        <p:txBody>
          <a:bodyPr/>
          <a:lstStyle/>
          <a:p>
            <a:fld id="{B4E8015F-581B-442E-AB6F-7594A42BC542}" type="datetime1">
              <a:rPr lang="es-CL" smtClean="0"/>
              <a:t>10-07-2026</a:t>
            </a:fld>
            <a:endParaRPr lang="es-CL"/>
          </a:p>
        </p:txBody>
      </p:sp>
    </p:spTree>
    <p:extLst>
      <p:ext uri="{BB962C8B-B14F-4D97-AF65-F5344CB8AC3E}">
        <p14:creationId xmlns:p14="http://schemas.microsoft.com/office/powerpoint/2010/main" val="19404575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2F84C9-10B6-EDA4-C023-6F2470540B7D}"/>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3C32CC90-D9CA-68B3-E263-8A608DCC8397}"/>
              </a:ext>
            </a:extLst>
          </p:cNvPr>
          <p:cNvSpPr>
            <a:spLocks noGrp="1"/>
          </p:cNvSpPr>
          <p:nvPr>
            <p:ph type="title"/>
          </p:nvPr>
        </p:nvSpPr>
        <p:spPr/>
        <p:txBody>
          <a:bodyPr>
            <a:normAutofit/>
          </a:bodyPr>
          <a:lstStyle/>
          <a:p>
            <a:r>
              <a:rPr lang="es-MX" dirty="0"/>
              <a:t>Evolución de armas y sistemas de propulsión en buques de guerra</a:t>
            </a:r>
            <a:endParaRPr lang="es-CL" dirty="0"/>
          </a:p>
        </p:txBody>
      </p:sp>
      <p:sp>
        <p:nvSpPr>
          <p:cNvPr id="3" name="Marcador de contenido 2">
            <a:extLst>
              <a:ext uri="{FF2B5EF4-FFF2-40B4-BE49-F238E27FC236}">
                <a16:creationId xmlns:a16="http://schemas.microsoft.com/office/drawing/2014/main" id="{96680838-41A9-5942-77AA-2B2A79186B96}"/>
              </a:ext>
            </a:extLst>
          </p:cNvPr>
          <p:cNvSpPr>
            <a:spLocks noGrp="1"/>
          </p:cNvSpPr>
          <p:nvPr>
            <p:ph idx="1"/>
          </p:nvPr>
        </p:nvSpPr>
        <p:spPr/>
        <p:txBody>
          <a:bodyPr>
            <a:normAutofit/>
          </a:bodyPr>
          <a:lstStyle/>
          <a:p>
            <a:r>
              <a:rPr lang="es-MX" dirty="0"/>
              <a:t>Tendencias actuales:</a:t>
            </a:r>
          </a:p>
          <a:p>
            <a:pPr lvl="1"/>
            <a:r>
              <a:rPr lang="es-MX" dirty="0"/>
              <a:t>Propulsión híbrida y eléctrica para reducir ruido y emisiones.  </a:t>
            </a:r>
          </a:p>
          <a:p>
            <a:pPr lvl="1"/>
            <a:r>
              <a:rPr lang="es-MX" dirty="0"/>
              <a:t>Sistemas más silenciosos para mejorar el sigilo acústico.  </a:t>
            </a:r>
          </a:p>
          <a:p>
            <a:r>
              <a:rPr lang="es-MX" dirty="0"/>
              <a:t>Impacto estratégico</a:t>
            </a:r>
          </a:p>
          <a:p>
            <a:pPr lvl="1"/>
            <a:r>
              <a:rPr lang="es-MX" dirty="0"/>
              <a:t>El paso de  cañones a misiles cambió la naturaleza del combate naval: de enfrentamientos cercanos a ataques a larga distancia.  </a:t>
            </a:r>
          </a:p>
          <a:p>
            <a:pPr lvl="1"/>
            <a:r>
              <a:rPr lang="es-MX" dirty="0"/>
              <a:t>La  propulsión nuclear dio a las flotas capacidad de proyección global sin depender de bases cercanas.  </a:t>
            </a:r>
          </a:p>
          <a:p>
            <a:pPr lvl="1"/>
            <a:r>
              <a:rPr lang="es-MX" dirty="0"/>
              <a:t>Hoy, la combinación de armas inteligentes y propulsión silenciosa busca maximizar el sigilo y la eficacia operativa. </a:t>
            </a:r>
          </a:p>
          <a:p>
            <a:pPr lvl="2"/>
            <a:r>
              <a:rPr lang="es-MX" dirty="0"/>
              <a:t>Buques no tripulados (DRONES: </a:t>
            </a:r>
            <a:r>
              <a:rPr lang="en-US" dirty="0"/>
              <a:t>USX-1 Defiant Autonomous Warship Experiment</a:t>
            </a:r>
            <a:r>
              <a:rPr lang="es-MX" dirty="0"/>
              <a:t> )</a:t>
            </a:r>
          </a:p>
        </p:txBody>
      </p:sp>
      <p:sp>
        <p:nvSpPr>
          <p:cNvPr id="4" name="Marcador de fecha 3">
            <a:extLst>
              <a:ext uri="{FF2B5EF4-FFF2-40B4-BE49-F238E27FC236}">
                <a16:creationId xmlns:a16="http://schemas.microsoft.com/office/drawing/2014/main" id="{5A3438A5-26D0-44F1-7DC5-ED083DEA202C}"/>
              </a:ext>
            </a:extLst>
          </p:cNvPr>
          <p:cNvSpPr>
            <a:spLocks noGrp="1"/>
          </p:cNvSpPr>
          <p:nvPr>
            <p:ph type="dt" sz="half" idx="10"/>
          </p:nvPr>
        </p:nvSpPr>
        <p:spPr/>
        <p:txBody>
          <a:bodyPr/>
          <a:lstStyle/>
          <a:p>
            <a:fld id="{39F4D116-839F-4E6C-B985-6D981B476315}" type="datetime1">
              <a:rPr lang="es-CL" smtClean="0"/>
              <a:t>10-07-2026</a:t>
            </a:fld>
            <a:endParaRPr lang="es-CL"/>
          </a:p>
        </p:txBody>
      </p:sp>
    </p:spTree>
    <p:extLst>
      <p:ext uri="{BB962C8B-B14F-4D97-AF65-F5344CB8AC3E}">
        <p14:creationId xmlns:p14="http://schemas.microsoft.com/office/powerpoint/2010/main" val="25721886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BDCD762-B4E9-5917-F12C-4D30303A8BA5}"/>
              </a:ext>
            </a:extLst>
          </p:cNvPr>
          <p:cNvSpPr>
            <a:spLocks noGrp="1"/>
          </p:cNvSpPr>
          <p:nvPr>
            <p:ph type="title"/>
          </p:nvPr>
        </p:nvSpPr>
        <p:spPr/>
        <p:txBody>
          <a:bodyPr/>
          <a:lstStyle/>
          <a:p>
            <a:r>
              <a:rPr lang="es-CL"/>
              <a:t>Evolución histórica de los buques y sus demandas logísticas</a:t>
            </a:r>
            <a:endParaRPr lang="es-CL" dirty="0"/>
          </a:p>
        </p:txBody>
      </p:sp>
      <p:sp>
        <p:nvSpPr>
          <p:cNvPr id="3" name="Marcador de contenido 2">
            <a:extLst>
              <a:ext uri="{FF2B5EF4-FFF2-40B4-BE49-F238E27FC236}">
                <a16:creationId xmlns:a16="http://schemas.microsoft.com/office/drawing/2014/main" id="{A63E92FC-CD1C-F57E-BC90-4EB53E556A37}"/>
              </a:ext>
            </a:extLst>
          </p:cNvPr>
          <p:cNvSpPr>
            <a:spLocks noGrp="1"/>
          </p:cNvSpPr>
          <p:nvPr>
            <p:ph idx="1"/>
          </p:nvPr>
        </p:nvSpPr>
        <p:spPr/>
        <p:txBody>
          <a:bodyPr>
            <a:normAutofit fontScale="85000" lnSpcReduction="20000"/>
          </a:bodyPr>
          <a:lstStyle/>
          <a:p>
            <a:r>
              <a:rPr lang="es-MX" dirty="0"/>
              <a:t>Época de vela y artillería de pólvora (siglos XVI–XVIII): </a:t>
            </a:r>
          </a:p>
          <a:p>
            <a:pPr lvl="1"/>
            <a:r>
              <a:rPr lang="es-MX" dirty="0"/>
              <a:t>Navíos de línea requerían principalmente velamen, jarcia y municiones de cañón. </a:t>
            </a:r>
          </a:p>
          <a:p>
            <a:pPr lvl="1"/>
            <a:r>
              <a:rPr lang="es-MX" dirty="0"/>
              <a:t>El mantenimiento se centraba en madera, lonas y pólvora.</a:t>
            </a:r>
          </a:p>
          <a:p>
            <a:r>
              <a:rPr lang="es-MX" dirty="0"/>
              <a:t>Transición al vapor (siglo XIX): </a:t>
            </a:r>
          </a:p>
          <a:p>
            <a:pPr lvl="1"/>
            <a:r>
              <a:rPr lang="es-MX" dirty="0"/>
              <a:t>La incorporación de máquinas de vapor y calderas aumentó la necesidad de carbón, lubricantes y repuestos mecánicos. </a:t>
            </a:r>
          </a:p>
          <a:p>
            <a:pPr lvl="1"/>
            <a:r>
              <a:rPr lang="es-MX" dirty="0"/>
              <a:t>La logística se volvió más compleja al incluir combustible sólido y piezas metálicas.</a:t>
            </a:r>
          </a:p>
          <a:p>
            <a:r>
              <a:rPr lang="es-MX" dirty="0"/>
              <a:t>Buques acorazados y turbinas (siglo XX): </a:t>
            </a:r>
          </a:p>
          <a:p>
            <a:pPr lvl="1"/>
            <a:r>
              <a:rPr lang="es-MX" dirty="0"/>
              <a:t>El acero, la artillería de gran calibre y los sistemas de propulsión más sofisticados incrementaron la demanda de repuestos especializados, combustibles líquidos y sistemas eléctricos.</a:t>
            </a:r>
          </a:p>
          <a:p>
            <a:r>
              <a:rPr lang="es-MX" dirty="0"/>
              <a:t>Actualidad (portaaviones, fragatas, submarinos, drones): </a:t>
            </a:r>
          </a:p>
          <a:p>
            <a:pPr lvl="1"/>
            <a:r>
              <a:rPr lang="es-MX" dirty="0"/>
              <a:t>La introducción de misiles, radares, sonares y sistemas electrónicos generó una logística multidimensional: repuestos electrónicos, software, combustibles de alta calidad y mantenimiento especializado.</a:t>
            </a:r>
            <a:endParaRPr lang="es-CL" dirty="0"/>
          </a:p>
        </p:txBody>
      </p:sp>
      <p:sp>
        <p:nvSpPr>
          <p:cNvPr id="4" name="Marcador de fecha 3">
            <a:extLst>
              <a:ext uri="{FF2B5EF4-FFF2-40B4-BE49-F238E27FC236}">
                <a16:creationId xmlns:a16="http://schemas.microsoft.com/office/drawing/2014/main" id="{E300700A-2EC5-D823-79B0-021452BDDF94}"/>
              </a:ext>
            </a:extLst>
          </p:cNvPr>
          <p:cNvSpPr>
            <a:spLocks noGrp="1"/>
          </p:cNvSpPr>
          <p:nvPr>
            <p:ph type="dt" sz="half" idx="10"/>
          </p:nvPr>
        </p:nvSpPr>
        <p:spPr/>
        <p:txBody>
          <a:bodyPr/>
          <a:lstStyle/>
          <a:p>
            <a:fld id="{824FC831-A136-4E19-B2C0-CF8C734EEC26}" type="datetime1">
              <a:rPr lang="es-CL" smtClean="0"/>
              <a:t>10-07-2026</a:t>
            </a:fld>
            <a:endParaRPr lang="es-CL"/>
          </a:p>
        </p:txBody>
      </p:sp>
    </p:spTree>
    <p:extLst>
      <p:ext uri="{BB962C8B-B14F-4D97-AF65-F5344CB8AC3E}">
        <p14:creationId xmlns:p14="http://schemas.microsoft.com/office/powerpoint/2010/main" val="27121837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A025909-67BC-179F-F1CC-DB4F55557238}"/>
              </a:ext>
            </a:extLst>
          </p:cNvPr>
          <p:cNvSpPr>
            <a:spLocks noGrp="1"/>
          </p:cNvSpPr>
          <p:nvPr>
            <p:ph type="title"/>
          </p:nvPr>
        </p:nvSpPr>
        <p:spPr/>
        <p:txBody>
          <a:bodyPr/>
          <a:lstStyle/>
          <a:p>
            <a:r>
              <a:rPr lang="es-MX" dirty="0"/>
              <a:t>Demanda logística</a:t>
            </a:r>
            <a:endParaRPr lang="es-CL" dirty="0"/>
          </a:p>
        </p:txBody>
      </p:sp>
      <p:sp>
        <p:nvSpPr>
          <p:cNvPr id="3" name="Marcador de contenido 2">
            <a:extLst>
              <a:ext uri="{FF2B5EF4-FFF2-40B4-BE49-F238E27FC236}">
                <a16:creationId xmlns:a16="http://schemas.microsoft.com/office/drawing/2014/main" id="{8EF5C852-BB6F-08A4-ABFC-B19CA2F8D00F}"/>
              </a:ext>
            </a:extLst>
          </p:cNvPr>
          <p:cNvSpPr>
            <a:spLocks noGrp="1"/>
          </p:cNvSpPr>
          <p:nvPr>
            <p:ph idx="1"/>
          </p:nvPr>
        </p:nvSpPr>
        <p:spPr/>
        <p:txBody>
          <a:bodyPr>
            <a:normAutofit fontScale="85000" lnSpcReduction="20000"/>
          </a:bodyPr>
          <a:lstStyle/>
          <a:p>
            <a:r>
              <a:rPr lang="es-MX" dirty="0"/>
              <a:t>Repuestos: La complejidad tecnológica elevó la necesidad de inventarios diversificados: desde piezas mecánicas y eléctricas hasta componentes electrónicos y ópticos.</a:t>
            </a:r>
          </a:p>
          <a:p>
            <a:r>
              <a:rPr lang="es-MX" dirty="0"/>
              <a:t>Consumos: El paso de carbón a combustibles líquidos y luego a energía nuclear o sistemas híbridos modificó radicalmente la cadena de abastecimiento.</a:t>
            </a:r>
          </a:p>
          <a:p>
            <a:r>
              <a:rPr lang="es-MX" dirty="0"/>
              <a:t>Soporte especializado: Cada avance tecnológico exigió personal entrenado y protocolos de seguridad más estrictos para manipular municiones, combustibles y sistemas electrónicos.</a:t>
            </a:r>
          </a:p>
          <a:p>
            <a:r>
              <a:rPr lang="es-MX" dirty="0"/>
              <a:t>La evolución de los buques de guerra ha transformado la logística naval desde un esquema simple (velas y pólvora) a uno altamente complejo y multidisciplinario, donde el oficial de abastecimiento juega un rol clave en garantizar la continuidad operativa mediante la gestión de repuestos, consumos y soporte técnico especializado.</a:t>
            </a:r>
            <a:endParaRPr lang="es-CL" dirty="0"/>
          </a:p>
        </p:txBody>
      </p:sp>
      <p:sp>
        <p:nvSpPr>
          <p:cNvPr id="4" name="Marcador de fecha 3">
            <a:extLst>
              <a:ext uri="{FF2B5EF4-FFF2-40B4-BE49-F238E27FC236}">
                <a16:creationId xmlns:a16="http://schemas.microsoft.com/office/drawing/2014/main" id="{4B64BCB3-F07C-DD88-6966-35D83DBF9EF9}"/>
              </a:ext>
            </a:extLst>
          </p:cNvPr>
          <p:cNvSpPr>
            <a:spLocks noGrp="1"/>
          </p:cNvSpPr>
          <p:nvPr>
            <p:ph type="dt" sz="half" idx="10"/>
          </p:nvPr>
        </p:nvSpPr>
        <p:spPr/>
        <p:txBody>
          <a:bodyPr/>
          <a:lstStyle/>
          <a:p>
            <a:fld id="{824FC831-A136-4E19-B2C0-CF8C734EEC26}" type="datetime1">
              <a:rPr lang="es-CL" smtClean="0"/>
              <a:t>10-07-2026</a:t>
            </a:fld>
            <a:endParaRPr lang="es-CL"/>
          </a:p>
        </p:txBody>
      </p:sp>
    </p:spTree>
    <p:extLst>
      <p:ext uri="{BB962C8B-B14F-4D97-AF65-F5344CB8AC3E}">
        <p14:creationId xmlns:p14="http://schemas.microsoft.com/office/powerpoint/2010/main" val="539403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C1D2B-2925-112F-7DED-33E588E2A8C1}"/>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86C8E4F6-1A74-2475-2289-28FE52C24910}"/>
              </a:ext>
            </a:extLst>
          </p:cNvPr>
          <p:cNvSpPr>
            <a:spLocks noGrp="1"/>
          </p:cNvSpPr>
          <p:nvPr>
            <p:ph type="title"/>
          </p:nvPr>
        </p:nvSpPr>
        <p:spPr/>
        <p:txBody>
          <a:bodyPr/>
          <a:lstStyle/>
          <a:p>
            <a:r>
              <a:rPr lang="es-MX" dirty="0"/>
              <a:t>Demanda logística y la subsistencia a bordo</a:t>
            </a:r>
            <a:endParaRPr lang="es-CL" dirty="0"/>
          </a:p>
        </p:txBody>
      </p:sp>
      <p:sp>
        <p:nvSpPr>
          <p:cNvPr id="3" name="Marcador de contenido 2">
            <a:extLst>
              <a:ext uri="{FF2B5EF4-FFF2-40B4-BE49-F238E27FC236}">
                <a16:creationId xmlns:a16="http://schemas.microsoft.com/office/drawing/2014/main" id="{C142CDA2-C177-48FD-553F-85DB1079C4D9}"/>
              </a:ext>
            </a:extLst>
          </p:cNvPr>
          <p:cNvSpPr>
            <a:spLocks noGrp="1"/>
          </p:cNvSpPr>
          <p:nvPr>
            <p:ph idx="1"/>
          </p:nvPr>
        </p:nvSpPr>
        <p:spPr/>
        <p:txBody>
          <a:bodyPr>
            <a:normAutofit lnSpcReduction="10000"/>
          </a:bodyPr>
          <a:lstStyle/>
          <a:p>
            <a:r>
              <a:rPr lang="es-MX" dirty="0"/>
              <a:t>El efecto de la logística en la alimentación y vida a bordo de un buque es decisivo para la eficiencia operativa y el bienestar de la dotación. </a:t>
            </a:r>
          </a:p>
          <a:p>
            <a:pPr lvl="1"/>
            <a:r>
              <a:rPr lang="es-MX" dirty="0"/>
              <a:t>La logística asegura que los víveres, agua potable y suministros básicos lleguen en cantidad y calidad adecuadas, permitiendo mantener la moral y la salud de la tripulación durante navegaciones prolongadas.</a:t>
            </a:r>
          </a:p>
          <a:p>
            <a:pPr lvl="1"/>
            <a:r>
              <a:rPr lang="es-MX" dirty="0"/>
              <a:t>La alimentación a bordo depende de una cadena logística bien organizada: planificación de menús, almacenamiento seguro en cámaras frigoríficas y bodegas, y distribución diaria en condiciones de mar. </a:t>
            </a:r>
          </a:p>
          <a:p>
            <a:pPr lvl="1"/>
            <a:r>
              <a:rPr lang="es-MX" dirty="0"/>
              <a:t>La variedad y equilibrio nutricional son posibles gracias a una gestión logística que considera tiempos de navegación, número de tripulantes y duración de las operaciones.</a:t>
            </a:r>
          </a:p>
        </p:txBody>
      </p:sp>
      <p:sp>
        <p:nvSpPr>
          <p:cNvPr id="4" name="Marcador de fecha 3">
            <a:extLst>
              <a:ext uri="{FF2B5EF4-FFF2-40B4-BE49-F238E27FC236}">
                <a16:creationId xmlns:a16="http://schemas.microsoft.com/office/drawing/2014/main" id="{B6371860-C72F-9802-5AB5-6012F481AB8D}"/>
              </a:ext>
            </a:extLst>
          </p:cNvPr>
          <p:cNvSpPr>
            <a:spLocks noGrp="1"/>
          </p:cNvSpPr>
          <p:nvPr>
            <p:ph type="dt" sz="half" idx="10"/>
          </p:nvPr>
        </p:nvSpPr>
        <p:spPr/>
        <p:txBody>
          <a:bodyPr/>
          <a:lstStyle/>
          <a:p>
            <a:fld id="{824FC831-A136-4E19-B2C0-CF8C734EEC26}" type="datetime1">
              <a:rPr lang="es-CL" smtClean="0"/>
              <a:t>10-07-2026</a:t>
            </a:fld>
            <a:endParaRPr lang="es-CL"/>
          </a:p>
        </p:txBody>
      </p:sp>
    </p:spTree>
    <p:extLst>
      <p:ext uri="{BB962C8B-B14F-4D97-AF65-F5344CB8AC3E}">
        <p14:creationId xmlns:p14="http://schemas.microsoft.com/office/powerpoint/2010/main" val="11196707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0CF89D-1744-BB94-53F5-A29E984CD8B9}"/>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273E7091-98C6-9A12-7C78-E30FD6DE4930}"/>
              </a:ext>
            </a:extLst>
          </p:cNvPr>
          <p:cNvSpPr>
            <a:spLocks noGrp="1"/>
          </p:cNvSpPr>
          <p:nvPr>
            <p:ph type="title"/>
          </p:nvPr>
        </p:nvSpPr>
        <p:spPr/>
        <p:txBody>
          <a:bodyPr/>
          <a:lstStyle/>
          <a:p>
            <a:r>
              <a:rPr lang="es-MX" dirty="0"/>
              <a:t>Demanda logística y la subsistencia a bordo</a:t>
            </a:r>
            <a:endParaRPr lang="es-CL" dirty="0"/>
          </a:p>
        </p:txBody>
      </p:sp>
      <p:sp>
        <p:nvSpPr>
          <p:cNvPr id="3" name="Marcador de contenido 2">
            <a:extLst>
              <a:ext uri="{FF2B5EF4-FFF2-40B4-BE49-F238E27FC236}">
                <a16:creationId xmlns:a16="http://schemas.microsoft.com/office/drawing/2014/main" id="{13CCA1F9-D7CE-7A37-9A70-C738DA1DB503}"/>
              </a:ext>
            </a:extLst>
          </p:cNvPr>
          <p:cNvSpPr>
            <a:spLocks noGrp="1"/>
          </p:cNvSpPr>
          <p:nvPr>
            <p:ph idx="1"/>
          </p:nvPr>
        </p:nvSpPr>
        <p:spPr/>
        <p:txBody>
          <a:bodyPr>
            <a:normAutofit lnSpcReduction="10000"/>
          </a:bodyPr>
          <a:lstStyle/>
          <a:p>
            <a:r>
              <a:rPr lang="es-MX" dirty="0"/>
              <a:t>La vida a bordo también se ve influida por la logística en aspectos como higiene, habitabilidad y recreación. </a:t>
            </a:r>
          </a:p>
          <a:p>
            <a:pPr lvl="1"/>
            <a:r>
              <a:rPr lang="es-MX" dirty="0"/>
              <a:t>El abastecimiento de productos de limpieza, ropa de trabajo, repuestos para sistemas de ventilación y agua caliente contribuye directamente a la calidad de vida a bordo. </a:t>
            </a:r>
          </a:p>
          <a:p>
            <a:pPr lvl="1"/>
            <a:r>
              <a:rPr lang="es-MX" dirty="0"/>
              <a:t>Sin estos insumos, la convivencia y el rendimiento se verían afectados.</a:t>
            </a:r>
          </a:p>
          <a:p>
            <a:r>
              <a:rPr lang="es-MX" dirty="0"/>
              <a:t>En síntesis, la logística no solo sostiene la operación técnica del buque, sino que también garantiza la alimentación adecuada y condiciones dignas de vida a bordo, fortaleciendo la disciplina, la cohesión y el ethos naval. Es un factor invisible pero fundamental para que la tripulación pueda cumplir su misión con eficacia y seguridad.</a:t>
            </a:r>
            <a:endParaRPr lang="es-CL" dirty="0"/>
          </a:p>
        </p:txBody>
      </p:sp>
      <p:sp>
        <p:nvSpPr>
          <p:cNvPr id="4" name="Marcador de fecha 3">
            <a:extLst>
              <a:ext uri="{FF2B5EF4-FFF2-40B4-BE49-F238E27FC236}">
                <a16:creationId xmlns:a16="http://schemas.microsoft.com/office/drawing/2014/main" id="{C1587A70-81BA-73E5-B339-8FC38F64FE57}"/>
              </a:ext>
            </a:extLst>
          </p:cNvPr>
          <p:cNvSpPr>
            <a:spLocks noGrp="1"/>
          </p:cNvSpPr>
          <p:nvPr>
            <p:ph type="dt" sz="half" idx="10"/>
          </p:nvPr>
        </p:nvSpPr>
        <p:spPr/>
        <p:txBody>
          <a:bodyPr/>
          <a:lstStyle/>
          <a:p>
            <a:fld id="{824FC831-A136-4E19-B2C0-CF8C734EEC26}" type="datetime1">
              <a:rPr lang="es-CL" smtClean="0"/>
              <a:t>10-07-2026</a:t>
            </a:fld>
            <a:endParaRPr lang="es-CL"/>
          </a:p>
        </p:txBody>
      </p:sp>
    </p:spTree>
    <p:extLst>
      <p:ext uri="{BB962C8B-B14F-4D97-AF65-F5344CB8AC3E}">
        <p14:creationId xmlns:p14="http://schemas.microsoft.com/office/powerpoint/2010/main" val="34064747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8573967-5598-82F0-6636-ACDCCE27642A}"/>
              </a:ext>
            </a:extLst>
          </p:cNvPr>
          <p:cNvSpPr>
            <a:spLocks noGrp="1"/>
          </p:cNvSpPr>
          <p:nvPr>
            <p:ph type="title"/>
          </p:nvPr>
        </p:nvSpPr>
        <p:spPr/>
        <p:txBody>
          <a:bodyPr/>
          <a:lstStyle/>
          <a:p>
            <a:r>
              <a:rPr lang="es-MX" dirty="0"/>
              <a:t>Resumen de la evolución histórica de los buques de guerra</a:t>
            </a:r>
            <a:endParaRPr lang="es-CL" dirty="0"/>
          </a:p>
        </p:txBody>
      </p:sp>
      <p:sp>
        <p:nvSpPr>
          <p:cNvPr id="3" name="Marcador de contenido 2">
            <a:extLst>
              <a:ext uri="{FF2B5EF4-FFF2-40B4-BE49-F238E27FC236}">
                <a16:creationId xmlns:a16="http://schemas.microsoft.com/office/drawing/2014/main" id="{8CFA87F1-A70F-11B2-3FE7-4E9D5FFEC4B3}"/>
              </a:ext>
            </a:extLst>
          </p:cNvPr>
          <p:cNvSpPr>
            <a:spLocks noGrp="1"/>
          </p:cNvSpPr>
          <p:nvPr>
            <p:ph idx="1"/>
          </p:nvPr>
        </p:nvSpPr>
        <p:spPr/>
        <p:txBody>
          <a:bodyPr>
            <a:normAutofit fontScale="62500" lnSpcReduction="20000"/>
          </a:bodyPr>
          <a:lstStyle/>
          <a:p>
            <a:r>
              <a:rPr lang="es-MX" dirty="0"/>
              <a:t>Desde galeras y navíos de línea hasta fragatas y portaaviones modernos:</a:t>
            </a:r>
          </a:p>
          <a:p>
            <a:pPr lvl="1"/>
            <a:r>
              <a:rPr lang="es-MX" dirty="0"/>
              <a:t>Innovaciones tecnológicas: propulsión a vela, vapor, turbinas, energía nuclear.</a:t>
            </a:r>
          </a:p>
          <a:p>
            <a:pPr lvl="1"/>
            <a:r>
              <a:rPr lang="es-MX" dirty="0"/>
              <a:t>Incorporación de sistemas de armas avanzados (artillería, misiles, sistemas CIWS).</a:t>
            </a:r>
          </a:p>
          <a:p>
            <a:r>
              <a:rPr lang="es-MX" dirty="0"/>
              <a:t>Influencia en la demanda logística:</a:t>
            </a:r>
          </a:p>
          <a:p>
            <a:pPr lvl="1"/>
            <a:r>
              <a:rPr lang="es-MX" dirty="0"/>
              <a:t>Aumento del consumo de combustible y lubricantes.</a:t>
            </a:r>
          </a:p>
          <a:p>
            <a:pPr lvl="1"/>
            <a:r>
              <a:rPr lang="es-MX" dirty="0"/>
              <a:t>Necesidad de repuestos especializados y mantenimiento complejo.</a:t>
            </a:r>
          </a:p>
          <a:p>
            <a:pPr lvl="1"/>
            <a:r>
              <a:rPr lang="es-MX" dirty="0"/>
              <a:t>Incremento en la provisión de víveres y agua para tripulaciones más numerosas.</a:t>
            </a:r>
          </a:p>
          <a:p>
            <a:pPr lvl="1"/>
            <a:r>
              <a:rPr lang="es-MX" dirty="0"/>
              <a:t>Apoyo médico y sanitario en operaciones prolongadas.</a:t>
            </a:r>
          </a:p>
          <a:p>
            <a:r>
              <a:rPr lang="es-MX" dirty="0"/>
              <a:t>Relación entre diseño naval y logística:</a:t>
            </a:r>
          </a:p>
          <a:p>
            <a:pPr lvl="1"/>
            <a:r>
              <a:rPr lang="es-MX" dirty="0"/>
              <a:t>El tamaño de los buques y los francobordo condicionan la capacidad de carga y almacenamiento.</a:t>
            </a:r>
          </a:p>
          <a:p>
            <a:pPr lvl="1"/>
            <a:r>
              <a:rPr lang="es-MX" dirty="0"/>
              <a:t>Reservas de flotabilidad y estabilidad como factores que determinan la seguridad en operaciones logísticas.</a:t>
            </a:r>
          </a:p>
          <a:p>
            <a:r>
              <a:rPr lang="es-MX" dirty="0"/>
              <a:t>Casos prácticos:</a:t>
            </a:r>
          </a:p>
          <a:p>
            <a:pPr lvl="1"/>
            <a:r>
              <a:rPr lang="es-MX" dirty="0"/>
              <a:t>Comparación entre un buque de guerra del siglo XIX y un portacontenedores militarizado actual.</a:t>
            </a:r>
          </a:p>
          <a:p>
            <a:pPr lvl="1"/>
            <a:r>
              <a:rPr lang="es-MX" dirty="0"/>
              <a:t>Ejemplo de operaciones de reabastecimiento en la mar (RAS – </a:t>
            </a:r>
            <a:r>
              <a:rPr lang="es-MX" dirty="0" err="1"/>
              <a:t>Replenishment</a:t>
            </a:r>
            <a:r>
              <a:rPr lang="es-MX" dirty="0"/>
              <a:t> At Sea - LOGOS).</a:t>
            </a:r>
          </a:p>
          <a:p>
            <a:r>
              <a:rPr lang="es-MX" dirty="0"/>
              <a:t>Perspectiva ética y operativa:</a:t>
            </a:r>
          </a:p>
          <a:p>
            <a:pPr lvl="1"/>
            <a:r>
              <a:rPr lang="es-MX" dirty="0"/>
              <a:t>Responsabilidad del oficial logístico y de abastecimiento en garantizar la continuidad operativa.</a:t>
            </a:r>
          </a:p>
          <a:p>
            <a:pPr lvl="1"/>
            <a:r>
              <a:rPr lang="es-MX" dirty="0"/>
              <a:t>Integración del ethos naval en la gestión de recursos.</a:t>
            </a:r>
            <a:endParaRPr lang="es-CL" dirty="0"/>
          </a:p>
        </p:txBody>
      </p:sp>
      <p:sp>
        <p:nvSpPr>
          <p:cNvPr id="4" name="Marcador de fecha 3">
            <a:extLst>
              <a:ext uri="{FF2B5EF4-FFF2-40B4-BE49-F238E27FC236}">
                <a16:creationId xmlns:a16="http://schemas.microsoft.com/office/drawing/2014/main" id="{75AA52B9-99E8-24B8-CAFD-96096EB8385B}"/>
              </a:ext>
            </a:extLst>
          </p:cNvPr>
          <p:cNvSpPr>
            <a:spLocks noGrp="1"/>
          </p:cNvSpPr>
          <p:nvPr>
            <p:ph type="dt" sz="half" idx="10"/>
          </p:nvPr>
        </p:nvSpPr>
        <p:spPr/>
        <p:txBody>
          <a:bodyPr/>
          <a:lstStyle/>
          <a:p>
            <a:fld id="{56E0F499-FF56-487D-859E-D55A05B3C00A}" type="datetime1">
              <a:rPr lang="es-CL" smtClean="0"/>
              <a:t>10-07-2026</a:t>
            </a:fld>
            <a:endParaRPr lang="es-CL"/>
          </a:p>
        </p:txBody>
      </p:sp>
      <p:sp>
        <p:nvSpPr>
          <p:cNvPr id="5" name="Flecha: a la derecha 4">
            <a:hlinkClick r:id="rId2" action="ppaction://hlinksldjump"/>
            <a:extLst>
              <a:ext uri="{FF2B5EF4-FFF2-40B4-BE49-F238E27FC236}">
                <a16:creationId xmlns:a16="http://schemas.microsoft.com/office/drawing/2014/main" id="{876A3F1E-F3C2-9259-0D9D-0C1852364B49}"/>
              </a:ext>
            </a:extLst>
          </p:cNvPr>
          <p:cNvSpPr/>
          <p:nvPr/>
        </p:nvSpPr>
        <p:spPr>
          <a:xfrm>
            <a:off x="5040087" y="4582885"/>
            <a:ext cx="587828" cy="152400"/>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196539688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2" name="Rectangle 11">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73384EFE-EB3D-58ED-F89B-FEF347B53EFB}"/>
              </a:ext>
            </a:extLst>
          </p:cNvPr>
          <p:cNvSpPr>
            <a:spLocks noGrp="1"/>
          </p:cNvSpPr>
          <p:nvPr>
            <p:ph type="title"/>
          </p:nvPr>
        </p:nvSpPr>
        <p:spPr>
          <a:xfrm>
            <a:off x="761803" y="350196"/>
            <a:ext cx="4646904" cy="1624520"/>
          </a:xfrm>
        </p:spPr>
        <p:txBody>
          <a:bodyPr anchor="ctr">
            <a:normAutofit/>
          </a:bodyPr>
          <a:lstStyle/>
          <a:p>
            <a:r>
              <a:rPr lang="es-CL" sz="3700"/>
              <a:t>Sistemas de Reaprovisionamiento Naval</a:t>
            </a:r>
          </a:p>
        </p:txBody>
      </p:sp>
      <p:sp>
        <p:nvSpPr>
          <p:cNvPr id="3" name="Marcador de contenido 2">
            <a:extLst>
              <a:ext uri="{FF2B5EF4-FFF2-40B4-BE49-F238E27FC236}">
                <a16:creationId xmlns:a16="http://schemas.microsoft.com/office/drawing/2014/main" id="{333732DE-23D7-8CBA-1728-28ABF92A33A5}"/>
              </a:ext>
            </a:extLst>
          </p:cNvPr>
          <p:cNvSpPr>
            <a:spLocks noGrp="1"/>
          </p:cNvSpPr>
          <p:nvPr>
            <p:ph idx="1"/>
          </p:nvPr>
        </p:nvSpPr>
        <p:spPr>
          <a:xfrm>
            <a:off x="761802" y="2743200"/>
            <a:ext cx="4646905" cy="3613149"/>
          </a:xfrm>
        </p:spPr>
        <p:txBody>
          <a:bodyPr anchor="ctr">
            <a:normAutofit/>
          </a:bodyPr>
          <a:lstStyle/>
          <a:p>
            <a:r>
              <a:rPr lang="es-CL" sz="2000" b="1"/>
              <a:t>Puerto:</a:t>
            </a:r>
            <a:r>
              <a:rPr lang="es-CL" sz="2000"/>
              <a:t> completo y seguro, pero más lento.</a:t>
            </a:r>
          </a:p>
          <a:p>
            <a:r>
              <a:rPr lang="es-CL" sz="2000" b="1"/>
              <a:t>Mar (RAS):</a:t>
            </a:r>
            <a:r>
              <a:rPr lang="es-CL" sz="2000"/>
              <a:t> flexible y continuo, pero complejo.</a:t>
            </a:r>
          </a:p>
          <a:p>
            <a:r>
              <a:rPr lang="es-CL" sz="2000" b="1"/>
              <a:t>Rápido en puerto:</a:t>
            </a:r>
            <a:r>
              <a:rPr lang="es-CL" sz="2000"/>
              <a:t> eficiente y ágil, pero limitado en alcance</a:t>
            </a:r>
          </a:p>
          <a:p>
            <a:endParaRPr lang="es-CL" sz="2000"/>
          </a:p>
        </p:txBody>
      </p:sp>
      <p:sp>
        <p:nvSpPr>
          <p:cNvPr id="4" name="Marcador de fecha 3">
            <a:extLst>
              <a:ext uri="{FF2B5EF4-FFF2-40B4-BE49-F238E27FC236}">
                <a16:creationId xmlns:a16="http://schemas.microsoft.com/office/drawing/2014/main" id="{7A68F034-5042-60C2-A50D-722A54D90961}"/>
              </a:ext>
            </a:extLst>
          </p:cNvPr>
          <p:cNvSpPr>
            <a:spLocks noGrp="1"/>
          </p:cNvSpPr>
          <p:nvPr>
            <p:ph type="dt" sz="half" idx="10"/>
          </p:nvPr>
        </p:nvSpPr>
        <p:spPr>
          <a:xfrm>
            <a:off x="761802" y="6356350"/>
            <a:ext cx="2819598" cy="365125"/>
          </a:xfrm>
        </p:spPr>
        <p:txBody>
          <a:bodyPr>
            <a:normAutofit/>
          </a:bodyPr>
          <a:lstStyle/>
          <a:p>
            <a:pPr>
              <a:spcAft>
                <a:spcPts val="600"/>
              </a:spcAft>
            </a:pPr>
            <a:fld id="{824FC831-A136-4E19-B2C0-CF8C734EEC26}" type="datetime1">
              <a:rPr lang="es-CL">
                <a:solidFill>
                  <a:schemeClr val="tx1"/>
                </a:solidFill>
              </a:rPr>
              <a:pPr>
                <a:spcAft>
                  <a:spcPts val="600"/>
                </a:spcAft>
              </a:pPr>
              <a:t>10-07-2026</a:t>
            </a:fld>
            <a:endParaRPr lang="es-CL">
              <a:solidFill>
                <a:schemeClr val="tx1"/>
              </a:solidFill>
            </a:endParaRPr>
          </a:p>
        </p:txBody>
      </p:sp>
      <p:pic>
        <p:nvPicPr>
          <p:cNvPr id="6" name="Picture 5" descr="Pila de cajas de almacenamiento">
            <a:extLst>
              <a:ext uri="{FF2B5EF4-FFF2-40B4-BE49-F238E27FC236}">
                <a16:creationId xmlns:a16="http://schemas.microsoft.com/office/drawing/2014/main" id="{F5F77B34-2F7D-CE6B-FC20-CD319ED22ECF}"/>
              </a:ext>
            </a:extLst>
          </p:cNvPr>
          <p:cNvPicPr>
            <a:picLocks noChangeAspect="1"/>
          </p:cNvPicPr>
          <p:nvPr/>
        </p:nvPicPr>
        <p:blipFill>
          <a:blip r:embed="rId2"/>
          <a:srcRect l="7752" r="33071"/>
          <a:stretch>
            <a:fillRect/>
          </a:stretch>
        </p:blipFill>
        <p:spPr>
          <a:xfrm>
            <a:off x="6096000" y="1"/>
            <a:ext cx="6102825" cy="6858000"/>
          </a:xfrm>
          <a:prstGeom prst="rect">
            <a:avLst/>
          </a:prstGeom>
        </p:spPr>
      </p:pic>
    </p:spTree>
    <p:extLst>
      <p:ext uri="{BB962C8B-B14F-4D97-AF65-F5344CB8AC3E}">
        <p14:creationId xmlns:p14="http://schemas.microsoft.com/office/powerpoint/2010/main" val="398978743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10">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Freeform: Shape 12">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33C05FC8-508F-D674-948D-4C0B579A272C}"/>
              </a:ext>
            </a:extLst>
          </p:cNvPr>
          <p:cNvSpPr>
            <a:spLocks noGrp="1"/>
          </p:cNvSpPr>
          <p:nvPr>
            <p:ph type="title"/>
          </p:nvPr>
        </p:nvSpPr>
        <p:spPr>
          <a:xfrm>
            <a:off x="686834" y="1153572"/>
            <a:ext cx="3200400" cy="4461163"/>
          </a:xfrm>
        </p:spPr>
        <p:txBody>
          <a:bodyPr>
            <a:normAutofit/>
          </a:bodyPr>
          <a:lstStyle/>
          <a:p>
            <a:r>
              <a:rPr lang="es-CL" sz="2400">
                <a:solidFill>
                  <a:srgbClr val="FFFFFF"/>
                </a:solidFill>
              </a:rPr>
              <a:t>Sistemas de Reaprovisionamiento Naval</a:t>
            </a:r>
          </a:p>
        </p:txBody>
      </p:sp>
      <p:sp>
        <p:nvSpPr>
          <p:cNvPr id="30" name="Arc 14">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6" name="Marcador de contenido 5">
            <a:extLst>
              <a:ext uri="{FF2B5EF4-FFF2-40B4-BE49-F238E27FC236}">
                <a16:creationId xmlns:a16="http://schemas.microsoft.com/office/drawing/2014/main" id="{39C2D59E-4AB0-DE6D-340E-BC0D9CFE67C0}"/>
              </a:ext>
            </a:extLst>
          </p:cNvPr>
          <p:cNvSpPr>
            <a:spLocks noGrp="1"/>
          </p:cNvSpPr>
          <p:nvPr>
            <p:ph idx="1"/>
          </p:nvPr>
        </p:nvSpPr>
        <p:spPr>
          <a:xfrm>
            <a:off x="4447308" y="591344"/>
            <a:ext cx="6906491" cy="5585619"/>
          </a:xfrm>
        </p:spPr>
        <p:txBody>
          <a:bodyPr anchor="ctr">
            <a:normAutofit/>
          </a:bodyPr>
          <a:lstStyle/>
          <a:p>
            <a:pPr marL="514350" indent="-514350">
              <a:buFont typeface="+mj-lt"/>
              <a:buAutoNum type="arabicPeriod"/>
            </a:pPr>
            <a:r>
              <a:rPr lang="es-CL" b="1"/>
              <a:t>Reaprovisionamiento en puerto</a:t>
            </a:r>
          </a:p>
          <a:p>
            <a:pPr lvl="1"/>
            <a:r>
              <a:rPr lang="es-CL" b="1"/>
              <a:t>Descripción:</a:t>
            </a:r>
            <a:r>
              <a:rPr lang="es-CL"/>
              <a:t> Se realiza con el buque se encuentra atracado en un puerto o base naval.</a:t>
            </a:r>
          </a:p>
          <a:p>
            <a:pPr lvl="1"/>
            <a:r>
              <a:rPr lang="es-CL" b="1"/>
              <a:t>Características:</a:t>
            </a:r>
            <a:endParaRPr lang="es-CL"/>
          </a:p>
          <a:p>
            <a:pPr lvl="2"/>
            <a:r>
              <a:rPr lang="es-CL"/>
              <a:t>Mayor seguridad y control.</a:t>
            </a:r>
          </a:p>
          <a:p>
            <a:pPr lvl="2"/>
            <a:r>
              <a:rPr lang="es-CL"/>
              <a:t>Permite operaciones de carga completas: combustible, víveres, municiones, repuestos.</a:t>
            </a:r>
          </a:p>
          <a:p>
            <a:pPr lvl="2"/>
            <a:r>
              <a:rPr lang="es-CL"/>
              <a:t>Se aprovechan instalaciones portuarias y equipos de carga.</a:t>
            </a:r>
          </a:p>
          <a:p>
            <a:pPr lvl="1"/>
            <a:r>
              <a:rPr lang="es-CL" b="1"/>
              <a:t>Ventaja:</a:t>
            </a:r>
            <a:r>
              <a:rPr lang="es-CL"/>
              <a:t> Posibilidad de inspección técnica y mantenimiento simultáneo.</a:t>
            </a:r>
          </a:p>
          <a:p>
            <a:pPr lvl="1"/>
            <a:r>
              <a:rPr lang="es-CL" b="1"/>
              <a:t>Limitación:</a:t>
            </a:r>
            <a:r>
              <a:rPr lang="es-CL"/>
              <a:t> Requiere detener operaciones y puede exponer al buque a riesgos si el puerto no es seguro.</a:t>
            </a:r>
            <a:endParaRPr lang="es-CL" dirty="0"/>
          </a:p>
        </p:txBody>
      </p:sp>
      <p:sp>
        <p:nvSpPr>
          <p:cNvPr id="5" name="Marcador de fecha 4">
            <a:extLst>
              <a:ext uri="{FF2B5EF4-FFF2-40B4-BE49-F238E27FC236}">
                <a16:creationId xmlns:a16="http://schemas.microsoft.com/office/drawing/2014/main" id="{3B8E407C-FC99-4ACC-C0FC-2D6D6A85A0B2}"/>
              </a:ext>
            </a:extLst>
          </p:cNvPr>
          <p:cNvSpPr>
            <a:spLocks noGrp="1"/>
          </p:cNvSpPr>
          <p:nvPr>
            <p:ph type="dt" sz="half" idx="10"/>
          </p:nvPr>
        </p:nvSpPr>
        <p:spPr>
          <a:xfrm>
            <a:off x="838200" y="6356350"/>
            <a:ext cx="1639957" cy="365125"/>
          </a:xfrm>
        </p:spPr>
        <p:txBody>
          <a:bodyPr>
            <a:normAutofit/>
          </a:bodyPr>
          <a:lstStyle/>
          <a:p>
            <a:pPr>
              <a:spcAft>
                <a:spcPts val="600"/>
              </a:spcAft>
            </a:pPr>
            <a:fld id="{51424F34-C200-4CBA-A4E4-8EE977FDF5E5}" type="datetime1">
              <a:rPr lang="es-CL">
                <a:solidFill>
                  <a:srgbClr val="FFFFFF"/>
                </a:solidFill>
              </a:rPr>
              <a:pPr>
                <a:spcAft>
                  <a:spcPts val="600"/>
                </a:spcAft>
              </a:pPr>
              <a:t>10-07-2026</a:t>
            </a:fld>
            <a:endParaRPr lang="es-CL">
              <a:solidFill>
                <a:srgbClr val="FFFFFF"/>
              </a:solidFill>
            </a:endParaRPr>
          </a:p>
        </p:txBody>
      </p:sp>
    </p:spTree>
    <p:extLst>
      <p:ext uri="{BB962C8B-B14F-4D97-AF65-F5344CB8AC3E}">
        <p14:creationId xmlns:p14="http://schemas.microsoft.com/office/powerpoint/2010/main" val="143153764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96D61DFB-AFD3-DAA1-D84E-C341DB1FE6B9}"/>
            </a:ext>
          </a:extLst>
        </p:cNvPr>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reeform: Shape 12">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7396451A-2F3B-B092-EF2A-15375C94BC12}"/>
              </a:ext>
            </a:extLst>
          </p:cNvPr>
          <p:cNvSpPr>
            <a:spLocks noGrp="1"/>
          </p:cNvSpPr>
          <p:nvPr>
            <p:ph type="title"/>
          </p:nvPr>
        </p:nvSpPr>
        <p:spPr>
          <a:xfrm>
            <a:off x="686834" y="1153572"/>
            <a:ext cx="3200400" cy="4461163"/>
          </a:xfrm>
        </p:spPr>
        <p:txBody>
          <a:bodyPr>
            <a:normAutofit/>
          </a:bodyPr>
          <a:lstStyle/>
          <a:p>
            <a:r>
              <a:rPr lang="es-CL" sz="2400">
                <a:solidFill>
                  <a:srgbClr val="FFFFFF"/>
                </a:solidFill>
              </a:rPr>
              <a:t>Sistemas de Reaprovisionamiento Naval</a:t>
            </a:r>
          </a:p>
        </p:txBody>
      </p:sp>
      <p:sp>
        <p:nvSpPr>
          <p:cNvPr id="15" name="Arc 14">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6" name="Marcador de contenido 5">
            <a:extLst>
              <a:ext uri="{FF2B5EF4-FFF2-40B4-BE49-F238E27FC236}">
                <a16:creationId xmlns:a16="http://schemas.microsoft.com/office/drawing/2014/main" id="{F99707FF-BEE0-B3CA-3AB3-9DA37DCBC8DD}"/>
              </a:ext>
            </a:extLst>
          </p:cNvPr>
          <p:cNvSpPr>
            <a:spLocks noGrp="1"/>
          </p:cNvSpPr>
          <p:nvPr>
            <p:ph idx="1"/>
          </p:nvPr>
        </p:nvSpPr>
        <p:spPr>
          <a:xfrm>
            <a:off x="4447308" y="591344"/>
            <a:ext cx="6906491" cy="5585619"/>
          </a:xfrm>
        </p:spPr>
        <p:txBody>
          <a:bodyPr anchor="ctr">
            <a:normAutofit/>
          </a:bodyPr>
          <a:lstStyle/>
          <a:p>
            <a:pPr marL="514350" indent="-514350">
              <a:buFont typeface="+mj-lt"/>
              <a:buAutoNum type="arabicPeriod" startAt="2"/>
            </a:pPr>
            <a:r>
              <a:rPr lang="es-CL" sz="1700" b="1" dirty="0"/>
              <a:t>Reaprovisionamiento en la mar (RAS – </a:t>
            </a:r>
            <a:r>
              <a:rPr lang="es-CL" sz="1700" b="1" i="1" dirty="0" err="1"/>
              <a:t>Replenishment</a:t>
            </a:r>
            <a:r>
              <a:rPr lang="es-CL" sz="1700" b="1" i="1" dirty="0"/>
              <a:t> At Sea UNPEP – </a:t>
            </a:r>
            <a:r>
              <a:rPr lang="es-CL" sz="1700" b="1" i="1" dirty="0" err="1"/>
              <a:t>UNderway</a:t>
            </a:r>
            <a:r>
              <a:rPr lang="es-CL" sz="1700" b="1" i="1" dirty="0"/>
              <a:t> </a:t>
            </a:r>
            <a:r>
              <a:rPr lang="es-CL" sz="1700" b="1" i="1" dirty="0" err="1"/>
              <a:t>REPlenishment</a:t>
            </a:r>
            <a:r>
              <a:rPr lang="es-CL" sz="1700" b="1" i="1" dirty="0"/>
              <a:t> - LOGOS</a:t>
            </a:r>
            <a:r>
              <a:rPr lang="es-CL" sz="1700" b="1" dirty="0"/>
              <a:t>)</a:t>
            </a:r>
          </a:p>
          <a:p>
            <a:pPr lvl="1"/>
            <a:r>
              <a:rPr lang="es-CL" sz="1700" b="1" dirty="0"/>
              <a:t>Descripción:</a:t>
            </a:r>
            <a:r>
              <a:rPr lang="es-CL" sz="1700" dirty="0"/>
              <a:t> Transferencia de suministros entre buques mientras ambos navegan.</a:t>
            </a:r>
          </a:p>
          <a:p>
            <a:pPr lvl="1"/>
            <a:r>
              <a:rPr lang="es-CL" sz="1700" b="1" dirty="0"/>
              <a:t>Características:</a:t>
            </a:r>
            <a:endParaRPr lang="es-CL" sz="1700" dirty="0"/>
          </a:p>
          <a:p>
            <a:pPr lvl="2"/>
            <a:r>
              <a:rPr lang="es-CL" sz="1700" dirty="0"/>
              <a:t>Se efectúa mediante maniobras de aproximación paralela o por helicópteros (VERTREP).</a:t>
            </a:r>
          </a:p>
          <a:p>
            <a:pPr lvl="2"/>
            <a:r>
              <a:rPr lang="es-CL" sz="1700" dirty="0"/>
              <a:t>Incluye combustible, víveres, municiones y repuestos esenciales.</a:t>
            </a:r>
          </a:p>
          <a:p>
            <a:pPr lvl="1"/>
            <a:r>
              <a:rPr lang="es-CL" sz="1700" b="1" dirty="0"/>
              <a:t>Ventaja:</a:t>
            </a:r>
            <a:r>
              <a:rPr lang="es-CL" sz="1700" dirty="0"/>
              <a:t> Mantiene la continuidad operativa sin necesidad de regresar a puerto.</a:t>
            </a:r>
          </a:p>
          <a:p>
            <a:pPr lvl="1"/>
            <a:r>
              <a:rPr lang="es-CL" sz="1700" b="1" dirty="0"/>
              <a:t>Limitación:</a:t>
            </a:r>
            <a:r>
              <a:rPr lang="es-CL" sz="1700" dirty="0"/>
              <a:t> Maniobra compleja, requiere alta coordinación y condiciones de mar favorables. Es muy vulnerable a ataques enemigos.</a:t>
            </a:r>
          </a:p>
        </p:txBody>
      </p:sp>
      <p:sp>
        <p:nvSpPr>
          <p:cNvPr id="5" name="Marcador de fecha 4">
            <a:extLst>
              <a:ext uri="{FF2B5EF4-FFF2-40B4-BE49-F238E27FC236}">
                <a16:creationId xmlns:a16="http://schemas.microsoft.com/office/drawing/2014/main" id="{C17783FC-C0AC-CAEA-8CF4-709754A55B39}"/>
              </a:ext>
            </a:extLst>
          </p:cNvPr>
          <p:cNvSpPr>
            <a:spLocks noGrp="1"/>
          </p:cNvSpPr>
          <p:nvPr>
            <p:ph type="dt" sz="half" idx="10"/>
          </p:nvPr>
        </p:nvSpPr>
        <p:spPr>
          <a:xfrm>
            <a:off x="838200" y="6356350"/>
            <a:ext cx="1639957" cy="365125"/>
          </a:xfrm>
        </p:spPr>
        <p:txBody>
          <a:bodyPr>
            <a:normAutofit/>
          </a:bodyPr>
          <a:lstStyle/>
          <a:p>
            <a:pPr>
              <a:spcAft>
                <a:spcPts val="600"/>
              </a:spcAft>
            </a:pPr>
            <a:fld id="{51424F34-C200-4CBA-A4E4-8EE977FDF5E5}" type="datetime1">
              <a:rPr lang="es-CL">
                <a:solidFill>
                  <a:srgbClr val="FFFFFF"/>
                </a:solidFill>
              </a:rPr>
              <a:pPr>
                <a:spcAft>
                  <a:spcPts val="600"/>
                </a:spcAft>
              </a:pPr>
              <a:t>10-07-2026</a:t>
            </a:fld>
            <a:endParaRPr lang="es-CL">
              <a:solidFill>
                <a:srgbClr val="FFFFFF"/>
              </a:solidFill>
            </a:endParaRPr>
          </a:p>
        </p:txBody>
      </p:sp>
    </p:spTree>
    <p:extLst>
      <p:ext uri="{BB962C8B-B14F-4D97-AF65-F5344CB8AC3E}">
        <p14:creationId xmlns:p14="http://schemas.microsoft.com/office/powerpoint/2010/main" val="53209698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8B94B6BB-0B48-E7FE-28E9-40C20A431ACB}"/>
            </a:ext>
          </a:extLst>
        </p:cNvPr>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reeform: Shape 12">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2559CA04-F843-5A11-3311-9F0179292359}"/>
              </a:ext>
            </a:extLst>
          </p:cNvPr>
          <p:cNvSpPr>
            <a:spLocks noGrp="1"/>
          </p:cNvSpPr>
          <p:nvPr>
            <p:ph type="title"/>
          </p:nvPr>
        </p:nvSpPr>
        <p:spPr>
          <a:xfrm>
            <a:off x="686834" y="1153572"/>
            <a:ext cx="3200400" cy="4461163"/>
          </a:xfrm>
        </p:spPr>
        <p:txBody>
          <a:bodyPr>
            <a:normAutofit/>
          </a:bodyPr>
          <a:lstStyle/>
          <a:p>
            <a:r>
              <a:rPr lang="es-CL" sz="2400">
                <a:solidFill>
                  <a:srgbClr val="FFFFFF"/>
                </a:solidFill>
              </a:rPr>
              <a:t>Sistemas de Reaprovisionamiento Naval</a:t>
            </a:r>
          </a:p>
        </p:txBody>
      </p:sp>
      <p:sp>
        <p:nvSpPr>
          <p:cNvPr id="15" name="Arc 14">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6" name="Marcador de contenido 5">
            <a:extLst>
              <a:ext uri="{FF2B5EF4-FFF2-40B4-BE49-F238E27FC236}">
                <a16:creationId xmlns:a16="http://schemas.microsoft.com/office/drawing/2014/main" id="{EDB0951E-175B-E181-9E1B-5E6FFE755D7D}"/>
              </a:ext>
            </a:extLst>
          </p:cNvPr>
          <p:cNvSpPr>
            <a:spLocks noGrp="1"/>
          </p:cNvSpPr>
          <p:nvPr>
            <p:ph idx="1"/>
          </p:nvPr>
        </p:nvSpPr>
        <p:spPr>
          <a:xfrm>
            <a:off x="4447308" y="591344"/>
            <a:ext cx="6906491" cy="5585619"/>
          </a:xfrm>
        </p:spPr>
        <p:txBody>
          <a:bodyPr anchor="ctr">
            <a:normAutofit/>
          </a:bodyPr>
          <a:lstStyle/>
          <a:p>
            <a:pPr marL="514350" indent="-514350">
              <a:buFont typeface="+mj-lt"/>
              <a:buAutoNum type="arabicPeriod" startAt="3"/>
            </a:pPr>
            <a:r>
              <a:rPr lang="es-CL" sz="1800" b="1" dirty="0"/>
              <a:t>Reaprovisionamiento rápido en puerto (</a:t>
            </a:r>
            <a:r>
              <a:rPr lang="es-CL" sz="1800" b="1" i="1" dirty="0"/>
              <a:t>Quick </a:t>
            </a:r>
            <a:r>
              <a:rPr lang="es-CL" sz="1800" b="1" i="1" dirty="0" err="1"/>
              <a:t>Turnaround</a:t>
            </a:r>
            <a:r>
              <a:rPr lang="es-CL" sz="1800" b="1" dirty="0"/>
              <a:t>)</a:t>
            </a:r>
          </a:p>
          <a:p>
            <a:r>
              <a:rPr lang="es-CL" sz="1800" b="1" dirty="0"/>
              <a:t>Descripción:</a:t>
            </a:r>
            <a:r>
              <a:rPr lang="es-CL" sz="1800" dirty="0"/>
              <a:t> Operación logística acelerada en puerto, diseñada para minimizar el tiempo de estadía.</a:t>
            </a:r>
          </a:p>
          <a:p>
            <a:r>
              <a:rPr lang="es-CL" sz="1800" b="1" dirty="0"/>
              <a:t>Características:</a:t>
            </a:r>
            <a:endParaRPr lang="es-CL" sz="1800" dirty="0"/>
          </a:p>
          <a:p>
            <a:pPr lvl="1"/>
            <a:r>
              <a:rPr lang="es-CL" sz="1800" dirty="0"/>
              <a:t>Se priorizan cargas críticas (combustible, municiones, víveres básicos).</a:t>
            </a:r>
          </a:p>
          <a:p>
            <a:pPr lvl="1"/>
            <a:r>
              <a:rPr lang="es-CL" sz="1800" dirty="0"/>
              <a:t>Uso intensivo de grúas, camiones cisterna y equipos portuarios.</a:t>
            </a:r>
          </a:p>
          <a:p>
            <a:pPr lvl="1"/>
            <a:r>
              <a:rPr lang="es-CL" sz="1800" dirty="0"/>
              <a:t>Puede incluir reparaciones de emergencia.</a:t>
            </a:r>
          </a:p>
          <a:p>
            <a:r>
              <a:rPr lang="es-CL" sz="1800" b="1" dirty="0"/>
              <a:t>Ventaja:</a:t>
            </a:r>
            <a:r>
              <a:rPr lang="es-CL" sz="1800" dirty="0"/>
              <a:t> Permite que el buque retome operaciones en pocas horas.</a:t>
            </a:r>
          </a:p>
          <a:p>
            <a:r>
              <a:rPr lang="es-CL" sz="1800" b="1" dirty="0"/>
              <a:t>Limitación:</a:t>
            </a:r>
            <a:r>
              <a:rPr lang="es-CL" sz="1800" dirty="0"/>
              <a:t> Normalmente se realiza en una Base Naval logística como Talcahuano. La logística se concentra en lo esencial.</a:t>
            </a:r>
          </a:p>
        </p:txBody>
      </p:sp>
      <p:sp>
        <p:nvSpPr>
          <p:cNvPr id="5" name="Marcador de fecha 4">
            <a:extLst>
              <a:ext uri="{FF2B5EF4-FFF2-40B4-BE49-F238E27FC236}">
                <a16:creationId xmlns:a16="http://schemas.microsoft.com/office/drawing/2014/main" id="{39DA25DE-7593-1761-57F4-BD2F0DF3DDBF}"/>
              </a:ext>
            </a:extLst>
          </p:cNvPr>
          <p:cNvSpPr>
            <a:spLocks noGrp="1"/>
          </p:cNvSpPr>
          <p:nvPr>
            <p:ph type="dt" sz="half" idx="10"/>
          </p:nvPr>
        </p:nvSpPr>
        <p:spPr>
          <a:xfrm>
            <a:off x="838200" y="6356350"/>
            <a:ext cx="1639957" cy="365125"/>
          </a:xfrm>
        </p:spPr>
        <p:txBody>
          <a:bodyPr>
            <a:normAutofit/>
          </a:bodyPr>
          <a:lstStyle/>
          <a:p>
            <a:pPr>
              <a:spcAft>
                <a:spcPts val="600"/>
              </a:spcAft>
            </a:pPr>
            <a:fld id="{51424F34-C200-4CBA-A4E4-8EE977FDF5E5}" type="datetime1">
              <a:rPr lang="es-CL">
                <a:solidFill>
                  <a:srgbClr val="FFFFFF"/>
                </a:solidFill>
              </a:rPr>
              <a:pPr>
                <a:spcAft>
                  <a:spcPts val="600"/>
                </a:spcAft>
              </a:pPr>
              <a:t>10-07-2026</a:t>
            </a:fld>
            <a:endParaRPr lang="es-CL">
              <a:solidFill>
                <a:srgbClr val="FFFFFF"/>
              </a:solidFill>
            </a:endParaRPr>
          </a:p>
        </p:txBody>
      </p:sp>
    </p:spTree>
    <p:extLst>
      <p:ext uri="{BB962C8B-B14F-4D97-AF65-F5344CB8AC3E}">
        <p14:creationId xmlns:p14="http://schemas.microsoft.com/office/powerpoint/2010/main" val="100810225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9C6777B5-64F4-4200-B099-34168B69FE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Imagen 7">
            <a:extLst>
              <a:ext uri="{FF2B5EF4-FFF2-40B4-BE49-F238E27FC236}">
                <a16:creationId xmlns:a16="http://schemas.microsoft.com/office/drawing/2014/main" id="{8A039DB5-5E65-5770-EBE0-7AC863B226FE}"/>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b="5213"/>
          <a:stretch>
            <a:fillRect/>
          </a:stretch>
        </p:blipFill>
        <p:spPr>
          <a:xfrm>
            <a:off x="20" y="10"/>
            <a:ext cx="12191980" cy="6095990"/>
          </a:xfrm>
          <a:custGeom>
            <a:avLst/>
            <a:gdLst/>
            <a:ahLst/>
            <a:cxnLst/>
            <a:rect l="l" t="t" r="r" b="b"/>
            <a:pathLst>
              <a:path w="12192000" h="6096000">
                <a:moveTo>
                  <a:pt x="7230262" y="5906862"/>
                </a:moveTo>
                <a:lnTo>
                  <a:pt x="7197115" y="5913338"/>
                </a:lnTo>
                <a:lnTo>
                  <a:pt x="7214545" y="5911744"/>
                </a:lnTo>
                <a:cubicBezTo>
                  <a:pt x="7220308" y="5910958"/>
                  <a:pt x="7225785" y="5909624"/>
                  <a:pt x="7230262" y="5906862"/>
                </a:cubicBezTo>
                <a:close/>
                <a:moveTo>
                  <a:pt x="7009120" y="5850263"/>
                </a:moveTo>
                <a:lnTo>
                  <a:pt x="7021563" y="5861355"/>
                </a:lnTo>
                <a:lnTo>
                  <a:pt x="7021563" y="5861354"/>
                </a:lnTo>
                <a:close/>
                <a:moveTo>
                  <a:pt x="7768443" y="5742074"/>
                </a:moveTo>
                <a:lnTo>
                  <a:pt x="7768443" y="5742075"/>
                </a:lnTo>
                <a:lnTo>
                  <a:pt x="7792447" y="5764553"/>
                </a:lnTo>
                <a:cubicBezTo>
                  <a:pt x="7785969" y="5758457"/>
                  <a:pt x="7779301" y="5752361"/>
                  <a:pt x="7768443" y="5742074"/>
                </a:cubicBezTo>
                <a:close/>
                <a:moveTo>
                  <a:pt x="4038748" y="5739955"/>
                </a:moveTo>
                <a:lnTo>
                  <a:pt x="4030517" y="5751599"/>
                </a:lnTo>
                <a:cubicBezTo>
                  <a:pt x="4026230" y="5759505"/>
                  <a:pt x="4021242" y="5765745"/>
                  <a:pt x="4015609" y="5770450"/>
                </a:cubicBezTo>
                <a:lnTo>
                  <a:pt x="3996845" y="5780104"/>
                </a:lnTo>
                <a:cubicBezTo>
                  <a:pt x="4010562" y="5776555"/>
                  <a:pt x="4021944" y="5767411"/>
                  <a:pt x="4030518" y="5751599"/>
                </a:cubicBezTo>
                <a:close/>
                <a:moveTo>
                  <a:pt x="6245343" y="5736549"/>
                </a:moveTo>
                <a:lnTo>
                  <a:pt x="6274406" y="5743345"/>
                </a:lnTo>
                <a:lnTo>
                  <a:pt x="6291247" y="5749662"/>
                </a:lnTo>
                <a:lnTo>
                  <a:pt x="6291385" y="5749714"/>
                </a:lnTo>
                <a:lnTo>
                  <a:pt x="6306284" y="5755552"/>
                </a:lnTo>
                <a:lnTo>
                  <a:pt x="6308075" y="5755968"/>
                </a:lnTo>
                <a:lnTo>
                  <a:pt x="6313855" y="5758133"/>
                </a:lnTo>
                <a:cubicBezTo>
                  <a:pt x="6321454" y="5760521"/>
                  <a:pt x="6329151" y="5762258"/>
                  <a:pt x="6337048" y="5762696"/>
                </a:cubicBezTo>
                <a:lnTo>
                  <a:pt x="6308075" y="5755968"/>
                </a:lnTo>
                <a:lnTo>
                  <a:pt x="6291385" y="5749714"/>
                </a:lnTo>
                <a:lnTo>
                  <a:pt x="6276197" y="5743764"/>
                </a:lnTo>
                <a:lnTo>
                  <a:pt x="6274406" y="5743345"/>
                </a:lnTo>
                <a:lnTo>
                  <a:pt x="6268613" y="5741171"/>
                </a:lnTo>
                <a:cubicBezTo>
                  <a:pt x="6260996" y="5738770"/>
                  <a:pt x="6253273" y="5737013"/>
                  <a:pt x="6245343" y="5736549"/>
                </a:cubicBezTo>
                <a:close/>
                <a:moveTo>
                  <a:pt x="6558837" y="5706717"/>
                </a:moveTo>
                <a:cubicBezTo>
                  <a:pt x="6548970" y="5706068"/>
                  <a:pt x="6539355" y="5706473"/>
                  <a:pt x="6529984" y="5708163"/>
                </a:cubicBezTo>
                <a:lnTo>
                  <a:pt x="6589207" y="5711593"/>
                </a:lnTo>
                <a:cubicBezTo>
                  <a:pt x="6578825" y="5709068"/>
                  <a:pt x="6568705" y="5707366"/>
                  <a:pt x="6558837" y="5706717"/>
                </a:cubicBezTo>
                <a:close/>
                <a:moveTo>
                  <a:pt x="4834454" y="5646059"/>
                </a:moveTo>
                <a:cubicBezTo>
                  <a:pt x="4849504" y="5662538"/>
                  <a:pt x="4866316" y="5668776"/>
                  <a:pt x="4883986" y="5670301"/>
                </a:cubicBezTo>
                <a:lnTo>
                  <a:pt x="4858238" y="5663787"/>
                </a:lnTo>
                <a:cubicBezTo>
                  <a:pt x="4849945" y="5659978"/>
                  <a:pt x="4841980" y="5654298"/>
                  <a:pt x="4834454" y="5646059"/>
                </a:cubicBezTo>
                <a:close/>
                <a:moveTo>
                  <a:pt x="5056443" y="5643725"/>
                </a:moveTo>
                <a:lnTo>
                  <a:pt x="5072588" y="5644505"/>
                </a:lnTo>
                <a:cubicBezTo>
                  <a:pt x="5078053" y="5645963"/>
                  <a:pt x="5083590" y="5648726"/>
                  <a:pt x="5089162" y="5653107"/>
                </a:cubicBezTo>
                <a:cubicBezTo>
                  <a:pt x="5078019" y="5644344"/>
                  <a:pt x="5067015" y="5642058"/>
                  <a:pt x="5056443" y="5643725"/>
                </a:cubicBezTo>
                <a:close/>
                <a:moveTo>
                  <a:pt x="739852" y="5343843"/>
                </a:moveTo>
                <a:cubicBezTo>
                  <a:pt x="733899" y="5350392"/>
                  <a:pt x="728660" y="5358013"/>
                  <a:pt x="724278" y="5365062"/>
                </a:cubicBezTo>
                <a:cubicBezTo>
                  <a:pt x="719849" y="5372206"/>
                  <a:pt x="714527" y="5377552"/>
                  <a:pt x="708621" y="5381222"/>
                </a:cubicBezTo>
                <a:lnTo>
                  <a:pt x="691439" y="5386697"/>
                </a:lnTo>
                <a:lnTo>
                  <a:pt x="708622" y="5381222"/>
                </a:lnTo>
                <a:cubicBezTo>
                  <a:pt x="714527" y="5377552"/>
                  <a:pt x="719849" y="5372206"/>
                  <a:pt x="724279" y="5365062"/>
                </a:cubicBezTo>
                <a:cubicBezTo>
                  <a:pt x="728660" y="5358013"/>
                  <a:pt x="733899" y="5350392"/>
                  <a:pt x="739852" y="5343843"/>
                </a:cubicBezTo>
                <a:close/>
                <a:moveTo>
                  <a:pt x="8934151" y="5275333"/>
                </a:moveTo>
                <a:cubicBezTo>
                  <a:pt x="8940248" y="5280573"/>
                  <a:pt x="8947058" y="5285906"/>
                  <a:pt x="8954249" y="5290264"/>
                </a:cubicBezTo>
                <a:lnTo>
                  <a:pt x="8962389" y="5293563"/>
                </a:lnTo>
                <a:lnTo>
                  <a:pt x="8954250" y="5290264"/>
                </a:lnTo>
                <a:cubicBezTo>
                  <a:pt x="8947058" y="5285906"/>
                  <a:pt x="8940248" y="5280573"/>
                  <a:pt x="8934151" y="5275333"/>
                </a:cubicBezTo>
                <a:close/>
                <a:moveTo>
                  <a:pt x="2314816" y="5273737"/>
                </a:moveTo>
                <a:cubicBezTo>
                  <a:pt x="2309720" y="5274714"/>
                  <a:pt x="2304339" y="5276762"/>
                  <a:pt x="2300909" y="5279143"/>
                </a:cubicBezTo>
                <a:cubicBezTo>
                  <a:pt x="2267856" y="5302385"/>
                  <a:pt x="2242281" y="5314291"/>
                  <a:pt x="2216515" y="5314887"/>
                </a:cubicBezTo>
                <a:cubicBezTo>
                  <a:pt x="2242281" y="5314291"/>
                  <a:pt x="2267856" y="5302385"/>
                  <a:pt x="2300910" y="5279143"/>
                </a:cubicBezTo>
                <a:close/>
                <a:moveTo>
                  <a:pt x="1916629" y="5252000"/>
                </a:moveTo>
                <a:lnTo>
                  <a:pt x="1907132" y="5255330"/>
                </a:lnTo>
                <a:lnTo>
                  <a:pt x="1866619" y="5265015"/>
                </a:lnTo>
                <a:lnTo>
                  <a:pt x="1907133" y="5255330"/>
                </a:lnTo>
                <a:close/>
                <a:moveTo>
                  <a:pt x="2058204" y="5241232"/>
                </a:moveTo>
                <a:cubicBezTo>
                  <a:pt x="2076636" y="5242946"/>
                  <a:pt x="2095174" y="5243803"/>
                  <a:pt x="2108194" y="5255939"/>
                </a:cubicBezTo>
                <a:cubicBezTo>
                  <a:pt x="2095175" y="5243803"/>
                  <a:pt x="2076636" y="5242946"/>
                  <a:pt x="2058204" y="5241232"/>
                </a:cubicBezTo>
                <a:close/>
                <a:moveTo>
                  <a:pt x="0" y="0"/>
                </a:moveTo>
                <a:lnTo>
                  <a:pt x="12191456" y="0"/>
                </a:lnTo>
                <a:lnTo>
                  <a:pt x="12191456" y="873938"/>
                </a:lnTo>
                <a:lnTo>
                  <a:pt x="12192000" y="873938"/>
                </a:lnTo>
                <a:lnTo>
                  <a:pt x="12192000" y="3249107"/>
                </a:lnTo>
                <a:cubicBezTo>
                  <a:pt x="12192000" y="3264730"/>
                  <a:pt x="12192000" y="3274255"/>
                  <a:pt x="12192000" y="3283970"/>
                </a:cubicBezTo>
                <a:lnTo>
                  <a:pt x="12192000" y="3681702"/>
                </a:lnTo>
                <a:lnTo>
                  <a:pt x="12160947" y="3710323"/>
                </a:lnTo>
                <a:cubicBezTo>
                  <a:pt x="12118083" y="3731849"/>
                  <a:pt x="12072360" y="3751282"/>
                  <a:pt x="12026448" y="3770523"/>
                </a:cubicBezTo>
                <a:cubicBezTo>
                  <a:pt x="12013114" y="3776049"/>
                  <a:pt x="11998443" y="3779097"/>
                  <a:pt x="11986443" y="3786526"/>
                </a:cubicBezTo>
                <a:cubicBezTo>
                  <a:pt x="11931195" y="3820436"/>
                  <a:pt x="11877664" y="3857014"/>
                  <a:pt x="11821656" y="3889591"/>
                </a:cubicBezTo>
                <a:cubicBezTo>
                  <a:pt x="11763931" y="3923310"/>
                  <a:pt x="11712304" y="3963126"/>
                  <a:pt x="11672489" y="4017039"/>
                </a:cubicBezTo>
                <a:cubicBezTo>
                  <a:pt x="11635529" y="4067143"/>
                  <a:pt x="11599714" y="4118007"/>
                  <a:pt x="11562947" y="4168300"/>
                </a:cubicBezTo>
                <a:cubicBezTo>
                  <a:pt x="11553613" y="4181065"/>
                  <a:pt x="11545039" y="4196115"/>
                  <a:pt x="11532275" y="4204307"/>
                </a:cubicBezTo>
                <a:cubicBezTo>
                  <a:pt x="11505795" y="4221452"/>
                  <a:pt x="11476838" y="4235359"/>
                  <a:pt x="11448453" y="4249457"/>
                </a:cubicBezTo>
                <a:cubicBezTo>
                  <a:pt x="11424069" y="4261459"/>
                  <a:pt x="11398160" y="4270411"/>
                  <a:pt x="11374346" y="4283366"/>
                </a:cubicBezTo>
                <a:cubicBezTo>
                  <a:pt x="11355296" y="4293655"/>
                  <a:pt x="11338339" y="4307943"/>
                  <a:pt x="11320623" y="4320897"/>
                </a:cubicBezTo>
                <a:cubicBezTo>
                  <a:pt x="11305192" y="4332136"/>
                  <a:pt x="11288238" y="4341852"/>
                  <a:pt x="11275283" y="4355378"/>
                </a:cubicBezTo>
                <a:cubicBezTo>
                  <a:pt x="11243658" y="4388145"/>
                  <a:pt x="11211843" y="4420340"/>
                  <a:pt x="11172600" y="4444536"/>
                </a:cubicBezTo>
                <a:cubicBezTo>
                  <a:pt x="11133927" y="4468538"/>
                  <a:pt x="11097350" y="4495401"/>
                  <a:pt x="11058869" y="4519786"/>
                </a:cubicBezTo>
                <a:cubicBezTo>
                  <a:pt x="11021146" y="4543599"/>
                  <a:pt x="10987046" y="4569697"/>
                  <a:pt x="10967423" y="4611991"/>
                </a:cubicBezTo>
                <a:cubicBezTo>
                  <a:pt x="10958661" y="4630659"/>
                  <a:pt x="10946279" y="4651044"/>
                  <a:pt x="10929704" y="4661903"/>
                </a:cubicBezTo>
                <a:cubicBezTo>
                  <a:pt x="10906081" y="4677334"/>
                  <a:pt x="10876171" y="4682859"/>
                  <a:pt x="10850453" y="4696003"/>
                </a:cubicBezTo>
                <a:cubicBezTo>
                  <a:pt x="10820162" y="4711434"/>
                  <a:pt x="10785111" y="4724770"/>
                  <a:pt x="10764534" y="4749345"/>
                </a:cubicBezTo>
                <a:cubicBezTo>
                  <a:pt x="10746246" y="4771255"/>
                  <a:pt x="10727767" y="4788399"/>
                  <a:pt x="10703573" y="4802305"/>
                </a:cubicBezTo>
                <a:cubicBezTo>
                  <a:pt x="10686617" y="4812022"/>
                  <a:pt x="10674046" y="4829738"/>
                  <a:pt x="10656519" y="4837740"/>
                </a:cubicBezTo>
                <a:cubicBezTo>
                  <a:pt x="10633467" y="4848409"/>
                  <a:pt x="10610225" y="4856791"/>
                  <a:pt x="10590031" y="4873366"/>
                </a:cubicBezTo>
                <a:cubicBezTo>
                  <a:pt x="10569075" y="4890510"/>
                  <a:pt x="10545263" y="4904036"/>
                  <a:pt x="10523354" y="4920039"/>
                </a:cubicBezTo>
                <a:cubicBezTo>
                  <a:pt x="10511734" y="4928611"/>
                  <a:pt x="10502208" y="4939851"/>
                  <a:pt x="10490969" y="4948806"/>
                </a:cubicBezTo>
                <a:cubicBezTo>
                  <a:pt x="10470394" y="4965188"/>
                  <a:pt x="10449438" y="4981191"/>
                  <a:pt x="10428291" y="4996622"/>
                </a:cubicBezTo>
                <a:cubicBezTo>
                  <a:pt x="10407146" y="5012055"/>
                  <a:pt x="10386952" y="5029961"/>
                  <a:pt x="10363709" y="5041201"/>
                </a:cubicBezTo>
                <a:cubicBezTo>
                  <a:pt x="10324086" y="5060251"/>
                  <a:pt x="10280840" y="5071682"/>
                  <a:pt x="10242357" y="5092257"/>
                </a:cubicBezTo>
                <a:cubicBezTo>
                  <a:pt x="10203304" y="5113211"/>
                  <a:pt x="10166536" y="5139503"/>
                  <a:pt x="10131863" y="5167315"/>
                </a:cubicBezTo>
                <a:cubicBezTo>
                  <a:pt x="10104430" y="5189224"/>
                  <a:pt x="10078713" y="5210943"/>
                  <a:pt x="10044230" y="5222182"/>
                </a:cubicBezTo>
                <a:cubicBezTo>
                  <a:pt x="10024990" y="5228470"/>
                  <a:pt x="10004797" y="5242186"/>
                  <a:pt x="9993175" y="5258189"/>
                </a:cubicBezTo>
                <a:cubicBezTo>
                  <a:pt x="9968027" y="5293049"/>
                  <a:pt x="9935832" y="5317626"/>
                  <a:pt x="9899446" y="5338582"/>
                </a:cubicBezTo>
                <a:cubicBezTo>
                  <a:pt x="9850865" y="5366776"/>
                  <a:pt x="9802858" y="5395543"/>
                  <a:pt x="9754088" y="5423166"/>
                </a:cubicBezTo>
                <a:cubicBezTo>
                  <a:pt x="9725323" y="5439551"/>
                  <a:pt x="9696749" y="5456885"/>
                  <a:pt x="9666265" y="5468888"/>
                </a:cubicBezTo>
                <a:cubicBezTo>
                  <a:pt x="9603971" y="5493655"/>
                  <a:pt x="9540152" y="5514799"/>
                  <a:pt x="9477283" y="5537851"/>
                </a:cubicBezTo>
                <a:cubicBezTo>
                  <a:pt x="9456709" y="5545280"/>
                  <a:pt x="9437278" y="5555949"/>
                  <a:pt x="9416321" y="5562426"/>
                </a:cubicBezTo>
                <a:cubicBezTo>
                  <a:pt x="9393650" y="5569475"/>
                  <a:pt x="9369267" y="5571571"/>
                  <a:pt x="9346597" y="5578619"/>
                </a:cubicBezTo>
                <a:cubicBezTo>
                  <a:pt x="9308875" y="5590240"/>
                  <a:pt x="9272298" y="5605101"/>
                  <a:pt x="9234579" y="5616911"/>
                </a:cubicBezTo>
                <a:cubicBezTo>
                  <a:pt x="9161805" y="5639582"/>
                  <a:pt x="9088840" y="5661299"/>
                  <a:pt x="9015878" y="5682826"/>
                </a:cubicBezTo>
                <a:cubicBezTo>
                  <a:pt x="9000257" y="5687399"/>
                  <a:pt x="8983301" y="5687970"/>
                  <a:pt x="8967871" y="5692923"/>
                </a:cubicBezTo>
                <a:cubicBezTo>
                  <a:pt x="8926911" y="5706259"/>
                  <a:pt x="8886142" y="5720736"/>
                  <a:pt x="8845565" y="5735407"/>
                </a:cubicBezTo>
                <a:cubicBezTo>
                  <a:pt x="8820990" y="5744361"/>
                  <a:pt x="8796985" y="5755409"/>
                  <a:pt x="8772219" y="5763982"/>
                </a:cubicBezTo>
                <a:cubicBezTo>
                  <a:pt x="8752407" y="5770840"/>
                  <a:pt x="8732023" y="5776174"/>
                  <a:pt x="8711448" y="5780366"/>
                </a:cubicBezTo>
                <a:cubicBezTo>
                  <a:pt x="8693731" y="5783986"/>
                  <a:pt x="8675253" y="5783603"/>
                  <a:pt x="8657726" y="5787986"/>
                </a:cubicBezTo>
                <a:cubicBezTo>
                  <a:pt x="8610288" y="5799797"/>
                  <a:pt x="8563425" y="5813133"/>
                  <a:pt x="8516369" y="5825705"/>
                </a:cubicBezTo>
                <a:cubicBezTo>
                  <a:pt x="8497511" y="5830659"/>
                  <a:pt x="8478269" y="5834280"/>
                  <a:pt x="8459979" y="5840566"/>
                </a:cubicBezTo>
                <a:cubicBezTo>
                  <a:pt x="8411019" y="5857141"/>
                  <a:pt x="8362822" y="5875999"/>
                  <a:pt x="8313671" y="5891622"/>
                </a:cubicBezTo>
                <a:cubicBezTo>
                  <a:pt x="8272903" y="5904576"/>
                  <a:pt x="8230992" y="5913910"/>
                  <a:pt x="8189651" y="5925341"/>
                </a:cubicBezTo>
                <a:cubicBezTo>
                  <a:pt x="8172124" y="5930295"/>
                  <a:pt x="8155359" y="5937343"/>
                  <a:pt x="8137835" y="5941534"/>
                </a:cubicBezTo>
                <a:cubicBezTo>
                  <a:pt x="8098590" y="5951059"/>
                  <a:pt x="8058774" y="5959059"/>
                  <a:pt x="8019339" y="5968586"/>
                </a:cubicBezTo>
                <a:cubicBezTo>
                  <a:pt x="7996859" y="5974110"/>
                  <a:pt x="7975142" y="5984017"/>
                  <a:pt x="7952280" y="5987637"/>
                </a:cubicBezTo>
                <a:cubicBezTo>
                  <a:pt x="7897987" y="5996209"/>
                  <a:pt x="7843311" y="6002305"/>
                  <a:pt x="7788636" y="6009163"/>
                </a:cubicBezTo>
                <a:cubicBezTo>
                  <a:pt x="7732247" y="6016211"/>
                  <a:pt x="7676047" y="6023642"/>
                  <a:pt x="7619655" y="6029928"/>
                </a:cubicBezTo>
                <a:cubicBezTo>
                  <a:pt x="7588795" y="6033168"/>
                  <a:pt x="7557742" y="6033738"/>
                  <a:pt x="7526880" y="6036786"/>
                </a:cubicBezTo>
                <a:cubicBezTo>
                  <a:pt x="7499828" y="6039455"/>
                  <a:pt x="7472967" y="6044407"/>
                  <a:pt x="7445916" y="6047647"/>
                </a:cubicBezTo>
                <a:cubicBezTo>
                  <a:pt x="7422483" y="6050313"/>
                  <a:pt x="7398860" y="6051837"/>
                  <a:pt x="7375428" y="6054505"/>
                </a:cubicBezTo>
                <a:cubicBezTo>
                  <a:pt x="7337899" y="6058885"/>
                  <a:pt x="7300559" y="6063839"/>
                  <a:pt x="7263220" y="6068411"/>
                </a:cubicBezTo>
                <a:cubicBezTo>
                  <a:pt x="7247599" y="6070126"/>
                  <a:pt x="7231214" y="6074888"/>
                  <a:pt x="7216547" y="6072032"/>
                </a:cubicBezTo>
                <a:cubicBezTo>
                  <a:pt x="7179587" y="6064791"/>
                  <a:pt x="7143199" y="6066887"/>
                  <a:pt x="7106432" y="6071840"/>
                </a:cubicBezTo>
                <a:cubicBezTo>
                  <a:pt x="7093860" y="6073555"/>
                  <a:pt x="7080334" y="6073174"/>
                  <a:pt x="7068141" y="6069936"/>
                </a:cubicBezTo>
                <a:cubicBezTo>
                  <a:pt x="7043184" y="6063457"/>
                  <a:pt x="7018991" y="6054313"/>
                  <a:pt x="6994415" y="6046313"/>
                </a:cubicBezTo>
                <a:cubicBezTo>
                  <a:pt x="6991747" y="6045361"/>
                  <a:pt x="6988509" y="6045169"/>
                  <a:pt x="6985653" y="6044599"/>
                </a:cubicBezTo>
                <a:cubicBezTo>
                  <a:pt x="6969457" y="6041359"/>
                  <a:pt x="6953457" y="6038120"/>
                  <a:pt x="6937263" y="6035263"/>
                </a:cubicBezTo>
                <a:cubicBezTo>
                  <a:pt x="6928501" y="6033738"/>
                  <a:pt x="6919547" y="6033549"/>
                  <a:pt x="6910782" y="6032214"/>
                </a:cubicBezTo>
                <a:cubicBezTo>
                  <a:pt x="6876872" y="6026880"/>
                  <a:pt x="6839534" y="6035834"/>
                  <a:pt x="6810195" y="6012784"/>
                </a:cubicBezTo>
                <a:cubicBezTo>
                  <a:pt x="6791144" y="5997923"/>
                  <a:pt x="6772665" y="6001353"/>
                  <a:pt x="6752283" y="6003639"/>
                </a:cubicBezTo>
                <a:cubicBezTo>
                  <a:pt x="6736851" y="6005353"/>
                  <a:pt x="6721038" y="6004782"/>
                  <a:pt x="6705417" y="6004974"/>
                </a:cubicBezTo>
                <a:cubicBezTo>
                  <a:pt x="6677984" y="6005543"/>
                  <a:pt x="6650551" y="6005735"/>
                  <a:pt x="6623118" y="6006687"/>
                </a:cubicBezTo>
                <a:cubicBezTo>
                  <a:pt x="6614353" y="6007067"/>
                  <a:pt x="6605401" y="6011832"/>
                  <a:pt x="6596828" y="6011070"/>
                </a:cubicBezTo>
                <a:cubicBezTo>
                  <a:pt x="6557201" y="6007449"/>
                  <a:pt x="6517576" y="6001734"/>
                  <a:pt x="6477951" y="5998495"/>
                </a:cubicBezTo>
                <a:cubicBezTo>
                  <a:pt x="6455472" y="5996591"/>
                  <a:pt x="6432420" y="6000209"/>
                  <a:pt x="6410131" y="5997543"/>
                </a:cubicBezTo>
                <a:cubicBezTo>
                  <a:pt x="6384414" y="5994495"/>
                  <a:pt x="6359268" y="5986685"/>
                  <a:pt x="6333739" y="5981920"/>
                </a:cubicBezTo>
                <a:cubicBezTo>
                  <a:pt x="6326691" y="5980589"/>
                  <a:pt x="6318880" y="5982303"/>
                  <a:pt x="6311449" y="5982682"/>
                </a:cubicBezTo>
                <a:cubicBezTo>
                  <a:pt x="6303068" y="5983064"/>
                  <a:pt x="6294876" y="5983826"/>
                  <a:pt x="6286493" y="5984017"/>
                </a:cubicBezTo>
                <a:cubicBezTo>
                  <a:pt x="6260964" y="5984399"/>
                  <a:pt x="6235437" y="5983826"/>
                  <a:pt x="6209909" y="5985161"/>
                </a:cubicBezTo>
                <a:cubicBezTo>
                  <a:pt x="6194288" y="5985922"/>
                  <a:pt x="6177905" y="5993733"/>
                  <a:pt x="6163425" y="5990874"/>
                </a:cubicBezTo>
                <a:cubicBezTo>
                  <a:pt x="6133897" y="5985351"/>
                  <a:pt x="6104368" y="5997733"/>
                  <a:pt x="6074842" y="5987447"/>
                </a:cubicBezTo>
                <a:cubicBezTo>
                  <a:pt x="6065695" y="5984399"/>
                  <a:pt x="6053124" y="5992019"/>
                  <a:pt x="6042072" y="5992399"/>
                </a:cubicBezTo>
                <a:cubicBezTo>
                  <a:pt x="6014449" y="5993351"/>
                  <a:pt x="5986828" y="5993161"/>
                  <a:pt x="5959204" y="5992971"/>
                </a:cubicBezTo>
                <a:cubicBezTo>
                  <a:pt x="5934438" y="5992781"/>
                  <a:pt x="5908719" y="5995447"/>
                  <a:pt x="5884906" y="5990113"/>
                </a:cubicBezTo>
                <a:cubicBezTo>
                  <a:pt x="5859949" y="5984399"/>
                  <a:pt x="5837471" y="5985161"/>
                  <a:pt x="5813275" y="5991637"/>
                </a:cubicBezTo>
                <a:cubicBezTo>
                  <a:pt x="5796702" y="5996019"/>
                  <a:pt x="5779174" y="5996591"/>
                  <a:pt x="5762029" y="5997923"/>
                </a:cubicBezTo>
                <a:cubicBezTo>
                  <a:pt x="5743551" y="5999447"/>
                  <a:pt x="5723166" y="5995447"/>
                  <a:pt x="5706401" y="6001734"/>
                </a:cubicBezTo>
                <a:cubicBezTo>
                  <a:pt x="5656488" y="6020403"/>
                  <a:pt x="5605244" y="6024403"/>
                  <a:pt x="5553045" y="6024403"/>
                </a:cubicBezTo>
                <a:cubicBezTo>
                  <a:pt x="5543518" y="6024403"/>
                  <a:pt x="5533802" y="6021738"/>
                  <a:pt x="5524660" y="6018880"/>
                </a:cubicBezTo>
                <a:cubicBezTo>
                  <a:pt x="5471316" y="6001734"/>
                  <a:pt x="5417784" y="6003257"/>
                  <a:pt x="5363491" y="6013736"/>
                </a:cubicBezTo>
                <a:cubicBezTo>
                  <a:pt x="5352250" y="6016022"/>
                  <a:pt x="5339677" y="6016403"/>
                  <a:pt x="5328438" y="6014118"/>
                </a:cubicBezTo>
                <a:cubicBezTo>
                  <a:pt x="5296812" y="6007449"/>
                  <a:pt x="5266141" y="5996399"/>
                  <a:pt x="5234326" y="5991637"/>
                </a:cubicBezTo>
                <a:cubicBezTo>
                  <a:pt x="5181748" y="5983826"/>
                  <a:pt x="5136216" y="6010115"/>
                  <a:pt x="5089162" y="6027262"/>
                </a:cubicBezTo>
                <a:cubicBezTo>
                  <a:pt x="5044391" y="6043455"/>
                  <a:pt x="5006292" y="6080032"/>
                  <a:pt x="4953328" y="6071840"/>
                </a:cubicBezTo>
                <a:cubicBezTo>
                  <a:pt x="4947996" y="6071078"/>
                  <a:pt x="4942089" y="6076222"/>
                  <a:pt x="4936184" y="6077555"/>
                </a:cubicBezTo>
                <a:cubicBezTo>
                  <a:pt x="4919991" y="6081176"/>
                  <a:pt x="4903799" y="6085555"/>
                  <a:pt x="4887415" y="6087272"/>
                </a:cubicBezTo>
                <a:cubicBezTo>
                  <a:pt x="4867412" y="6089558"/>
                  <a:pt x="4847027" y="6088797"/>
                  <a:pt x="4827024" y="6090701"/>
                </a:cubicBezTo>
                <a:cubicBezTo>
                  <a:pt x="4814165" y="6091844"/>
                  <a:pt x="4801401" y="6093939"/>
                  <a:pt x="4788661" y="6095749"/>
                </a:cubicBezTo>
                <a:lnTo>
                  <a:pt x="4785776" y="6096000"/>
                </a:lnTo>
                <a:lnTo>
                  <a:pt x="4726469" y="6096000"/>
                </a:lnTo>
                <a:lnTo>
                  <a:pt x="4719697" y="6095130"/>
                </a:lnTo>
                <a:cubicBezTo>
                  <a:pt x="4709481" y="6092939"/>
                  <a:pt x="4699289" y="6090320"/>
                  <a:pt x="4689098" y="6088605"/>
                </a:cubicBezTo>
                <a:cubicBezTo>
                  <a:pt x="4660331" y="6083842"/>
                  <a:pt x="4628705" y="6085176"/>
                  <a:pt x="4603368" y="6072984"/>
                </a:cubicBezTo>
                <a:cubicBezTo>
                  <a:pt x="4576318" y="6060029"/>
                  <a:pt x="4550599" y="6054123"/>
                  <a:pt x="4522596" y="6058123"/>
                </a:cubicBezTo>
                <a:cubicBezTo>
                  <a:pt x="4513260" y="6059457"/>
                  <a:pt x="4501257" y="6067459"/>
                  <a:pt x="4497068" y="6075649"/>
                </a:cubicBezTo>
                <a:cubicBezTo>
                  <a:pt x="4487731" y="6093938"/>
                  <a:pt x="4474969" y="6097178"/>
                  <a:pt x="4457632" y="6090890"/>
                </a:cubicBezTo>
                <a:cubicBezTo>
                  <a:pt x="4442581" y="6085555"/>
                  <a:pt x="4424104" y="6082890"/>
                  <a:pt x="4413817" y="6072601"/>
                </a:cubicBezTo>
                <a:cubicBezTo>
                  <a:pt x="4384668" y="6043455"/>
                  <a:pt x="4347518" y="6042503"/>
                  <a:pt x="4311323" y="6034693"/>
                </a:cubicBezTo>
                <a:cubicBezTo>
                  <a:pt x="4289227" y="6029928"/>
                  <a:pt x="4268649" y="6029738"/>
                  <a:pt x="4246551" y="6032976"/>
                </a:cubicBezTo>
                <a:cubicBezTo>
                  <a:pt x="4198546" y="6040216"/>
                  <a:pt x="4151870" y="6029928"/>
                  <a:pt x="4105766" y="6016784"/>
                </a:cubicBezTo>
                <a:cubicBezTo>
                  <a:pt x="4075285" y="6008022"/>
                  <a:pt x="4044043" y="6002687"/>
                  <a:pt x="4013753" y="5993733"/>
                </a:cubicBezTo>
                <a:cubicBezTo>
                  <a:pt x="3991083" y="5986874"/>
                  <a:pt x="3968414" y="5978682"/>
                  <a:pt x="3947648" y="5967634"/>
                </a:cubicBezTo>
                <a:cubicBezTo>
                  <a:pt x="3917546" y="5951440"/>
                  <a:pt x="3891259" y="5927055"/>
                  <a:pt x="3852966" y="5933533"/>
                </a:cubicBezTo>
                <a:cubicBezTo>
                  <a:pt x="3819245" y="5939247"/>
                  <a:pt x="3788766" y="5927247"/>
                  <a:pt x="3757902" y="5915816"/>
                </a:cubicBezTo>
                <a:cubicBezTo>
                  <a:pt x="3735231" y="5907434"/>
                  <a:pt x="3712565" y="5898859"/>
                  <a:pt x="3689131" y="5893526"/>
                </a:cubicBezTo>
                <a:cubicBezTo>
                  <a:pt x="3661315" y="5887239"/>
                  <a:pt x="3629882" y="5889907"/>
                  <a:pt x="3605116" y="5878285"/>
                </a:cubicBezTo>
                <a:cubicBezTo>
                  <a:pt x="3579206" y="5866093"/>
                  <a:pt x="3557682" y="5874285"/>
                  <a:pt x="3534629" y="5877715"/>
                </a:cubicBezTo>
                <a:cubicBezTo>
                  <a:pt x="3497862" y="5883049"/>
                  <a:pt x="3461282" y="5892955"/>
                  <a:pt x="3424135" y="5880382"/>
                </a:cubicBezTo>
                <a:cubicBezTo>
                  <a:pt x="3378986" y="5865141"/>
                  <a:pt x="3334216" y="5848758"/>
                  <a:pt x="3288877" y="5834280"/>
                </a:cubicBezTo>
                <a:cubicBezTo>
                  <a:pt x="3271348" y="5828753"/>
                  <a:pt x="3252492" y="5826467"/>
                  <a:pt x="3234202" y="5823991"/>
                </a:cubicBezTo>
                <a:cubicBezTo>
                  <a:pt x="3216867" y="5821895"/>
                  <a:pt x="3196102" y="5827230"/>
                  <a:pt x="3182763" y="5819229"/>
                </a:cubicBezTo>
                <a:cubicBezTo>
                  <a:pt x="3148472" y="5798655"/>
                  <a:pt x="3113231" y="5788558"/>
                  <a:pt x="3073604" y="5788558"/>
                </a:cubicBezTo>
                <a:cubicBezTo>
                  <a:pt x="3058743" y="5788558"/>
                  <a:pt x="3044264" y="5779984"/>
                  <a:pt x="3029216" y="5778459"/>
                </a:cubicBezTo>
                <a:cubicBezTo>
                  <a:pt x="3008639" y="5776555"/>
                  <a:pt x="2985016" y="5771411"/>
                  <a:pt x="2967110" y="5778651"/>
                </a:cubicBezTo>
                <a:cubicBezTo>
                  <a:pt x="2925008" y="5795797"/>
                  <a:pt x="2890910" y="5781507"/>
                  <a:pt x="2854140" y="5764553"/>
                </a:cubicBezTo>
                <a:cubicBezTo>
                  <a:pt x="2817943" y="5747789"/>
                  <a:pt x="2779842" y="5734455"/>
                  <a:pt x="2741360" y="5723403"/>
                </a:cubicBezTo>
                <a:cubicBezTo>
                  <a:pt x="2726882" y="5719403"/>
                  <a:pt x="2709548" y="5726072"/>
                  <a:pt x="2693543" y="5727405"/>
                </a:cubicBezTo>
                <a:cubicBezTo>
                  <a:pt x="2687827" y="5727786"/>
                  <a:pt x="2681540" y="5728358"/>
                  <a:pt x="2676398" y="5726453"/>
                </a:cubicBezTo>
                <a:cubicBezTo>
                  <a:pt x="2626677" y="5708163"/>
                  <a:pt x="2576191" y="5694257"/>
                  <a:pt x="2522279" y="5703782"/>
                </a:cubicBezTo>
                <a:cubicBezTo>
                  <a:pt x="2517327" y="5704735"/>
                  <a:pt x="2511800" y="5702639"/>
                  <a:pt x="2506847" y="5701305"/>
                </a:cubicBezTo>
                <a:cubicBezTo>
                  <a:pt x="2482652" y="5694447"/>
                  <a:pt x="2459029" y="5683589"/>
                  <a:pt x="2434456" y="5681112"/>
                </a:cubicBezTo>
                <a:cubicBezTo>
                  <a:pt x="2373874" y="5675016"/>
                  <a:pt x="2312915" y="5672538"/>
                  <a:pt x="2251948" y="5668538"/>
                </a:cubicBezTo>
                <a:cubicBezTo>
                  <a:pt x="2248138" y="5668349"/>
                  <a:pt x="2244137" y="5668349"/>
                  <a:pt x="2240710" y="5667014"/>
                </a:cubicBezTo>
                <a:cubicBezTo>
                  <a:pt x="2218229" y="5658822"/>
                  <a:pt x="2198608" y="5661490"/>
                  <a:pt x="2179556" y="5677111"/>
                </a:cubicBezTo>
                <a:cubicBezTo>
                  <a:pt x="2171173" y="5683969"/>
                  <a:pt x="2159743" y="5687589"/>
                  <a:pt x="2149267" y="5691399"/>
                </a:cubicBezTo>
                <a:cubicBezTo>
                  <a:pt x="2133834" y="5697115"/>
                  <a:pt x="2118023" y="5702639"/>
                  <a:pt x="2102021" y="5706259"/>
                </a:cubicBezTo>
                <a:cubicBezTo>
                  <a:pt x="2086208" y="5709688"/>
                  <a:pt x="2069254" y="5714449"/>
                  <a:pt x="2054013" y="5711784"/>
                </a:cubicBezTo>
                <a:cubicBezTo>
                  <a:pt x="2026581" y="5707022"/>
                  <a:pt x="2000479" y="5696353"/>
                  <a:pt x="1973429" y="5689303"/>
                </a:cubicBezTo>
                <a:cubicBezTo>
                  <a:pt x="1964094" y="5686826"/>
                  <a:pt x="1953806" y="5687209"/>
                  <a:pt x="1944092" y="5687017"/>
                </a:cubicBezTo>
                <a:cubicBezTo>
                  <a:pt x="1921800" y="5686447"/>
                  <a:pt x="1898940" y="5691971"/>
                  <a:pt x="1878748" y="5676159"/>
                </a:cubicBezTo>
                <a:cubicBezTo>
                  <a:pt x="1860079" y="5661299"/>
                  <a:pt x="1841216" y="5665680"/>
                  <a:pt x="1821596" y="5676920"/>
                </a:cubicBezTo>
                <a:cubicBezTo>
                  <a:pt x="1807497" y="5684922"/>
                  <a:pt x="1791496" y="5691209"/>
                  <a:pt x="1775684" y="5694257"/>
                </a:cubicBezTo>
                <a:cubicBezTo>
                  <a:pt x="1753965" y="5698447"/>
                  <a:pt x="1732439" y="5700163"/>
                  <a:pt x="1709006" y="5697685"/>
                </a:cubicBezTo>
                <a:cubicBezTo>
                  <a:pt x="1692431" y="5695971"/>
                  <a:pt x="1678904" y="5695209"/>
                  <a:pt x="1665950" y="5685113"/>
                </a:cubicBezTo>
                <a:cubicBezTo>
                  <a:pt x="1663856" y="5683589"/>
                  <a:pt x="1660046" y="5683207"/>
                  <a:pt x="1657188" y="5683399"/>
                </a:cubicBezTo>
                <a:cubicBezTo>
                  <a:pt x="1619658" y="5686637"/>
                  <a:pt x="1582510" y="5684922"/>
                  <a:pt x="1544598" y="5682634"/>
                </a:cubicBezTo>
                <a:cubicBezTo>
                  <a:pt x="1496403" y="5679589"/>
                  <a:pt x="1445725" y="5688541"/>
                  <a:pt x="1404006" y="5720546"/>
                </a:cubicBezTo>
                <a:cubicBezTo>
                  <a:pt x="1397909" y="5725310"/>
                  <a:pt x="1388765" y="5727405"/>
                  <a:pt x="1380762" y="5728549"/>
                </a:cubicBezTo>
                <a:cubicBezTo>
                  <a:pt x="1343044" y="5733501"/>
                  <a:pt x="1305132" y="5736930"/>
                  <a:pt x="1267411" y="5742455"/>
                </a:cubicBezTo>
                <a:cubicBezTo>
                  <a:pt x="1246837" y="5745503"/>
                  <a:pt x="1225310" y="5748170"/>
                  <a:pt x="1206641" y="5756553"/>
                </a:cubicBezTo>
                <a:cubicBezTo>
                  <a:pt x="1188354" y="5764743"/>
                  <a:pt x="1173681" y="5774459"/>
                  <a:pt x="1162823" y="5757315"/>
                </a:cubicBezTo>
                <a:cubicBezTo>
                  <a:pt x="1143394" y="5766459"/>
                  <a:pt x="1126437" y="5774080"/>
                  <a:pt x="1109865" y="5782270"/>
                </a:cubicBezTo>
                <a:cubicBezTo>
                  <a:pt x="1103767" y="5785318"/>
                  <a:pt x="1098623" y="5790272"/>
                  <a:pt x="1092527" y="5793130"/>
                </a:cubicBezTo>
                <a:cubicBezTo>
                  <a:pt x="1086048" y="5796178"/>
                  <a:pt x="1078810" y="5798082"/>
                  <a:pt x="1071762" y="5799607"/>
                </a:cubicBezTo>
                <a:cubicBezTo>
                  <a:pt x="1040327" y="5806465"/>
                  <a:pt x="1008894" y="5812751"/>
                  <a:pt x="977653" y="5820182"/>
                </a:cubicBezTo>
                <a:cubicBezTo>
                  <a:pt x="971554" y="5821705"/>
                  <a:pt x="966411" y="5827801"/>
                  <a:pt x="960887" y="5831801"/>
                </a:cubicBezTo>
                <a:cubicBezTo>
                  <a:pt x="957266" y="5834470"/>
                  <a:pt x="953648" y="5838470"/>
                  <a:pt x="949646" y="5839042"/>
                </a:cubicBezTo>
                <a:cubicBezTo>
                  <a:pt x="919165" y="5843614"/>
                  <a:pt x="888877" y="5848949"/>
                  <a:pt x="858205" y="5851234"/>
                </a:cubicBezTo>
                <a:cubicBezTo>
                  <a:pt x="832486" y="5853138"/>
                  <a:pt x="807719" y="5852568"/>
                  <a:pt x="801053" y="5885715"/>
                </a:cubicBezTo>
                <a:cubicBezTo>
                  <a:pt x="799909" y="5891432"/>
                  <a:pt x="791717" y="5897528"/>
                  <a:pt x="785432" y="5900384"/>
                </a:cubicBezTo>
                <a:cubicBezTo>
                  <a:pt x="767524" y="5908576"/>
                  <a:pt x="748471" y="5914101"/>
                  <a:pt x="730754" y="5922482"/>
                </a:cubicBezTo>
                <a:cubicBezTo>
                  <a:pt x="672650" y="5950488"/>
                  <a:pt x="611880" y="5968205"/>
                  <a:pt x="546917" y="5964966"/>
                </a:cubicBezTo>
                <a:cubicBezTo>
                  <a:pt x="526724" y="5964014"/>
                  <a:pt x="507102" y="5953726"/>
                  <a:pt x="494337" y="5949915"/>
                </a:cubicBezTo>
                <a:cubicBezTo>
                  <a:pt x="457572" y="5964966"/>
                  <a:pt x="426709" y="5979445"/>
                  <a:pt x="394511" y="5990303"/>
                </a:cubicBezTo>
                <a:cubicBezTo>
                  <a:pt x="366127" y="6000019"/>
                  <a:pt x="336408" y="6006115"/>
                  <a:pt x="307259" y="6013163"/>
                </a:cubicBezTo>
                <a:cubicBezTo>
                  <a:pt x="296590" y="6015832"/>
                  <a:pt x="285732" y="6017355"/>
                  <a:pt x="274873" y="6018690"/>
                </a:cubicBezTo>
                <a:cubicBezTo>
                  <a:pt x="240965" y="6022880"/>
                  <a:pt x="205529" y="6012784"/>
                  <a:pt x="172384" y="6028786"/>
                </a:cubicBezTo>
                <a:cubicBezTo>
                  <a:pt x="155046" y="6037168"/>
                  <a:pt x="137898" y="6047265"/>
                  <a:pt x="119613" y="6051647"/>
                </a:cubicBezTo>
                <a:cubicBezTo>
                  <a:pt x="99990" y="6056409"/>
                  <a:pt x="80794" y="6063839"/>
                  <a:pt x="61197" y="6069150"/>
                </a:cubicBezTo>
                <a:lnTo>
                  <a:pt x="544" y="6073921"/>
                </a:lnTo>
                <a:lnTo>
                  <a:pt x="544" y="5946682"/>
                </a:lnTo>
                <a:lnTo>
                  <a:pt x="0" y="5946682"/>
                </a:lnTo>
                <a:lnTo>
                  <a:pt x="0" y="1335314"/>
                </a:lnTo>
                <a:lnTo>
                  <a:pt x="0" y="873938"/>
                </a:lnTo>
                <a:close/>
              </a:path>
            </a:pathLst>
          </a:custGeom>
          <a:effectLst>
            <a:outerShdw blurRad="381000" dist="152400" dir="5400000" algn="t" rotWithShape="0">
              <a:prstClr val="black">
                <a:alpha val="20000"/>
              </a:prstClr>
            </a:outerShdw>
          </a:effectLst>
        </p:spPr>
      </p:pic>
      <p:sp>
        <p:nvSpPr>
          <p:cNvPr id="16" name="Rectangle 41">
            <a:extLst>
              <a:ext uri="{FF2B5EF4-FFF2-40B4-BE49-F238E27FC236}">
                <a16:creationId xmlns:a16="http://schemas.microsoft.com/office/drawing/2014/main" id="{9B37791B-B040-4694-BFDC-8DD132D86E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8350" cy="6038850"/>
          </a:xfrm>
          <a:custGeom>
            <a:avLst/>
            <a:gdLst>
              <a:gd name="connsiteX0" fmla="*/ 0 w 12192000"/>
              <a:gd name="connsiteY0" fmla="*/ 0 h 5835650"/>
              <a:gd name="connsiteX1" fmla="*/ 12192000 w 12192000"/>
              <a:gd name="connsiteY1" fmla="*/ 0 h 5835650"/>
              <a:gd name="connsiteX2" fmla="*/ 12192000 w 12192000"/>
              <a:gd name="connsiteY2" fmla="*/ 5835650 h 5835650"/>
              <a:gd name="connsiteX3" fmla="*/ 0 w 12192000"/>
              <a:gd name="connsiteY3" fmla="*/ 5835650 h 5835650"/>
              <a:gd name="connsiteX4" fmla="*/ 0 w 12192000"/>
              <a:gd name="connsiteY4" fmla="*/ 0 h 5835650"/>
              <a:gd name="connsiteX0" fmla="*/ 0 w 12198350"/>
              <a:gd name="connsiteY0" fmla="*/ 0 h 5835650"/>
              <a:gd name="connsiteX1" fmla="*/ 12192000 w 12198350"/>
              <a:gd name="connsiteY1" fmla="*/ 0 h 5835650"/>
              <a:gd name="connsiteX2" fmla="*/ 12198350 w 12198350"/>
              <a:gd name="connsiteY2" fmla="*/ 3505200 h 5835650"/>
              <a:gd name="connsiteX3" fmla="*/ 12192000 w 12198350"/>
              <a:gd name="connsiteY3" fmla="*/ 5835650 h 5835650"/>
              <a:gd name="connsiteX4" fmla="*/ 0 w 12198350"/>
              <a:gd name="connsiteY4" fmla="*/ 5835650 h 5835650"/>
              <a:gd name="connsiteX5" fmla="*/ 0 w 12198350"/>
              <a:gd name="connsiteY5" fmla="*/ 0 h 5835650"/>
              <a:gd name="connsiteX0" fmla="*/ 0 w 12198350"/>
              <a:gd name="connsiteY0" fmla="*/ 0 h 5835650"/>
              <a:gd name="connsiteX1" fmla="*/ 12192000 w 12198350"/>
              <a:gd name="connsiteY1" fmla="*/ 0 h 5835650"/>
              <a:gd name="connsiteX2" fmla="*/ 12198350 w 12198350"/>
              <a:gd name="connsiteY2" fmla="*/ 3505200 h 5835650"/>
              <a:gd name="connsiteX3" fmla="*/ 12192000 w 12198350"/>
              <a:gd name="connsiteY3" fmla="*/ 5835650 h 5835650"/>
              <a:gd name="connsiteX4" fmla="*/ 5060950 w 12198350"/>
              <a:gd name="connsiteY4" fmla="*/ 5835650 h 5835650"/>
              <a:gd name="connsiteX5" fmla="*/ 0 w 12198350"/>
              <a:gd name="connsiteY5" fmla="*/ 5835650 h 5835650"/>
              <a:gd name="connsiteX6" fmla="*/ 0 w 12198350"/>
              <a:gd name="connsiteY6" fmla="*/ 0 h 5835650"/>
              <a:gd name="connsiteX0" fmla="*/ 0 w 12198350"/>
              <a:gd name="connsiteY0" fmla="*/ 0 h 5835650"/>
              <a:gd name="connsiteX1" fmla="*/ 12192000 w 12198350"/>
              <a:gd name="connsiteY1" fmla="*/ 0 h 5835650"/>
              <a:gd name="connsiteX2" fmla="*/ 12198350 w 12198350"/>
              <a:gd name="connsiteY2" fmla="*/ 3505200 h 5835650"/>
              <a:gd name="connsiteX3" fmla="*/ 12192000 w 12198350"/>
              <a:gd name="connsiteY3" fmla="*/ 5835650 h 5835650"/>
              <a:gd name="connsiteX4" fmla="*/ 5060950 w 12198350"/>
              <a:gd name="connsiteY4" fmla="*/ 5835650 h 5835650"/>
              <a:gd name="connsiteX5" fmla="*/ 1822450 w 12198350"/>
              <a:gd name="connsiteY5" fmla="*/ 5829300 h 5835650"/>
              <a:gd name="connsiteX6" fmla="*/ 0 w 12198350"/>
              <a:gd name="connsiteY6" fmla="*/ 5835650 h 5835650"/>
              <a:gd name="connsiteX7" fmla="*/ 0 w 12198350"/>
              <a:gd name="connsiteY7" fmla="*/ 0 h 5835650"/>
              <a:gd name="connsiteX0" fmla="*/ 0 w 12198350"/>
              <a:gd name="connsiteY0" fmla="*/ 0 h 5835650"/>
              <a:gd name="connsiteX1" fmla="*/ 12192000 w 12198350"/>
              <a:gd name="connsiteY1" fmla="*/ 0 h 5835650"/>
              <a:gd name="connsiteX2" fmla="*/ 12198350 w 12198350"/>
              <a:gd name="connsiteY2" fmla="*/ 3505200 h 5835650"/>
              <a:gd name="connsiteX3" fmla="*/ 12192000 w 12198350"/>
              <a:gd name="connsiteY3" fmla="*/ 5835650 h 5835650"/>
              <a:gd name="connsiteX4" fmla="*/ 5060950 w 12198350"/>
              <a:gd name="connsiteY4" fmla="*/ 5835650 h 5835650"/>
              <a:gd name="connsiteX5" fmla="*/ 1727200 w 12198350"/>
              <a:gd name="connsiteY5" fmla="*/ 5486400 h 5835650"/>
              <a:gd name="connsiteX6" fmla="*/ 0 w 12198350"/>
              <a:gd name="connsiteY6" fmla="*/ 5835650 h 5835650"/>
              <a:gd name="connsiteX7" fmla="*/ 0 w 12198350"/>
              <a:gd name="connsiteY7" fmla="*/ 0 h 5835650"/>
              <a:gd name="connsiteX0" fmla="*/ 0 w 12198350"/>
              <a:gd name="connsiteY0" fmla="*/ 0 h 5835650"/>
              <a:gd name="connsiteX1" fmla="*/ 12192000 w 12198350"/>
              <a:gd name="connsiteY1" fmla="*/ 0 h 5835650"/>
              <a:gd name="connsiteX2" fmla="*/ 12198350 w 12198350"/>
              <a:gd name="connsiteY2" fmla="*/ 3505200 h 5835650"/>
              <a:gd name="connsiteX3" fmla="*/ 12192000 w 12198350"/>
              <a:gd name="connsiteY3" fmla="*/ 5835650 h 5835650"/>
              <a:gd name="connsiteX4" fmla="*/ 5060950 w 12198350"/>
              <a:gd name="connsiteY4" fmla="*/ 5835650 h 5835650"/>
              <a:gd name="connsiteX5" fmla="*/ 3854450 w 12198350"/>
              <a:gd name="connsiteY5" fmla="*/ 5695950 h 5835650"/>
              <a:gd name="connsiteX6" fmla="*/ 1727200 w 12198350"/>
              <a:gd name="connsiteY6" fmla="*/ 5486400 h 5835650"/>
              <a:gd name="connsiteX7" fmla="*/ 0 w 12198350"/>
              <a:gd name="connsiteY7" fmla="*/ 5835650 h 5835650"/>
              <a:gd name="connsiteX8" fmla="*/ 0 w 12198350"/>
              <a:gd name="connsiteY8" fmla="*/ 0 h 5835650"/>
              <a:gd name="connsiteX0" fmla="*/ 0 w 12198350"/>
              <a:gd name="connsiteY0" fmla="*/ 0 h 5842000"/>
              <a:gd name="connsiteX1" fmla="*/ 12192000 w 12198350"/>
              <a:gd name="connsiteY1" fmla="*/ 0 h 5842000"/>
              <a:gd name="connsiteX2" fmla="*/ 12198350 w 12198350"/>
              <a:gd name="connsiteY2" fmla="*/ 3505200 h 5842000"/>
              <a:gd name="connsiteX3" fmla="*/ 12192000 w 12198350"/>
              <a:gd name="connsiteY3" fmla="*/ 5835650 h 5842000"/>
              <a:gd name="connsiteX4" fmla="*/ 5060950 w 12198350"/>
              <a:gd name="connsiteY4" fmla="*/ 5835650 h 5842000"/>
              <a:gd name="connsiteX5" fmla="*/ 3663950 w 12198350"/>
              <a:gd name="connsiteY5" fmla="*/ 5842000 h 5842000"/>
              <a:gd name="connsiteX6" fmla="*/ 1727200 w 12198350"/>
              <a:gd name="connsiteY6" fmla="*/ 5486400 h 5842000"/>
              <a:gd name="connsiteX7" fmla="*/ 0 w 12198350"/>
              <a:gd name="connsiteY7" fmla="*/ 5835650 h 5842000"/>
              <a:gd name="connsiteX8" fmla="*/ 0 w 12198350"/>
              <a:gd name="connsiteY8" fmla="*/ 0 h 5842000"/>
              <a:gd name="connsiteX0" fmla="*/ 0 w 12198350"/>
              <a:gd name="connsiteY0" fmla="*/ 0 h 5924550"/>
              <a:gd name="connsiteX1" fmla="*/ 12192000 w 12198350"/>
              <a:gd name="connsiteY1" fmla="*/ 0 h 5924550"/>
              <a:gd name="connsiteX2" fmla="*/ 12198350 w 12198350"/>
              <a:gd name="connsiteY2" fmla="*/ 3505200 h 5924550"/>
              <a:gd name="connsiteX3" fmla="*/ 12192000 w 12198350"/>
              <a:gd name="connsiteY3" fmla="*/ 5835650 h 5924550"/>
              <a:gd name="connsiteX4" fmla="*/ 4883150 w 12198350"/>
              <a:gd name="connsiteY4" fmla="*/ 5924550 h 5924550"/>
              <a:gd name="connsiteX5" fmla="*/ 3663950 w 12198350"/>
              <a:gd name="connsiteY5" fmla="*/ 5842000 h 5924550"/>
              <a:gd name="connsiteX6" fmla="*/ 1727200 w 12198350"/>
              <a:gd name="connsiteY6" fmla="*/ 5486400 h 5924550"/>
              <a:gd name="connsiteX7" fmla="*/ 0 w 12198350"/>
              <a:gd name="connsiteY7" fmla="*/ 5835650 h 5924550"/>
              <a:gd name="connsiteX8" fmla="*/ 0 w 12198350"/>
              <a:gd name="connsiteY8" fmla="*/ 0 h 5924550"/>
              <a:gd name="connsiteX0" fmla="*/ 0 w 12198350"/>
              <a:gd name="connsiteY0" fmla="*/ 0 h 5924550"/>
              <a:gd name="connsiteX1" fmla="*/ 12192000 w 12198350"/>
              <a:gd name="connsiteY1" fmla="*/ 0 h 5924550"/>
              <a:gd name="connsiteX2" fmla="*/ 12198350 w 12198350"/>
              <a:gd name="connsiteY2" fmla="*/ 3505200 h 5924550"/>
              <a:gd name="connsiteX3" fmla="*/ 12192000 w 12198350"/>
              <a:gd name="connsiteY3" fmla="*/ 5835650 h 5924550"/>
              <a:gd name="connsiteX4" fmla="*/ 8318500 w 12198350"/>
              <a:gd name="connsiteY4" fmla="*/ 5867400 h 5924550"/>
              <a:gd name="connsiteX5" fmla="*/ 4883150 w 12198350"/>
              <a:gd name="connsiteY5" fmla="*/ 5924550 h 5924550"/>
              <a:gd name="connsiteX6" fmla="*/ 3663950 w 12198350"/>
              <a:gd name="connsiteY6" fmla="*/ 5842000 h 5924550"/>
              <a:gd name="connsiteX7" fmla="*/ 1727200 w 12198350"/>
              <a:gd name="connsiteY7" fmla="*/ 5486400 h 5924550"/>
              <a:gd name="connsiteX8" fmla="*/ 0 w 12198350"/>
              <a:gd name="connsiteY8" fmla="*/ 5835650 h 5924550"/>
              <a:gd name="connsiteX9" fmla="*/ 0 w 12198350"/>
              <a:gd name="connsiteY9" fmla="*/ 0 h 5924550"/>
              <a:gd name="connsiteX0" fmla="*/ 0 w 12198350"/>
              <a:gd name="connsiteY0" fmla="*/ 0 h 6038850"/>
              <a:gd name="connsiteX1" fmla="*/ 12192000 w 12198350"/>
              <a:gd name="connsiteY1" fmla="*/ 0 h 6038850"/>
              <a:gd name="connsiteX2" fmla="*/ 12198350 w 12198350"/>
              <a:gd name="connsiteY2" fmla="*/ 3505200 h 6038850"/>
              <a:gd name="connsiteX3" fmla="*/ 12192000 w 12198350"/>
              <a:gd name="connsiteY3" fmla="*/ 5835650 h 6038850"/>
              <a:gd name="connsiteX4" fmla="*/ 7219950 w 12198350"/>
              <a:gd name="connsiteY4" fmla="*/ 6038850 h 6038850"/>
              <a:gd name="connsiteX5" fmla="*/ 4883150 w 12198350"/>
              <a:gd name="connsiteY5" fmla="*/ 5924550 h 6038850"/>
              <a:gd name="connsiteX6" fmla="*/ 3663950 w 12198350"/>
              <a:gd name="connsiteY6" fmla="*/ 5842000 h 6038850"/>
              <a:gd name="connsiteX7" fmla="*/ 1727200 w 12198350"/>
              <a:gd name="connsiteY7" fmla="*/ 5486400 h 6038850"/>
              <a:gd name="connsiteX8" fmla="*/ 0 w 12198350"/>
              <a:gd name="connsiteY8" fmla="*/ 5835650 h 6038850"/>
              <a:gd name="connsiteX9" fmla="*/ 0 w 12198350"/>
              <a:gd name="connsiteY9" fmla="*/ 0 h 6038850"/>
              <a:gd name="connsiteX0" fmla="*/ 0 w 12198350"/>
              <a:gd name="connsiteY0" fmla="*/ 0 h 6038850"/>
              <a:gd name="connsiteX1" fmla="*/ 12192000 w 12198350"/>
              <a:gd name="connsiteY1" fmla="*/ 0 h 6038850"/>
              <a:gd name="connsiteX2" fmla="*/ 12198350 w 12198350"/>
              <a:gd name="connsiteY2" fmla="*/ 3505200 h 6038850"/>
              <a:gd name="connsiteX3" fmla="*/ 12192000 w 12198350"/>
              <a:gd name="connsiteY3" fmla="*/ 5835650 h 6038850"/>
              <a:gd name="connsiteX4" fmla="*/ 9766300 w 12198350"/>
              <a:gd name="connsiteY4" fmla="*/ 5924550 h 6038850"/>
              <a:gd name="connsiteX5" fmla="*/ 7219950 w 12198350"/>
              <a:gd name="connsiteY5" fmla="*/ 6038850 h 6038850"/>
              <a:gd name="connsiteX6" fmla="*/ 4883150 w 12198350"/>
              <a:gd name="connsiteY6" fmla="*/ 5924550 h 6038850"/>
              <a:gd name="connsiteX7" fmla="*/ 3663950 w 12198350"/>
              <a:gd name="connsiteY7" fmla="*/ 5842000 h 6038850"/>
              <a:gd name="connsiteX8" fmla="*/ 1727200 w 12198350"/>
              <a:gd name="connsiteY8" fmla="*/ 5486400 h 6038850"/>
              <a:gd name="connsiteX9" fmla="*/ 0 w 12198350"/>
              <a:gd name="connsiteY9" fmla="*/ 5835650 h 6038850"/>
              <a:gd name="connsiteX10" fmla="*/ 0 w 12198350"/>
              <a:gd name="connsiteY10" fmla="*/ 0 h 6038850"/>
              <a:gd name="connsiteX0" fmla="*/ 0 w 12198350"/>
              <a:gd name="connsiteY0" fmla="*/ 0 h 6038850"/>
              <a:gd name="connsiteX1" fmla="*/ 12192000 w 12198350"/>
              <a:gd name="connsiteY1" fmla="*/ 0 h 6038850"/>
              <a:gd name="connsiteX2" fmla="*/ 12198350 w 12198350"/>
              <a:gd name="connsiteY2" fmla="*/ 3505200 h 6038850"/>
              <a:gd name="connsiteX3" fmla="*/ 12192000 w 12198350"/>
              <a:gd name="connsiteY3" fmla="*/ 5835650 h 6038850"/>
              <a:gd name="connsiteX4" fmla="*/ 8813800 w 12198350"/>
              <a:gd name="connsiteY4" fmla="*/ 5746750 h 6038850"/>
              <a:gd name="connsiteX5" fmla="*/ 7219950 w 12198350"/>
              <a:gd name="connsiteY5" fmla="*/ 6038850 h 6038850"/>
              <a:gd name="connsiteX6" fmla="*/ 4883150 w 12198350"/>
              <a:gd name="connsiteY6" fmla="*/ 5924550 h 6038850"/>
              <a:gd name="connsiteX7" fmla="*/ 3663950 w 12198350"/>
              <a:gd name="connsiteY7" fmla="*/ 5842000 h 6038850"/>
              <a:gd name="connsiteX8" fmla="*/ 1727200 w 12198350"/>
              <a:gd name="connsiteY8" fmla="*/ 5486400 h 6038850"/>
              <a:gd name="connsiteX9" fmla="*/ 0 w 12198350"/>
              <a:gd name="connsiteY9" fmla="*/ 5835650 h 6038850"/>
              <a:gd name="connsiteX10" fmla="*/ 0 w 12198350"/>
              <a:gd name="connsiteY10" fmla="*/ 0 h 6038850"/>
              <a:gd name="connsiteX0" fmla="*/ 0 w 12198350"/>
              <a:gd name="connsiteY0" fmla="*/ 0 h 6038850"/>
              <a:gd name="connsiteX1" fmla="*/ 12192000 w 12198350"/>
              <a:gd name="connsiteY1" fmla="*/ 0 h 6038850"/>
              <a:gd name="connsiteX2" fmla="*/ 12198350 w 12198350"/>
              <a:gd name="connsiteY2" fmla="*/ 3505200 h 6038850"/>
              <a:gd name="connsiteX3" fmla="*/ 10255250 w 12198350"/>
              <a:gd name="connsiteY3" fmla="*/ 4978400 h 6038850"/>
              <a:gd name="connsiteX4" fmla="*/ 8813800 w 12198350"/>
              <a:gd name="connsiteY4" fmla="*/ 5746750 h 6038850"/>
              <a:gd name="connsiteX5" fmla="*/ 7219950 w 12198350"/>
              <a:gd name="connsiteY5" fmla="*/ 6038850 h 6038850"/>
              <a:gd name="connsiteX6" fmla="*/ 4883150 w 12198350"/>
              <a:gd name="connsiteY6" fmla="*/ 5924550 h 6038850"/>
              <a:gd name="connsiteX7" fmla="*/ 3663950 w 12198350"/>
              <a:gd name="connsiteY7" fmla="*/ 5842000 h 6038850"/>
              <a:gd name="connsiteX8" fmla="*/ 1727200 w 12198350"/>
              <a:gd name="connsiteY8" fmla="*/ 5486400 h 6038850"/>
              <a:gd name="connsiteX9" fmla="*/ 0 w 12198350"/>
              <a:gd name="connsiteY9" fmla="*/ 5835650 h 6038850"/>
              <a:gd name="connsiteX10" fmla="*/ 0 w 12198350"/>
              <a:gd name="connsiteY10" fmla="*/ 0 h 6038850"/>
              <a:gd name="connsiteX0" fmla="*/ 0 w 12198350"/>
              <a:gd name="connsiteY0" fmla="*/ 0 h 6038850"/>
              <a:gd name="connsiteX1" fmla="*/ 12192000 w 12198350"/>
              <a:gd name="connsiteY1" fmla="*/ 0 h 6038850"/>
              <a:gd name="connsiteX2" fmla="*/ 12198350 w 12198350"/>
              <a:gd name="connsiteY2" fmla="*/ 3505200 h 6038850"/>
              <a:gd name="connsiteX3" fmla="*/ 8813800 w 12198350"/>
              <a:gd name="connsiteY3" fmla="*/ 5746750 h 6038850"/>
              <a:gd name="connsiteX4" fmla="*/ 7219950 w 12198350"/>
              <a:gd name="connsiteY4" fmla="*/ 6038850 h 6038850"/>
              <a:gd name="connsiteX5" fmla="*/ 4883150 w 12198350"/>
              <a:gd name="connsiteY5" fmla="*/ 5924550 h 6038850"/>
              <a:gd name="connsiteX6" fmla="*/ 3663950 w 12198350"/>
              <a:gd name="connsiteY6" fmla="*/ 5842000 h 6038850"/>
              <a:gd name="connsiteX7" fmla="*/ 1727200 w 12198350"/>
              <a:gd name="connsiteY7" fmla="*/ 5486400 h 6038850"/>
              <a:gd name="connsiteX8" fmla="*/ 0 w 12198350"/>
              <a:gd name="connsiteY8" fmla="*/ 5835650 h 6038850"/>
              <a:gd name="connsiteX9" fmla="*/ 0 w 12198350"/>
              <a:gd name="connsiteY9" fmla="*/ 0 h 6038850"/>
              <a:gd name="connsiteX0" fmla="*/ 0 w 12198350"/>
              <a:gd name="connsiteY0" fmla="*/ 0 h 6038850"/>
              <a:gd name="connsiteX1" fmla="*/ 12192000 w 12198350"/>
              <a:gd name="connsiteY1" fmla="*/ 0 h 6038850"/>
              <a:gd name="connsiteX2" fmla="*/ 12198350 w 12198350"/>
              <a:gd name="connsiteY2" fmla="*/ 3505200 h 6038850"/>
              <a:gd name="connsiteX3" fmla="*/ 10623550 w 12198350"/>
              <a:gd name="connsiteY3" fmla="*/ 4800600 h 6038850"/>
              <a:gd name="connsiteX4" fmla="*/ 8813800 w 12198350"/>
              <a:gd name="connsiteY4" fmla="*/ 5746750 h 6038850"/>
              <a:gd name="connsiteX5" fmla="*/ 7219950 w 12198350"/>
              <a:gd name="connsiteY5" fmla="*/ 6038850 h 6038850"/>
              <a:gd name="connsiteX6" fmla="*/ 4883150 w 12198350"/>
              <a:gd name="connsiteY6" fmla="*/ 5924550 h 6038850"/>
              <a:gd name="connsiteX7" fmla="*/ 3663950 w 12198350"/>
              <a:gd name="connsiteY7" fmla="*/ 5842000 h 6038850"/>
              <a:gd name="connsiteX8" fmla="*/ 1727200 w 12198350"/>
              <a:gd name="connsiteY8" fmla="*/ 5486400 h 6038850"/>
              <a:gd name="connsiteX9" fmla="*/ 0 w 12198350"/>
              <a:gd name="connsiteY9" fmla="*/ 5835650 h 6038850"/>
              <a:gd name="connsiteX10" fmla="*/ 0 w 12198350"/>
              <a:gd name="connsiteY10" fmla="*/ 0 h 6038850"/>
              <a:gd name="connsiteX0" fmla="*/ 0 w 12198350"/>
              <a:gd name="connsiteY0" fmla="*/ 0 h 6038850"/>
              <a:gd name="connsiteX1" fmla="*/ 12192000 w 12198350"/>
              <a:gd name="connsiteY1" fmla="*/ 0 h 6038850"/>
              <a:gd name="connsiteX2" fmla="*/ 12198350 w 12198350"/>
              <a:gd name="connsiteY2" fmla="*/ 3505200 h 6038850"/>
              <a:gd name="connsiteX3" fmla="*/ 10185400 w 12198350"/>
              <a:gd name="connsiteY3" fmla="*/ 4978400 h 6038850"/>
              <a:gd name="connsiteX4" fmla="*/ 8813800 w 12198350"/>
              <a:gd name="connsiteY4" fmla="*/ 5746750 h 6038850"/>
              <a:gd name="connsiteX5" fmla="*/ 7219950 w 12198350"/>
              <a:gd name="connsiteY5" fmla="*/ 6038850 h 6038850"/>
              <a:gd name="connsiteX6" fmla="*/ 4883150 w 12198350"/>
              <a:gd name="connsiteY6" fmla="*/ 5924550 h 6038850"/>
              <a:gd name="connsiteX7" fmla="*/ 3663950 w 12198350"/>
              <a:gd name="connsiteY7" fmla="*/ 5842000 h 6038850"/>
              <a:gd name="connsiteX8" fmla="*/ 1727200 w 12198350"/>
              <a:gd name="connsiteY8" fmla="*/ 5486400 h 6038850"/>
              <a:gd name="connsiteX9" fmla="*/ 0 w 12198350"/>
              <a:gd name="connsiteY9" fmla="*/ 5835650 h 6038850"/>
              <a:gd name="connsiteX10" fmla="*/ 0 w 12198350"/>
              <a:gd name="connsiteY10" fmla="*/ 0 h 6038850"/>
              <a:gd name="connsiteX0" fmla="*/ 0 w 12198350"/>
              <a:gd name="connsiteY0" fmla="*/ 0 h 6038850"/>
              <a:gd name="connsiteX1" fmla="*/ 12192000 w 12198350"/>
              <a:gd name="connsiteY1" fmla="*/ 0 h 6038850"/>
              <a:gd name="connsiteX2" fmla="*/ 12198350 w 12198350"/>
              <a:gd name="connsiteY2" fmla="*/ 3505200 h 6038850"/>
              <a:gd name="connsiteX3" fmla="*/ 11766550 w 12198350"/>
              <a:gd name="connsiteY3" fmla="*/ 4108450 h 6038850"/>
              <a:gd name="connsiteX4" fmla="*/ 10185400 w 12198350"/>
              <a:gd name="connsiteY4" fmla="*/ 4978400 h 6038850"/>
              <a:gd name="connsiteX5" fmla="*/ 8813800 w 12198350"/>
              <a:gd name="connsiteY5" fmla="*/ 5746750 h 6038850"/>
              <a:gd name="connsiteX6" fmla="*/ 7219950 w 12198350"/>
              <a:gd name="connsiteY6" fmla="*/ 6038850 h 6038850"/>
              <a:gd name="connsiteX7" fmla="*/ 4883150 w 12198350"/>
              <a:gd name="connsiteY7" fmla="*/ 5924550 h 6038850"/>
              <a:gd name="connsiteX8" fmla="*/ 3663950 w 12198350"/>
              <a:gd name="connsiteY8" fmla="*/ 5842000 h 6038850"/>
              <a:gd name="connsiteX9" fmla="*/ 1727200 w 12198350"/>
              <a:gd name="connsiteY9" fmla="*/ 5486400 h 6038850"/>
              <a:gd name="connsiteX10" fmla="*/ 0 w 12198350"/>
              <a:gd name="connsiteY10" fmla="*/ 5835650 h 6038850"/>
              <a:gd name="connsiteX11" fmla="*/ 0 w 12198350"/>
              <a:gd name="connsiteY11" fmla="*/ 0 h 6038850"/>
              <a:gd name="connsiteX0" fmla="*/ 0 w 12198350"/>
              <a:gd name="connsiteY0" fmla="*/ 0 h 6038850"/>
              <a:gd name="connsiteX1" fmla="*/ 12192000 w 12198350"/>
              <a:gd name="connsiteY1" fmla="*/ 0 h 6038850"/>
              <a:gd name="connsiteX2" fmla="*/ 12198350 w 12198350"/>
              <a:gd name="connsiteY2" fmla="*/ 3505200 h 6038850"/>
              <a:gd name="connsiteX3" fmla="*/ 11341100 w 12198350"/>
              <a:gd name="connsiteY3" fmla="*/ 4267200 h 6038850"/>
              <a:gd name="connsiteX4" fmla="*/ 10185400 w 12198350"/>
              <a:gd name="connsiteY4" fmla="*/ 4978400 h 6038850"/>
              <a:gd name="connsiteX5" fmla="*/ 8813800 w 12198350"/>
              <a:gd name="connsiteY5" fmla="*/ 5746750 h 6038850"/>
              <a:gd name="connsiteX6" fmla="*/ 7219950 w 12198350"/>
              <a:gd name="connsiteY6" fmla="*/ 6038850 h 6038850"/>
              <a:gd name="connsiteX7" fmla="*/ 4883150 w 12198350"/>
              <a:gd name="connsiteY7" fmla="*/ 5924550 h 6038850"/>
              <a:gd name="connsiteX8" fmla="*/ 3663950 w 12198350"/>
              <a:gd name="connsiteY8" fmla="*/ 5842000 h 6038850"/>
              <a:gd name="connsiteX9" fmla="*/ 1727200 w 12198350"/>
              <a:gd name="connsiteY9" fmla="*/ 5486400 h 6038850"/>
              <a:gd name="connsiteX10" fmla="*/ 0 w 12198350"/>
              <a:gd name="connsiteY10" fmla="*/ 5835650 h 6038850"/>
              <a:gd name="connsiteX11" fmla="*/ 0 w 12198350"/>
              <a:gd name="connsiteY11" fmla="*/ 0 h 6038850"/>
              <a:gd name="connsiteX0" fmla="*/ 0 w 12198350"/>
              <a:gd name="connsiteY0" fmla="*/ 0 h 6038850"/>
              <a:gd name="connsiteX1" fmla="*/ 12192000 w 12198350"/>
              <a:gd name="connsiteY1" fmla="*/ 0 h 6038850"/>
              <a:gd name="connsiteX2" fmla="*/ 12198350 w 12198350"/>
              <a:gd name="connsiteY2" fmla="*/ 3505200 h 6038850"/>
              <a:gd name="connsiteX3" fmla="*/ 11341100 w 12198350"/>
              <a:gd name="connsiteY3" fmla="*/ 4267200 h 6038850"/>
              <a:gd name="connsiteX4" fmla="*/ 10185400 w 12198350"/>
              <a:gd name="connsiteY4" fmla="*/ 4978400 h 6038850"/>
              <a:gd name="connsiteX5" fmla="*/ 8813800 w 12198350"/>
              <a:gd name="connsiteY5" fmla="*/ 5746750 h 6038850"/>
              <a:gd name="connsiteX6" fmla="*/ 7219950 w 12198350"/>
              <a:gd name="connsiteY6" fmla="*/ 6038850 h 6038850"/>
              <a:gd name="connsiteX7" fmla="*/ 4883150 w 12198350"/>
              <a:gd name="connsiteY7" fmla="*/ 5924550 h 6038850"/>
              <a:gd name="connsiteX8" fmla="*/ 3663950 w 12198350"/>
              <a:gd name="connsiteY8" fmla="*/ 5842000 h 6038850"/>
              <a:gd name="connsiteX9" fmla="*/ 1727200 w 12198350"/>
              <a:gd name="connsiteY9" fmla="*/ 5486400 h 6038850"/>
              <a:gd name="connsiteX10" fmla="*/ 0 w 12198350"/>
              <a:gd name="connsiteY10" fmla="*/ 5835650 h 6038850"/>
              <a:gd name="connsiteX11" fmla="*/ 0 w 12198350"/>
              <a:gd name="connsiteY11" fmla="*/ 0 h 6038850"/>
              <a:gd name="connsiteX0" fmla="*/ 0 w 12198350"/>
              <a:gd name="connsiteY0" fmla="*/ 0 h 6038850"/>
              <a:gd name="connsiteX1" fmla="*/ 12192000 w 12198350"/>
              <a:gd name="connsiteY1" fmla="*/ 0 h 6038850"/>
              <a:gd name="connsiteX2" fmla="*/ 12198350 w 12198350"/>
              <a:gd name="connsiteY2" fmla="*/ 3505200 h 6038850"/>
              <a:gd name="connsiteX3" fmla="*/ 11341100 w 12198350"/>
              <a:gd name="connsiteY3" fmla="*/ 4267200 h 6038850"/>
              <a:gd name="connsiteX4" fmla="*/ 10185400 w 12198350"/>
              <a:gd name="connsiteY4" fmla="*/ 4978400 h 6038850"/>
              <a:gd name="connsiteX5" fmla="*/ 8813800 w 12198350"/>
              <a:gd name="connsiteY5" fmla="*/ 5746750 h 6038850"/>
              <a:gd name="connsiteX6" fmla="*/ 7219950 w 12198350"/>
              <a:gd name="connsiteY6" fmla="*/ 6038850 h 6038850"/>
              <a:gd name="connsiteX7" fmla="*/ 4883150 w 12198350"/>
              <a:gd name="connsiteY7" fmla="*/ 5924550 h 6038850"/>
              <a:gd name="connsiteX8" fmla="*/ 3663950 w 12198350"/>
              <a:gd name="connsiteY8" fmla="*/ 5842000 h 6038850"/>
              <a:gd name="connsiteX9" fmla="*/ 1727200 w 12198350"/>
              <a:gd name="connsiteY9" fmla="*/ 5486400 h 6038850"/>
              <a:gd name="connsiteX10" fmla="*/ 0 w 12198350"/>
              <a:gd name="connsiteY10" fmla="*/ 5835650 h 6038850"/>
              <a:gd name="connsiteX11" fmla="*/ 0 w 12198350"/>
              <a:gd name="connsiteY11" fmla="*/ 0 h 6038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2198350" h="6038850">
                <a:moveTo>
                  <a:pt x="0" y="0"/>
                </a:moveTo>
                <a:lnTo>
                  <a:pt x="12192000" y="0"/>
                </a:lnTo>
                <a:cubicBezTo>
                  <a:pt x="12194117" y="1168400"/>
                  <a:pt x="12196233" y="2336800"/>
                  <a:pt x="12198350" y="3505200"/>
                </a:cubicBezTo>
                <a:cubicBezTo>
                  <a:pt x="11828992" y="3872442"/>
                  <a:pt x="11606741" y="4015317"/>
                  <a:pt x="11341100" y="4267200"/>
                </a:cubicBezTo>
                <a:cubicBezTo>
                  <a:pt x="11005609" y="4512733"/>
                  <a:pt x="10677525" y="4705350"/>
                  <a:pt x="10185400" y="4978400"/>
                </a:cubicBezTo>
                <a:cubicBezTo>
                  <a:pt x="9693275" y="5251450"/>
                  <a:pt x="9381067" y="5540375"/>
                  <a:pt x="8813800" y="5746750"/>
                </a:cubicBezTo>
                <a:lnTo>
                  <a:pt x="7219950" y="6038850"/>
                </a:lnTo>
                <a:lnTo>
                  <a:pt x="4883150" y="5924550"/>
                </a:lnTo>
                <a:lnTo>
                  <a:pt x="3663950" y="5842000"/>
                </a:lnTo>
                <a:lnTo>
                  <a:pt x="1727200" y="5486400"/>
                </a:lnTo>
                <a:lnTo>
                  <a:pt x="0" y="5835650"/>
                </a:lnTo>
                <a:lnTo>
                  <a:pt x="0" y="0"/>
                </a:lnTo>
                <a:close/>
              </a:path>
            </a:pathLst>
          </a:custGeom>
          <a:gradFill flip="none" rotWithShape="1">
            <a:gsLst>
              <a:gs pos="0">
                <a:srgbClr val="000000">
                  <a:alpha val="60000"/>
                </a:srgbClr>
              </a:gs>
              <a:gs pos="100000">
                <a:srgbClr val="000000">
                  <a:alpha val="0"/>
                </a:srgbClr>
              </a:gs>
              <a:gs pos="68000">
                <a:srgbClr val="000000">
                  <a:alpha val="40000"/>
                </a:srgbClr>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grpSp>
        <p:nvGrpSpPr>
          <p:cNvPr id="18" name="Group 17">
            <a:extLst>
              <a:ext uri="{FF2B5EF4-FFF2-40B4-BE49-F238E27FC236}">
                <a16:creationId xmlns:a16="http://schemas.microsoft.com/office/drawing/2014/main" id="{4252769E-B9F0-4068-A645-5BBEF16E9C2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44" y="3296010"/>
            <a:ext cx="12191456" cy="2849976"/>
            <a:chOff x="476" y="-3923157"/>
            <a:chExt cx="10667524" cy="2493729"/>
          </a:xfrm>
        </p:grpSpPr>
        <p:sp>
          <p:nvSpPr>
            <p:cNvPr id="19" name="Freeform: Shape 18">
              <a:extLst>
                <a:ext uri="{FF2B5EF4-FFF2-40B4-BE49-F238E27FC236}">
                  <a16:creationId xmlns:a16="http://schemas.microsoft.com/office/drawing/2014/main" id="{1E12D6AD-7096-45BB-9C02-468B2704C1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6" y="-3923156"/>
              <a:ext cx="10667524" cy="2493728"/>
            </a:xfrm>
            <a:custGeom>
              <a:avLst/>
              <a:gdLst>
                <a:gd name="connsiteX0" fmla="*/ 6095524 w 6095524"/>
                <a:gd name="connsiteY0" fmla="*/ 0 h 1424940"/>
                <a:gd name="connsiteX1" fmla="*/ 6095524 w 6095524"/>
                <a:gd name="connsiteY1" fmla="*/ 17431 h 1424940"/>
                <a:gd name="connsiteX2" fmla="*/ 6095524 w 6095524"/>
                <a:gd name="connsiteY2" fmla="*/ 216290 h 1424940"/>
                <a:gd name="connsiteX3" fmla="*/ 6079998 w 6095524"/>
                <a:gd name="connsiteY3" fmla="*/ 230600 h 1424940"/>
                <a:gd name="connsiteX4" fmla="*/ 6012751 w 6095524"/>
                <a:gd name="connsiteY4" fmla="*/ 260699 h 1424940"/>
                <a:gd name="connsiteX5" fmla="*/ 5992749 w 6095524"/>
                <a:gd name="connsiteY5" fmla="*/ 268700 h 1424940"/>
                <a:gd name="connsiteX6" fmla="*/ 5910358 w 6095524"/>
                <a:gd name="connsiteY6" fmla="*/ 320231 h 1424940"/>
                <a:gd name="connsiteX7" fmla="*/ 5835777 w 6095524"/>
                <a:gd name="connsiteY7" fmla="*/ 383953 h 1424940"/>
                <a:gd name="connsiteX8" fmla="*/ 5781008 w 6095524"/>
                <a:gd name="connsiteY8" fmla="*/ 459581 h 1424940"/>
                <a:gd name="connsiteX9" fmla="*/ 5765673 w 6095524"/>
                <a:gd name="connsiteY9" fmla="*/ 477584 h 1424940"/>
                <a:gd name="connsiteX10" fmla="*/ 5723763 w 6095524"/>
                <a:gd name="connsiteY10" fmla="*/ 500158 h 1424940"/>
                <a:gd name="connsiteX11" fmla="*/ 5686711 w 6095524"/>
                <a:gd name="connsiteY11" fmla="*/ 517112 h 1424940"/>
                <a:gd name="connsiteX12" fmla="*/ 5659850 w 6095524"/>
                <a:gd name="connsiteY12" fmla="*/ 535877 h 1424940"/>
                <a:gd name="connsiteX13" fmla="*/ 5637181 w 6095524"/>
                <a:gd name="connsiteY13" fmla="*/ 553117 h 1424940"/>
                <a:gd name="connsiteX14" fmla="*/ 5585841 w 6095524"/>
                <a:gd name="connsiteY14" fmla="*/ 597694 h 1424940"/>
                <a:gd name="connsiteX15" fmla="*/ 5528977 w 6095524"/>
                <a:gd name="connsiteY15" fmla="*/ 635318 h 1424940"/>
                <a:gd name="connsiteX16" fmla="*/ 5483256 w 6095524"/>
                <a:gd name="connsiteY16" fmla="*/ 681419 h 1424940"/>
                <a:gd name="connsiteX17" fmla="*/ 5464397 w 6095524"/>
                <a:gd name="connsiteY17" fmla="*/ 706374 h 1424940"/>
                <a:gd name="connsiteX18" fmla="*/ 5424773 w 6095524"/>
                <a:gd name="connsiteY18" fmla="*/ 723424 h 1424940"/>
                <a:gd name="connsiteX19" fmla="*/ 5381815 w 6095524"/>
                <a:gd name="connsiteY19" fmla="*/ 750094 h 1424940"/>
                <a:gd name="connsiteX20" fmla="*/ 5351335 w 6095524"/>
                <a:gd name="connsiteY20" fmla="*/ 776573 h 1424940"/>
                <a:gd name="connsiteX21" fmla="*/ 5327809 w 6095524"/>
                <a:gd name="connsiteY21" fmla="*/ 794290 h 1424940"/>
                <a:gd name="connsiteX22" fmla="*/ 5294566 w 6095524"/>
                <a:gd name="connsiteY22" fmla="*/ 812102 h 1424940"/>
                <a:gd name="connsiteX23" fmla="*/ 5261229 w 6095524"/>
                <a:gd name="connsiteY23" fmla="*/ 835438 h 1424940"/>
                <a:gd name="connsiteX24" fmla="*/ 5245037 w 6095524"/>
                <a:gd name="connsiteY24" fmla="*/ 849821 h 1424940"/>
                <a:gd name="connsiteX25" fmla="*/ 5213699 w 6095524"/>
                <a:gd name="connsiteY25" fmla="*/ 873728 h 1424940"/>
                <a:gd name="connsiteX26" fmla="*/ 5181409 w 6095524"/>
                <a:gd name="connsiteY26" fmla="*/ 896017 h 1424940"/>
                <a:gd name="connsiteX27" fmla="*/ 5120735 w 6095524"/>
                <a:gd name="connsiteY27" fmla="*/ 921544 h 1424940"/>
                <a:gd name="connsiteX28" fmla="*/ 5065490 w 6095524"/>
                <a:gd name="connsiteY28" fmla="*/ 959072 h 1424940"/>
                <a:gd name="connsiteX29" fmla="*/ 5021675 w 6095524"/>
                <a:gd name="connsiteY29" fmla="*/ 986504 h 1424940"/>
                <a:gd name="connsiteX30" fmla="*/ 4996148 w 6095524"/>
                <a:gd name="connsiteY30" fmla="*/ 1004507 h 1424940"/>
                <a:gd name="connsiteX31" fmla="*/ 4949285 w 6095524"/>
                <a:gd name="connsiteY31" fmla="*/ 1044702 h 1424940"/>
                <a:gd name="connsiteX32" fmla="*/ 4876609 w 6095524"/>
                <a:gd name="connsiteY32" fmla="*/ 1086993 h 1424940"/>
                <a:gd name="connsiteX33" fmla="*/ 4832699 w 6095524"/>
                <a:gd name="connsiteY33" fmla="*/ 1109853 h 1424940"/>
                <a:gd name="connsiteX34" fmla="*/ 4738211 w 6095524"/>
                <a:gd name="connsiteY34" fmla="*/ 1144334 h 1424940"/>
                <a:gd name="connsiteX35" fmla="*/ 4707731 w 6095524"/>
                <a:gd name="connsiteY35" fmla="*/ 1156621 h 1424940"/>
                <a:gd name="connsiteX36" fmla="*/ 4672870 w 6095524"/>
                <a:gd name="connsiteY36" fmla="*/ 1164717 h 1424940"/>
                <a:gd name="connsiteX37" fmla="*/ 4616863 w 6095524"/>
                <a:gd name="connsiteY37" fmla="*/ 1183862 h 1424940"/>
                <a:gd name="connsiteX38" fmla="*/ 4507516 w 6095524"/>
                <a:gd name="connsiteY38" fmla="*/ 1216819 h 1424940"/>
                <a:gd name="connsiteX39" fmla="*/ 4483513 w 6095524"/>
                <a:gd name="connsiteY39" fmla="*/ 1221867 h 1424940"/>
                <a:gd name="connsiteX40" fmla="*/ 4422362 w 6095524"/>
                <a:gd name="connsiteY40" fmla="*/ 1243108 h 1424940"/>
                <a:gd name="connsiteX41" fmla="*/ 4385691 w 6095524"/>
                <a:gd name="connsiteY41" fmla="*/ 1257395 h 1424940"/>
                <a:gd name="connsiteX42" fmla="*/ 4355306 w 6095524"/>
                <a:gd name="connsiteY42" fmla="*/ 1265587 h 1424940"/>
                <a:gd name="connsiteX43" fmla="*/ 4328446 w 6095524"/>
                <a:gd name="connsiteY43" fmla="*/ 1269397 h 1424940"/>
                <a:gd name="connsiteX44" fmla="*/ 4257770 w 6095524"/>
                <a:gd name="connsiteY44" fmla="*/ 1288256 h 1424940"/>
                <a:gd name="connsiteX45" fmla="*/ 4229576 w 6095524"/>
                <a:gd name="connsiteY45" fmla="*/ 1295686 h 1424940"/>
                <a:gd name="connsiteX46" fmla="*/ 4156424 w 6095524"/>
                <a:gd name="connsiteY46" fmla="*/ 1321213 h 1424940"/>
                <a:gd name="connsiteX47" fmla="*/ 4094416 w 6095524"/>
                <a:gd name="connsiteY47" fmla="*/ 1338072 h 1424940"/>
                <a:gd name="connsiteX48" fmla="*/ 4068509 w 6095524"/>
                <a:gd name="connsiteY48" fmla="*/ 1346168 h 1424940"/>
                <a:gd name="connsiteX49" fmla="*/ 4009263 w 6095524"/>
                <a:gd name="connsiteY49" fmla="*/ 1359694 h 1424940"/>
                <a:gd name="connsiteX50" fmla="*/ 3975735 w 6095524"/>
                <a:gd name="connsiteY50" fmla="*/ 1369219 h 1424940"/>
                <a:gd name="connsiteX51" fmla="*/ 3893915 w 6095524"/>
                <a:gd name="connsiteY51" fmla="*/ 1379982 h 1424940"/>
                <a:gd name="connsiteX52" fmla="*/ 3809428 w 6095524"/>
                <a:gd name="connsiteY52" fmla="*/ 1390364 h 1424940"/>
                <a:gd name="connsiteX53" fmla="*/ 3763042 w 6095524"/>
                <a:gd name="connsiteY53" fmla="*/ 1393793 h 1424940"/>
                <a:gd name="connsiteX54" fmla="*/ 3722561 w 6095524"/>
                <a:gd name="connsiteY54" fmla="*/ 1399223 h 1424940"/>
                <a:gd name="connsiteX55" fmla="*/ 3687318 w 6095524"/>
                <a:gd name="connsiteY55" fmla="*/ 1402652 h 1424940"/>
                <a:gd name="connsiteX56" fmla="*/ 3631216 w 6095524"/>
                <a:gd name="connsiteY56" fmla="*/ 1409605 h 1424940"/>
                <a:gd name="connsiteX57" fmla="*/ 3607880 w 6095524"/>
                <a:gd name="connsiteY57" fmla="*/ 1411415 h 1424940"/>
                <a:gd name="connsiteX58" fmla="*/ 3552825 w 6095524"/>
                <a:gd name="connsiteY58" fmla="*/ 1411319 h 1424940"/>
                <a:gd name="connsiteX59" fmla="*/ 3533680 w 6095524"/>
                <a:gd name="connsiteY59" fmla="*/ 1410367 h 1424940"/>
                <a:gd name="connsiteX60" fmla="*/ 3496818 w 6095524"/>
                <a:gd name="connsiteY60" fmla="*/ 1398556 h 1424940"/>
                <a:gd name="connsiteX61" fmla="*/ 3492437 w 6095524"/>
                <a:gd name="connsiteY61" fmla="*/ 1397699 h 1424940"/>
                <a:gd name="connsiteX62" fmla="*/ 3468243 w 6095524"/>
                <a:gd name="connsiteY62" fmla="*/ 1393031 h 1424940"/>
                <a:gd name="connsiteX63" fmla="*/ 3455003 w 6095524"/>
                <a:gd name="connsiteY63" fmla="*/ 1391507 h 1424940"/>
                <a:gd name="connsiteX64" fmla="*/ 3404711 w 6095524"/>
                <a:gd name="connsiteY64" fmla="*/ 1381792 h 1424940"/>
                <a:gd name="connsiteX65" fmla="*/ 3375756 w 6095524"/>
                <a:gd name="connsiteY65" fmla="*/ 1377220 h 1424940"/>
                <a:gd name="connsiteX66" fmla="*/ 3352324 w 6095524"/>
                <a:gd name="connsiteY66" fmla="*/ 1377887 h 1424940"/>
                <a:gd name="connsiteX67" fmla="*/ 3311176 w 6095524"/>
                <a:gd name="connsiteY67" fmla="*/ 1378744 h 1424940"/>
                <a:gd name="connsiteX68" fmla="*/ 3298031 w 6095524"/>
                <a:gd name="connsiteY68" fmla="*/ 1380935 h 1424940"/>
                <a:gd name="connsiteX69" fmla="*/ 3238595 w 6095524"/>
                <a:gd name="connsiteY69" fmla="*/ 1374648 h 1424940"/>
                <a:gd name="connsiteX70" fmla="*/ 3204686 w 6095524"/>
                <a:gd name="connsiteY70" fmla="*/ 1374172 h 1424940"/>
                <a:gd name="connsiteX71" fmla="*/ 3166491 w 6095524"/>
                <a:gd name="connsiteY71" fmla="*/ 1366361 h 1424940"/>
                <a:gd name="connsiteX72" fmla="*/ 3155347 w 6095524"/>
                <a:gd name="connsiteY72" fmla="*/ 1366742 h 1424940"/>
                <a:gd name="connsiteX73" fmla="*/ 3142869 w 6095524"/>
                <a:gd name="connsiteY73" fmla="*/ 1367409 h 1424940"/>
                <a:gd name="connsiteX74" fmla="*/ 3104578 w 6095524"/>
                <a:gd name="connsiteY74" fmla="*/ 1367981 h 1424940"/>
                <a:gd name="connsiteX75" fmla="*/ 3081337 w 6095524"/>
                <a:gd name="connsiteY75" fmla="*/ 1370838 h 1424940"/>
                <a:gd name="connsiteX76" fmla="*/ 3037047 w 6095524"/>
                <a:gd name="connsiteY76" fmla="*/ 1369124 h 1424940"/>
                <a:gd name="connsiteX77" fmla="*/ 3020663 w 6095524"/>
                <a:gd name="connsiteY77" fmla="*/ 1371600 h 1424940"/>
                <a:gd name="connsiteX78" fmla="*/ 2979230 w 6095524"/>
                <a:gd name="connsiteY78" fmla="*/ 1371886 h 1424940"/>
                <a:gd name="connsiteX79" fmla="*/ 2942082 w 6095524"/>
                <a:gd name="connsiteY79" fmla="*/ 1370457 h 1424940"/>
                <a:gd name="connsiteX80" fmla="*/ 2906268 w 6095524"/>
                <a:gd name="connsiteY80" fmla="*/ 1371219 h 1424940"/>
                <a:gd name="connsiteX81" fmla="*/ 2880646 w 6095524"/>
                <a:gd name="connsiteY81" fmla="*/ 1374362 h 1424940"/>
                <a:gd name="connsiteX82" fmla="*/ 2852833 w 6095524"/>
                <a:gd name="connsiteY82" fmla="*/ 1376267 h 1424940"/>
                <a:gd name="connsiteX83" fmla="*/ 2776157 w 6095524"/>
                <a:gd name="connsiteY83" fmla="*/ 1387602 h 1424940"/>
                <a:gd name="connsiteX84" fmla="*/ 2761965 w 6095524"/>
                <a:gd name="connsiteY84" fmla="*/ 1384840 h 1424940"/>
                <a:gd name="connsiteX85" fmla="*/ 2681383 w 6095524"/>
                <a:gd name="connsiteY85" fmla="*/ 1382268 h 1424940"/>
                <a:gd name="connsiteX86" fmla="*/ 2663857 w 6095524"/>
                <a:gd name="connsiteY86" fmla="*/ 1382459 h 1424940"/>
                <a:gd name="connsiteX87" fmla="*/ 2616803 w 6095524"/>
                <a:gd name="connsiteY87" fmla="*/ 1371219 h 1424940"/>
                <a:gd name="connsiteX88" fmla="*/ 2544223 w 6095524"/>
                <a:gd name="connsiteY88" fmla="*/ 1389031 h 1424940"/>
                <a:gd name="connsiteX89" fmla="*/ 2476309 w 6095524"/>
                <a:gd name="connsiteY89" fmla="*/ 1411319 h 1424940"/>
                <a:gd name="connsiteX90" fmla="*/ 2467737 w 6095524"/>
                <a:gd name="connsiteY90" fmla="*/ 1414177 h 1424940"/>
                <a:gd name="connsiteX91" fmla="*/ 2443353 w 6095524"/>
                <a:gd name="connsiteY91" fmla="*/ 1419035 h 1424940"/>
                <a:gd name="connsiteX92" fmla="*/ 2413159 w 6095524"/>
                <a:gd name="connsiteY92" fmla="*/ 1420749 h 1424940"/>
                <a:gd name="connsiteX93" fmla="*/ 2374868 w 6095524"/>
                <a:gd name="connsiteY93" fmla="*/ 1424940 h 1424940"/>
                <a:gd name="connsiteX94" fmla="*/ 2344198 w 6095524"/>
                <a:gd name="connsiteY94" fmla="*/ 1419701 h 1424940"/>
                <a:gd name="connsiteX95" fmla="*/ 2301335 w 6095524"/>
                <a:gd name="connsiteY95" fmla="*/ 1411891 h 1424940"/>
                <a:gd name="connsiteX96" fmla="*/ 2260949 w 6095524"/>
                <a:gd name="connsiteY96" fmla="*/ 1404461 h 1424940"/>
                <a:gd name="connsiteX97" fmla="*/ 2248186 w 6095524"/>
                <a:gd name="connsiteY97" fmla="*/ 1413224 h 1424940"/>
                <a:gd name="connsiteX98" fmla="*/ 2228469 w 6095524"/>
                <a:gd name="connsiteY98" fmla="*/ 1420844 h 1424940"/>
                <a:gd name="connsiteX99" fmla="*/ 2206562 w 6095524"/>
                <a:gd name="connsiteY99" fmla="*/ 1411700 h 1424940"/>
                <a:gd name="connsiteX100" fmla="*/ 2155317 w 6095524"/>
                <a:gd name="connsiteY100" fmla="*/ 1392746 h 1424940"/>
                <a:gd name="connsiteX101" fmla="*/ 2122932 w 6095524"/>
                <a:gd name="connsiteY101" fmla="*/ 1391888 h 1424940"/>
                <a:gd name="connsiteX102" fmla="*/ 2052542 w 6095524"/>
                <a:gd name="connsiteY102" fmla="*/ 1383792 h 1424940"/>
                <a:gd name="connsiteX103" fmla="*/ 2006537 w 6095524"/>
                <a:gd name="connsiteY103" fmla="*/ 1372267 h 1424940"/>
                <a:gd name="connsiteX104" fmla="*/ 1973486 w 6095524"/>
                <a:gd name="connsiteY104" fmla="*/ 1359218 h 1424940"/>
                <a:gd name="connsiteX105" fmla="*/ 1926146 w 6095524"/>
                <a:gd name="connsiteY105" fmla="*/ 1342168 h 1424940"/>
                <a:gd name="connsiteX106" fmla="*/ 1878616 w 6095524"/>
                <a:gd name="connsiteY106" fmla="*/ 1333310 h 1424940"/>
                <a:gd name="connsiteX107" fmla="*/ 1844231 w 6095524"/>
                <a:gd name="connsiteY107" fmla="*/ 1322165 h 1424940"/>
                <a:gd name="connsiteX108" fmla="*/ 1802225 w 6095524"/>
                <a:gd name="connsiteY108" fmla="*/ 1314545 h 1424940"/>
                <a:gd name="connsiteX109" fmla="*/ 1766983 w 6095524"/>
                <a:gd name="connsiteY109" fmla="*/ 1314260 h 1424940"/>
                <a:gd name="connsiteX110" fmla="*/ 1711738 w 6095524"/>
                <a:gd name="connsiteY110" fmla="*/ 1315593 h 1424940"/>
                <a:gd name="connsiteX111" fmla="*/ 1644111 w 6095524"/>
                <a:gd name="connsiteY111" fmla="*/ 1292543 h 1424940"/>
                <a:gd name="connsiteX112" fmla="*/ 1616774 w 6095524"/>
                <a:gd name="connsiteY112" fmla="*/ 1287399 h 1424940"/>
                <a:gd name="connsiteX113" fmla="*/ 1591056 w 6095524"/>
                <a:gd name="connsiteY113" fmla="*/ 1285018 h 1424940"/>
                <a:gd name="connsiteX114" fmla="*/ 1536478 w 6095524"/>
                <a:gd name="connsiteY114" fmla="*/ 1269683 h 1424940"/>
                <a:gd name="connsiteX115" fmla="*/ 1514285 w 6095524"/>
                <a:gd name="connsiteY115" fmla="*/ 1264634 h 1424940"/>
                <a:gd name="connsiteX116" fmla="*/ 1483233 w 6095524"/>
                <a:gd name="connsiteY116" fmla="*/ 1264730 h 1424940"/>
                <a:gd name="connsiteX117" fmla="*/ 1426750 w 6095524"/>
                <a:gd name="connsiteY117" fmla="*/ 1257681 h 1424940"/>
                <a:gd name="connsiteX118" fmla="*/ 1370362 w 6095524"/>
                <a:gd name="connsiteY118" fmla="*/ 1237107 h 1424940"/>
                <a:gd name="connsiteX119" fmla="*/ 1346454 w 6095524"/>
                <a:gd name="connsiteY119" fmla="*/ 1239107 h 1424940"/>
                <a:gd name="connsiteX120" fmla="*/ 1337882 w 6095524"/>
                <a:gd name="connsiteY120" fmla="*/ 1238631 h 1424940"/>
                <a:gd name="connsiteX121" fmla="*/ 1260825 w 6095524"/>
                <a:gd name="connsiteY121" fmla="*/ 1227296 h 1424940"/>
                <a:gd name="connsiteX122" fmla="*/ 1253109 w 6095524"/>
                <a:gd name="connsiteY122" fmla="*/ 1226058 h 1424940"/>
                <a:gd name="connsiteX123" fmla="*/ 1216915 w 6095524"/>
                <a:gd name="connsiteY123" fmla="*/ 1215962 h 1424940"/>
                <a:gd name="connsiteX124" fmla="*/ 1125664 w 6095524"/>
                <a:gd name="connsiteY124" fmla="*/ 1209675 h 1424940"/>
                <a:gd name="connsiteX125" fmla="*/ 1120045 w 6095524"/>
                <a:gd name="connsiteY125" fmla="*/ 1208913 h 1424940"/>
                <a:gd name="connsiteX126" fmla="*/ 1089469 w 6095524"/>
                <a:gd name="connsiteY126" fmla="*/ 1213961 h 1424940"/>
                <a:gd name="connsiteX127" fmla="*/ 1074325 w 6095524"/>
                <a:gd name="connsiteY127" fmla="*/ 1221105 h 1424940"/>
                <a:gd name="connsiteX128" fmla="*/ 1050703 w 6095524"/>
                <a:gd name="connsiteY128" fmla="*/ 1228535 h 1424940"/>
                <a:gd name="connsiteX129" fmla="*/ 1026700 w 6095524"/>
                <a:gd name="connsiteY129" fmla="*/ 1231297 h 1424940"/>
                <a:gd name="connsiteX130" fmla="*/ 986409 w 6095524"/>
                <a:gd name="connsiteY130" fmla="*/ 1220057 h 1424940"/>
                <a:gd name="connsiteX131" fmla="*/ 971741 w 6095524"/>
                <a:gd name="connsiteY131" fmla="*/ 1218914 h 1424940"/>
                <a:gd name="connsiteX132" fmla="*/ 939070 w 6095524"/>
                <a:gd name="connsiteY132" fmla="*/ 1213485 h 1424940"/>
                <a:gd name="connsiteX133" fmla="*/ 910495 w 6095524"/>
                <a:gd name="connsiteY133" fmla="*/ 1213866 h 1424940"/>
                <a:gd name="connsiteX134" fmla="*/ 887540 w 6095524"/>
                <a:gd name="connsiteY134" fmla="*/ 1222534 h 1424940"/>
                <a:gd name="connsiteX135" fmla="*/ 854202 w 6095524"/>
                <a:gd name="connsiteY135" fmla="*/ 1224248 h 1424940"/>
                <a:gd name="connsiteX136" fmla="*/ 832675 w 6095524"/>
                <a:gd name="connsiteY136" fmla="*/ 1217962 h 1424940"/>
                <a:gd name="connsiteX137" fmla="*/ 828294 w 6095524"/>
                <a:gd name="connsiteY137" fmla="*/ 1217105 h 1424940"/>
                <a:gd name="connsiteX138" fmla="*/ 772001 w 6095524"/>
                <a:gd name="connsiteY138" fmla="*/ 1216723 h 1424940"/>
                <a:gd name="connsiteX139" fmla="*/ 701707 w 6095524"/>
                <a:gd name="connsiteY139" fmla="*/ 1235678 h 1424940"/>
                <a:gd name="connsiteX140" fmla="*/ 690086 w 6095524"/>
                <a:gd name="connsiteY140" fmla="*/ 1239679 h 1424940"/>
                <a:gd name="connsiteX141" fmla="*/ 633412 w 6095524"/>
                <a:gd name="connsiteY141" fmla="*/ 1246632 h 1424940"/>
                <a:gd name="connsiteX142" fmla="*/ 603028 w 6095524"/>
                <a:gd name="connsiteY142" fmla="*/ 1253681 h 1424940"/>
                <a:gd name="connsiteX143" fmla="*/ 581120 w 6095524"/>
                <a:gd name="connsiteY143" fmla="*/ 1254062 h 1424940"/>
                <a:gd name="connsiteX144" fmla="*/ 554642 w 6095524"/>
                <a:gd name="connsiteY144" fmla="*/ 1266539 h 1424940"/>
                <a:gd name="connsiteX145" fmla="*/ 545973 w 6095524"/>
                <a:gd name="connsiteY145" fmla="*/ 1271969 h 1424940"/>
                <a:gd name="connsiteX146" fmla="*/ 535591 w 6095524"/>
                <a:gd name="connsiteY146" fmla="*/ 1275207 h 1424940"/>
                <a:gd name="connsiteX147" fmla="*/ 488538 w 6095524"/>
                <a:gd name="connsiteY147" fmla="*/ 1285494 h 1424940"/>
                <a:gd name="connsiteX148" fmla="*/ 480155 w 6095524"/>
                <a:gd name="connsiteY148" fmla="*/ 1291304 h 1424940"/>
                <a:gd name="connsiteX149" fmla="*/ 474535 w 6095524"/>
                <a:gd name="connsiteY149" fmla="*/ 1294924 h 1424940"/>
                <a:gd name="connsiteX150" fmla="*/ 428816 w 6095524"/>
                <a:gd name="connsiteY150" fmla="*/ 1301020 h 1424940"/>
                <a:gd name="connsiteX151" fmla="*/ 400241 w 6095524"/>
                <a:gd name="connsiteY151" fmla="*/ 1318260 h 1424940"/>
                <a:gd name="connsiteX152" fmla="*/ 392431 w 6095524"/>
                <a:gd name="connsiteY152" fmla="*/ 1325594 h 1424940"/>
                <a:gd name="connsiteX153" fmla="*/ 365093 w 6095524"/>
                <a:gd name="connsiteY153" fmla="*/ 1336643 h 1424940"/>
                <a:gd name="connsiteX154" fmla="*/ 273177 w 6095524"/>
                <a:gd name="connsiteY154" fmla="*/ 1357884 h 1424940"/>
                <a:gd name="connsiteX155" fmla="*/ 246888 w 6095524"/>
                <a:gd name="connsiteY155" fmla="*/ 1350359 h 1424940"/>
                <a:gd name="connsiteX156" fmla="*/ 196977 w 6095524"/>
                <a:gd name="connsiteY156" fmla="*/ 1370552 h 1424940"/>
                <a:gd name="connsiteX157" fmla="*/ 153352 w 6095524"/>
                <a:gd name="connsiteY157" fmla="*/ 1381982 h 1424940"/>
                <a:gd name="connsiteX158" fmla="*/ 137160 w 6095524"/>
                <a:gd name="connsiteY158" fmla="*/ 1384745 h 1424940"/>
                <a:gd name="connsiteX159" fmla="*/ 85917 w 6095524"/>
                <a:gd name="connsiteY159" fmla="*/ 1389793 h 1424940"/>
                <a:gd name="connsiteX160" fmla="*/ 59532 w 6095524"/>
                <a:gd name="connsiteY160" fmla="*/ 1401223 h 1424940"/>
                <a:gd name="connsiteX161" fmla="*/ 30325 w 6095524"/>
                <a:gd name="connsiteY161" fmla="*/ 1409974 h 1424940"/>
                <a:gd name="connsiteX162" fmla="*/ 0 w 6095524"/>
                <a:gd name="connsiteY162" fmla="*/ 1412360 h 1424940"/>
                <a:gd name="connsiteX163" fmla="*/ 0 w 6095524"/>
                <a:gd name="connsiteY163" fmla="*/ 1058622 h 1424940"/>
                <a:gd name="connsiteX164" fmla="*/ 17145 w 6095524"/>
                <a:gd name="connsiteY164" fmla="*/ 1060228 h 1424940"/>
                <a:gd name="connsiteX165" fmla="*/ 44672 w 6095524"/>
                <a:gd name="connsiteY165" fmla="*/ 1066324 h 1424940"/>
                <a:gd name="connsiteX166" fmla="*/ 84677 w 6095524"/>
                <a:gd name="connsiteY166" fmla="*/ 1076230 h 1424940"/>
                <a:gd name="connsiteX167" fmla="*/ 132017 w 6095524"/>
                <a:gd name="connsiteY167" fmla="*/ 1064990 h 1424940"/>
                <a:gd name="connsiteX168" fmla="*/ 136779 w 6095524"/>
                <a:gd name="connsiteY168" fmla="*/ 1060323 h 1424940"/>
                <a:gd name="connsiteX169" fmla="*/ 187547 w 6095524"/>
                <a:gd name="connsiteY169" fmla="*/ 1049179 h 1424940"/>
                <a:gd name="connsiteX170" fmla="*/ 270891 w 6095524"/>
                <a:gd name="connsiteY170" fmla="*/ 1036415 h 1424940"/>
                <a:gd name="connsiteX171" fmla="*/ 276320 w 6095524"/>
                <a:gd name="connsiteY171" fmla="*/ 1035558 h 1424940"/>
                <a:gd name="connsiteX172" fmla="*/ 323755 w 6095524"/>
                <a:gd name="connsiteY172" fmla="*/ 1061561 h 1424940"/>
                <a:gd name="connsiteX173" fmla="*/ 361855 w 6095524"/>
                <a:gd name="connsiteY173" fmla="*/ 1057942 h 1424940"/>
                <a:gd name="connsiteX174" fmla="*/ 379571 w 6095524"/>
                <a:gd name="connsiteY174" fmla="*/ 1039939 h 1424940"/>
                <a:gd name="connsiteX175" fmla="*/ 430530 w 6095524"/>
                <a:gd name="connsiteY175" fmla="*/ 1025747 h 1424940"/>
                <a:gd name="connsiteX176" fmla="*/ 493300 w 6095524"/>
                <a:gd name="connsiteY176" fmla="*/ 1027176 h 1424940"/>
                <a:gd name="connsiteX177" fmla="*/ 537782 w 6095524"/>
                <a:gd name="connsiteY177" fmla="*/ 1025366 h 1424940"/>
                <a:gd name="connsiteX178" fmla="*/ 562166 w 6095524"/>
                <a:gd name="connsiteY178" fmla="*/ 1015746 h 1424940"/>
                <a:gd name="connsiteX179" fmla="*/ 579596 w 6095524"/>
                <a:gd name="connsiteY179" fmla="*/ 1016699 h 1424940"/>
                <a:gd name="connsiteX180" fmla="*/ 612362 w 6095524"/>
                <a:gd name="connsiteY180" fmla="*/ 1023557 h 1424940"/>
                <a:gd name="connsiteX181" fmla="*/ 716090 w 6095524"/>
                <a:gd name="connsiteY181" fmla="*/ 1031653 h 1424940"/>
                <a:gd name="connsiteX182" fmla="*/ 758381 w 6095524"/>
                <a:gd name="connsiteY182" fmla="*/ 1018985 h 1424940"/>
                <a:gd name="connsiteX183" fmla="*/ 771049 w 6095524"/>
                <a:gd name="connsiteY183" fmla="*/ 1018699 h 1424940"/>
                <a:gd name="connsiteX184" fmla="*/ 799433 w 6095524"/>
                <a:gd name="connsiteY184" fmla="*/ 1023652 h 1424940"/>
                <a:gd name="connsiteX185" fmla="*/ 858012 w 6095524"/>
                <a:gd name="connsiteY185" fmla="*/ 1020318 h 1424940"/>
                <a:gd name="connsiteX186" fmla="*/ 879634 w 6095524"/>
                <a:gd name="connsiteY186" fmla="*/ 1015270 h 1424940"/>
                <a:gd name="connsiteX187" fmla="*/ 891635 w 6095524"/>
                <a:gd name="connsiteY187" fmla="*/ 1012031 h 1424940"/>
                <a:gd name="connsiteX188" fmla="*/ 953262 w 6095524"/>
                <a:gd name="connsiteY188" fmla="*/ 1003078 h 1424940"/>
                <a:gd name="connsiteX189" fmla="*/ 980694 w 6095524"/>
                <a:gd name="connsiteY189" fmla="*/ 993458 h 1424940"/>
                <a:gd name="connsiteX190" fmla="*/ 988124 w 6095524"/>
                <a:gd name="connsiteY190" fmla="*/ 992029 h 1424940"/>
                <a:gd name="connsiteX191" fmla="*/ 1028795 w 6095524"/>
                <a:gd name="connsiteY191" fmla="*/ 996029 h 1424940"/>
                <a:gd name="connsiteX192" fmla="*/ 1059275 w 6095524"/>
                <a:gd name="connsiteY192" fmla="*/ 1011555 h 1424940"/>
                <a:gd name="connsiteX193" fmla="*/ 1065181 w 6095524"/>
                <a:gd name="connsiteY193" fmla="*/ 1016794 h 1424940"/>
                <a:gd name="connsiteX194" fmla="*/ 1150144 w 6095524"/>
                <a:gd name="connsiteY194" fmla="*/ 1014984 h 1424940"/>
                <a:gd name="connsiteX195" fmla="*/ 1163193 w 6095524"/>
                <a:gd name="connsiteY195" fmla="*/ 1012793 h 1424940"/>
                <a:gd name="connsiteX196" fmla="*/ 1226249 w 6095524"/>
                <a:gd name="connsiteY196" fmla="*/ 1021937 h 1424940"/>
                <a:gd name="connsiteX197" fmla="*/ 1244632 w 6095524"/>
                <a:gd name="connsiteY197" fmla="*/ 1023747 h 1424940"/>
                <a:gd name="connsiteX198" fmla="*/ 1310545 w 6095524"/>
                <a:gd name="connsiteY198" fmla="*/ 1031939 h 1424940"/>
                <a:gd name="connsiteX199" fmla="*/ 1319879 w 6095524"/>
                <a:gd name="connsiteY199" fmla="*/ 1024319 h 1424940"/>
                <a:gd name="connsiteX200" fmla="*/ 1346740 w 6095524"/>
                <a:gd name="connsiteY200" fmla="*/ 1005173 h 1424940"/>
                <a:gd name="connsiteX201" fmla="*/ 1399699 w 6095524"/>
                <a:gd name="connsiteY201" fmla="*/ 988219 h 1424940"/>
                <a:gd name="connsiteX202" fmla="*/ 1414082 w 6095524"/>
                <a:gd name="connsiteY202" fmla="*/ 989171 h 1424940"/>
                <a:gd name="connsiteX203" fmla="*/ 1450467 w 6095524"/>
                <a:gd name="connsiteY203" fmla="*/ 1017461 h 1424940"/>
                <a:gd name="connsiteX204" fmla="*/ 1468184 w 6095524"/>
                <a:gd name="connsiteY204" fmla="*/ 1028795 h 1424940"/>
                <a:gd name="connsiteX205" fmla="*/ 1518476 w 6095524"/>
                <a:gd name="connsiteY205" fmla="*/ 1049655 h 1424940"/>
                <a:gd name="connsiteX206" fmla="*/ 1522667 w 6095524"/>
                <a:gd name="connsiteY206" fmla="*/ 1053465 h 1424940"/>
                <a:gd name="connsiteX207" fmla="*/ 1559814 w 6095524"/>
                <a:gd name="connsiteY207" fmla="*/ 1098709 h 1424940"/>
                <a:gd name="connsiteX208" fmla="*/ 1568196 w 6095524"/>
                <a:gd name="connsiteY208" fmla="*/ 1106424 h 1424940"/>
                <a:gd name="connsiteX209" fmla="*/ 1578293 w 6095524"/>
                <a:gd name="connsiteY209" fmla="*/ 1118426 h 1424940"/>
                <a:gd name="connsiteX210" fmla="*/ 1609820 w 6095524"/>
                <a:gd name="connsiteY210" fmla="*/ 1141667 h 1424940"/>
                <a:gd name="connsiteX211" fmla="*/ 1648873 w 6095524"/>
                <a:gd name="connsiteY211" fmla="*/ 1149096 h 1424940"/>
                <a:gd name="connsiteX212" fmla="*/ 1696022 w 6095524"/>
                <a:gd name="connsiteY212" fmla="*/ 1160431 h 1424940"/>
                <a:gd name="connsiteX213" fmla="*/ 1715739 w 6095524"/>
                <a:gd name="connsiteY213" fmla="*/ 1168051 h 1424940"/>
                <a:gd name="connsiteX214" fmla="*/ 1768602 w 6095524"/>
                <a:gd name="connsiteY214" fmla="*/ 1182529 h 1424940"/>
                <a:gd name="connsiteX215" fmla="*/ 1806321 w 6095524"/>
                <a:gd name="connsiteY215" fmla="*/ 1194721 h 1424940"/>
                <a:gd name="connsiteX216" fmla="*/ 1860709 w 6095524"/>
                <a:gd name="connsiteY216" fmla="*/ 1201865 h 1424940"/>
                <a:gd name="connsiteX217" fmla="*/ 1887093 w 6095524"/>
                <a:gd name="connsiteY217" fmla="*/ 1202150 h 1424940"/>
                <a:gd name="connsiteX218" fmla="*/ 1935575 w 6095524"/>
                <a:gd name="connsiteY218" fmla="*/ 1238726 h 1424940"/>
                <a:gd name="connsiteX219" fmla="*/ 1974247 w 6095524"/>
                <a:gd name="connsiteY219" fmla="*/ 1262920 h 1424940"/>
                <a:gd name="connsiteX220" fmla="*/ 2014919 w 6095524"/>
                <a:gd name="connsiteY220" fmla="*/ 1251204 h 1424940"/>
                <a:gd name="connsiteX221" fmla="*/ 2025968 w 6095524"/>
                <a:gd name="connsiteY221" fmla="*/ 1240155 h 1424940"/>
                <a:gd name="connsiteX222" fmla="*/ 2092643 w 6095524"/>
                <a:gd name="connsiteY222" fmla="*/ 1229678 h 1424940"/>
                <a:gd name="connsiteX223" fmla="*/ 2187893 w 6095524"/>
                <a:gd name="connsiteY223" fmla="*/ 1229297 h 1424940"/>
                <a:gd name="connsiteX224" fmla="*/ 2346294 w 6095524"/>
                <a:gd name="connsiteY224" fmla="*/ 1205484 h 1424940"/>
                <a:gd name="connsiteX225" fmla="*/ 2373916 w 6095524"/>
                <a:gd name="connsiteY225" fmla="*/ 1194435 h 1424940"/>
                <a:gd name="connsiteX226" fmla="*/ 2404967 w 6095524"/>
                <a:gd name="connsiteY226" fmla="*/ 1191673 h 1424940"/>
                <a:gd name="connsiteX227" fmla="*/ 2416874 w 6095524"/>
                <a:gd name="connsiteY227" fmla="*/ 1198436 h 1424940"/>
                <a:gd name="connsiteX228" fmla="*/ 2468975 w 6095524"/>
                <a:gd name="connsiteY228" fmla="*/ 1208532 h 1424940"/>
                <a:gd name="connsiteX229" fmla="*/ 2478882 w 6095524"/>
                <a:gd name="connsiteY229" fmla="*/ 1208723 h 1424940"/>
                <a:gd name="connsiteX230" fmla="*/ 2512791 w 6095524"/>
                <a:gd name="connsiteY230" fmla="*/ 1204436 h 1424940"/>
                <a:gd name="connsiteX231" fmla="*/ 2544223 w 6095524"/>
                <a:gd name="connsiteY231" fmla="*/ 1201960 h 1424940"/>
                <a:gd name="connsiteX232" fmla="*/ 2623471 w 6095524"/>
                <a:gd name="connsiteY232" fmla="*/ 1210056 h 1424940"/>
                <a:gd name="connsiteX233" fmla="*/ 2684241 w 6095524"/>
                <a:gd name="connsiteY233" fmla="*/ 1208151 h 1424940"/>
                <a:gd name="connsiteX234" fmla="*/ 2712244 w 6095524"/>
                <a:gd name="connsiteY234" fmla="*/ 1210056 h 1424940"/>
                <a:gd name="connsiteX235" fmla="*/ 2728055 w 6095524"/>
                <a:gd name="connsiteY235" fmla="*/ 1212914 h 1424940"/>
                <a:gd name="connsiteX236" fmla="*/ 2763869 w 6095524"/>
                <a:gd name="connsiteY236" fmla="*/ 1232821 h 1424940"/>
                <a:gd name="connsiteX237" fmla="*/ 2783491 w 6095524"/>
                <a:gd name="connsiteY237" fmla="*/ 1237298 h 1424940"/>
                <a:gd name="connsiteX238" fmla="*/ 2842546 w 6095524"/>
                <a:gd name="connsiteY238" fmla="*/ 1236917 h 1424940"/>
                <a:gd name="connsiteX239" fmla="*/ 2931128 w 6095524"/>
                <a:gd name="connsiteY239" fmla="*/ 1206913 h 1424940"/>
                <a:gd name="connsiteX240" fmla="*/ 2940368 w 6095524"/>
                <a:gd name="connsiteY240" fmla="*/ 1202912 h 1424940"/>
                <a:gd name="connsiteX241" fmla="*/ 2985421 w 6095524"/>
                <a:gd name="connsiteY241" fmla="*/ 1197959 h 1424940"/>
                <a:gd name="connsiteX242" fmla="*/ 3015996 w 6095524"/>
                <a:gd name="connsiteY242" fmla="*/ 1204722 h 1424940"/>
                <a:gd name="connsiteX243" fmla="*/ 3057621 w 6095524"/>
                <a:gd name="connsiteY243" fmla="*/ 1218724 h 1424940"/>
                <a:gd name="connsiteX244" fmla="*/ 3095054 w 6095524"/>
                <a:gd name="connsiteY244" fmla="*/ 1230440 h 1424940"/>
                <a:gd name="connsiteX245" fmla="*/ 3122295 w 6095524"/>
                <a:gd name="connsiteY245" fmla="*/ 1243679 h 1424940"/>
                <a:gd name="connsiteX246" fmla="*/ 3184589 w 6095524"/>
                <a:gd name="connsiteY246" fmla="*/ 1253395 h 1424940"/>
                <a:gd name="connsiteX247" fmla="*/ 3191066 w 6095524"/>
                <a:gd name="connsiteY247" fmla="*/ 1255014 h 1424940"/>
                <a:gd name="connsiteX248" fmla="*/ 3237929 w 6095524"/>
                <a:gd name="connsiteY248" fmla="*/ 1243203 h 1424940"/>
                <a:gd name="connsiteX249" fmla="*/ 3294221 w 6095524"/>
                <a:gd name="connsiteY249" fmla="*/ 1231202 h 1424940"/>
                <a:gd name="connsiteX250" fmla="*/ 3314319 w 6095524"/>
                <a:gd name="connsiteY250" fmla="*/ 1235297 h 1424940"/>
                <a:gd name="connsiteX251" fmla="*/ 3341846 w 6095524"/>
                <a:gd name="connsiteY251" fmla="*/ 1241108 h 1424940"/>
                <a:gd name="connsiteX252" fmla="*/ 3367373 w 6095524"/>
                <a:gd name="connsiteY252" fmla="*/ 1238060 h 1424940"/>
                <a:gd name="connsiteX253" fmla="*/ 3382899 w 6095524"/>
                <a:gd name="connsiteY253" fmla="*/ 1237774 h 1424940"/>
                <a:gd name="connsiteX254" fmla="*/ 3453765 w 6095524"/>
                <a:gd name="connsiteY254" fmla="*/ 1273397 h 1424940"/>
                <a:gd name="connsiteX255" fmla="*/ 3471767 w 6095524"/>
                <a:gd name="connsiteY255" fmla="*/ 1276350 h 1424940"/>
                <a:gd name="connsiteX256" fmla="*/ 3481959 w 6095524"/>
                <a:gd name="connsiteY256" fmla="*/ 1280732 h 1424940"/>
                <a:gd name="connsiteX257" fmla="*/ 3543396 w 6095524"/>
                <a:gd name="connsiteY257" fmla="*/ 1324928 h 1424940"/>
                <a:gd name="connsiteX258" fmla="*/ 3569494 w 6095524"/>
                <a:gd name="connsiteY258" fmla="*/ 1333881 h 1424940"/>
                <a:gd name="connsiteX259" fmla="*/ 3598164 w 6095524"/>
                <a:gd name="connsiteY259" fmla="*/ 1332071 h 1424940"/>
                <a:gd name="connsiteX260" fmla="*/ 3614738 w 6095524"/>
                <a:gd name="connsiteY260" fmla="*/ 1328833 h 1424940"/>
                <a:gd name="connsiteX261" fmla="*/ 3655886 w 6095524"/>
                <a:gd name="connsiteY261" fmla="*/ 1300734 h 1424940"/>
                <a:gd name="connsiteX262" fmla="*/ 3679317 w 6095524"/>
                <a:gd name="connsiteY262" fmla="*/ 1301687 h 1424940"/>
                <a:gd name="connsiteX263" fmla="*/ 3715893 w 6095524"/>
                <a:gd name="connsiteY263" fmla="*/ 1321022 h 1424940"/>
                <a:gd name="connsiteX264" fmla="*/ 3782282 w 6095524"/>
                <a:gd name="connsiteY264" fmla="*/ 1329690 h 1424940"/>
                <a:gd name="connsiteX265" fmla="*/ 3816001 w 6095524"/>
                <a:gd name="connsiteY265" fmla="*/ 1302639 h 1424940"/>
                <a:gd name="connsiteX266" fmla="*/ 3833431 w 6095524"/>
                <a:gd name="connsiteY266" fmla="*/ 1276636 h 1424940"/>
                <a:gd name="connsiteX267" fmla="*/ 3883819 w 6095524"/>
                <a:gd name="connsiteY267" fmla="*/ 1246442 h 1424940"/>
                <a:gd name="connsiteX268" fmla="*/ 3895821 w 6095524"/>
                <a:gd name="connsiteY268" fmla="*/ 1257681 h 1424940"/>
                <a:gd name="connsiteX269" fmla="*/ 3932778 w 6095524"/>
                <a:gd name="connsiteY269" fmla="*/ 1262444 h 1424940"/>
                <a:gd name="connsiteX270" fmla="*/ 3972782 w 6095524"/>
                <a:gd name="connsiteY270" fmla="*/ 1262063 h 1424940"/>
                <a:gd name="connsiteX271" fmla="*/ 4042505 w 6095524"/>
                <a:gd name="connsiteY271" fmla="*/ 1267111 h 1424940"/>
                <a:gd name="connsiteX272" fmla="*/ 4088892 w 6095524"/>
                <a:gd name="connsiteY272" fmla="*/ 1238250 h 1424940"/>
                <a:gd name="connsiteX273" fmla="*/ 4106609 w 6095524"/>
                <a:gd name="connsiteY273" fmla="*/ 1226344 h 1424940"/>
                <a:gd name="connsiteX274" fmla="*/ 4123182 w 6095524"/>
                <a:gd name="connsiteY274" fmla="*/ 1218724 h 1424940"/>
                <a:gd name="connsiteX275" fmla="*/ 4142328 w 6095524"/>
                <a:gd name="connsiteY275" fmla="*/ 1214438 h 1424940"/>
                <a:gd name="connsiteX276" fmla="*/ 4188524 w 6095524"/>
                <a:gd name="connsiteY276" fmla="*/ 1198245 h 1424940"/>
                <a:gd name="connsiteX277" fmla="*/ 4213860 w 6095524"/>
                <a:gd name="connsiteY277" fmla="*/ 1182338 h 1424940"/>
                <a:gd name="connsiteX278" fmla="*/ 4270820 w 6095524"/>
                <a:gd name="connsiteY278" fmla="*/ 1167003 h 1424940"/>
                <a:gd name="connsiteX279" fmla="*/ 4309587 w 6095524"/>
                <a:gd name="connsiteY279" fmla="*/ 1153287 h 1424940"/>
                <a:gd name="connsiteX280" fmla="*/ 4350449 w 6095524"/>
                <a:gd name="connsiteY280" fmla="*/ 1129665 h 1424940"/>
                <a:gd name="connsiteX281" fmla="*/ 4356164 w 6095524"/>
                <a:gd name="connsiteY281" fmla="*/ 1126046 h 1424940"/>
                <a:gd name="connsiteX282" fmla="*/ 4369880 w 6095524"/>
                <a:gd name="connsiteY282" fmla="*/ 1110520 h 1424940"/>
                <a:gd name="connsiteX283" fmla="*/ 4389787 w 6095524"/>
                <a:gd name="connsiteY283" fmla="*/ 1057085 h 1424940"/>
                <a:gd name="connsiteX284" fmla="*/ 4395502 w 6095524"/>
                <a:gd name="connsiteY284" fmla="*/ 1046226 h 1424940"/>
                <a:gd name="connsiteX285" fmla="*/ 4447413 w 6095524"/>
                <a:gd name="connsiteY285" fmla="*/ 1009650 h 1424940"/>
                <a:gd name="connsiteX286" fmla="*/ 4466654 w 6095524"/>
                <a:gd name="connsiteY286" fmla="*/ 1013079 h 1424940"/>
                <a:gd name="connsiteX287" fmla="*/ 4487894 w 6095524"/>
                <a:gd name="connsiteY287" fmla="*/ 1025081 h 1424940"/>
                <a:gd name="connsiteX288" fmla="*/ 4534472 w 6095524"/>
                <a:gd name="connsiteY288" fmla="*/ 1028224 h 1424940"/>
                <a:gd name="connsiteX289" fmla="*/ 4551903 w 6095524"/>
                <a:gd name="connsiteY289" fmla="*/ 1022033 h 1424940"/>
                <a:gd name="connsiteX290" fmla="*/ 4582382 w 6095524"/>
                <a:gd name="connsiteY290" fmla="*/ 1005364 h 1424940"/>
                <a:gd name="connsiteX291" fmla="*/ 4605909 w 6095524"/>
                <a:gd name="connsiteY291" fmla="*/ 979551 h 1424940"/>
                <a:gd name="connsiteX292" fmla="*/ 4640104 w 6095524"/>
                <a:gd name="connsiteY292" fmla="*/ 936879 h 1424940"/>
                <a:gd name="connsiteX293" fmla="*/ 4705731 w 6095524"/>
                <a:gd name="connsiteY293" fmla="*/ 920591 h 1424940"/>
                <a:gd name="connsiteX294" fmla="*/ 4730973 w 6095524"/>
                <a:gd name="connsiteY294" fmla="*/ 915162 h 1424940"/>
                <a:gd name="connsiteX295" fmla="*/ 4822794 w 6095524"/>
                <a:gd name="connsiteY295" fmla="*/ 892397 h 1424940"/>
                <a:gd name="connsiteX296" fmla="*/ 4830794 w 6095524"/>
                <a:gd name="connsiteY296" fmla="*/ 891635 h 1424940"/>
                <a:gd name="connsiteX297" fmla="*/ 4894421 w 6095524"/>
                <a:gd name="connsiteY297" fmla="*/ 865442 h 1424940"/>
                <a:gd name="connsiteX298" fmla="*/ 4909756 w 6095524"/>
                <a:gd name="connsiteY298" fmla="*/ 858964 h 1424940"/>
                <a:gd name="connsiteX299" fmla="*/ 4928521 w 6095524"/>
                <a:gd name="connsiteY299" fmla="*/ 842391 h 1424940"/>
                <a:gd name="connsiteX300" fmla="*/ 4945857 w 6095524"/>
                <a:gd name="connsiteY300" fmla="*/ 795623 h 1424940"/>
                <a:gd name="connsiteX301" fmla="*/ 4966145 w 6095524"/>
                <a:gd name="connsiteY301" fmla="*/ 774287 h 1424940"/>
                <a:gd name="connsiteX302" fmla="*/ 4980909 w 6095524"/>
                <a:gd name="connsiteY302" fmla="*/ 761333 h 1424940"/>
                <a:gd name="connsiteX303" fmla="*/ 4993862 w 6095524"/>
                <a:gd name="connsiteY303" fmla="*/ 741712 h 1424940"/>
                <a:gd name="connsiteX304" fmla="*/ 5006816 w 6095524"/>
                <a:gd name="connsiteY304" fmla="*/ 694754 h 1424940"/>
                <a:gd name="connsiteX305" fmla="*/ 5026724 w 6095524"/>
                <a:gd name="connsiteY305" fmla="*/ 653129 h 1424940"/>
                <a:gd name="connsiteX306" fmla="*/ 5062538 w 6095524"/>
                <a:gd name="connsiteY306" fmla="*/ 630079 h 1424940"/>
                <a:gd name="connsiteX307" fmla="*/ 5084731 w 6095524"/>
                <a:gd name="connsiteY307" fmla="*/ 617982 h 1424940"/>
                <a:gd name="connsiteX308" fmla="*/ 5172647 w 6095524"/>
                <a:gd name="connsiteY308" fmla="*/ 630174 h 1424940"/>
                <a:gd name="connsiteX309" fmla="*/ 5232654 w 6095524"/>
                <a:gd name="connsiteY309" fmla="*/ 642080 h 1424940"/>
                <a:gd name="connsiteX310" fmla="*/ 5252371 w 6095524"/>
                <a:gd name="connsiteY310" fmla="*/ 637508 h 1424940"/>
                <a:gd name="connsiteX311" fmla="*/ 5308092 w 6095524"/>
                <a:gd name="connsiteY311" fmla="*/ 598646 h 1424940"/>
                <a:gd name="connsiteX312" fmla="*/ 5363147 w 6095524"/>
                <a:gd name="connsiteY312" fmla="*/ 581311 h 1424940"/>
                <a:gd name="connsiteX313" fmla="*/ 5404580 w 6095524"/>
                <a:gd name="connsiteY313" fmla="*/ 576358 h 1424940"/>
                <a:gd name="connsiteX314" fmla="*/ 5440203 w 6095524"/>
                <a:gd name="connsiteY314" fmla="*/ 572548 h 1424940"/>
                <a:gd name="connsiteX315" fmla="*/ 5482971 w 6095524"/>
                <a:gd name="connsiteY315" fmla="*/ 561880 h 1424940"/>
                <a:gd name="connsiteX316" fmla="*/ 5507165 w 6095524"/>
                <a:gd name="connsiteY316" fmla="*/ 550259 h 1424940"/>
                <a:gd name="connsiteX317" fmla="*/ 5545645 w 6095524"/>
                <a:gd name="connsiteY317" fmla="*/ 533591 h 1424940"/>
                <a:gd name="connsiteX318" fmla="*/ 5585079 w 6095524"/>
                <a:gd name="connsiteY318" fmla="*/ 511969 h 1424940"/>
                <a:gd name="connsiteX319" fmla="*/ 5615368 w 6095524"/>
                <a:gd name="connsiteY319" fmla="*/ 481679 h 1424940"/>
                <a:gd name="connsiteX320" fmla="*/ 5631656 w 6095524"/>
                <a:gd name="connsiteY320" fmla="*/ 456152 h 1424940"/>
                <a:gd name="connsiteX321" fmla="*/ 5679377 w 6095524"/>
                <a:gd name="connsiteY321" fmla="*/ 419576 h 1424940"/>
                <a:gd name="connsiteX322" fmla="*/ 5722525 w 6095524"/>
                <a:gd name="connsiteY322" fmla="*/ 350615 h 1424940"/>
                <a:gd name="connsiteX323" fmla="*/ 5749576 w 6095524"/>
                <a:gd name="connsiteY323" fmla="*/ 321945 h 1424940"/>
                <a:gd name="connsiteX324" fmla="*/ 5764911 w 6095524"/>
                <a:gd name="connsiteY324" fmla="*/ 313849 h 1424940"/>
                <a:gd name="connsiteX325" fmla="*/ 5791009 w 6095524"/>
                <a:gd name="connsiteY325" fmla="*/ 293942 h 1424940"/>
                <a:gd name="connsiteX326" fmla="*/ 5806440 w 6095524"/>
                <a:gd name="connsiteY326" fmla="*/ 279178 h 1424940"/>
                <a:gd name="connsiteX327" fmla="*/ 5848636 w 6095524"/>
                <a:gd name="connsiteY327" fmla="*/ 224885 h 1424940"/>
                <a:gd name="connsiteX328" fmla="*/ 5861590 w 6095524"/>
                <a:gd name="connsiteY328" fmla="*/ 208788 h 1424940"/>
                <a:gd name="connsiteX329" fmla="*/ 5888355 w 6095524"/>
                <a:gd name="connsiteY329" fmla="*/ 181166 h 1424940"/>
                <a:gd name="connsiteX330" fmla="*/ 5900071 w 6095524"/>
                <a:gd name="connsiteY330" fmla="*/ 172784 h 1424940"/>
                <a:gd name="connsiteX331" fmla="*/ 5920740 w 6095524"/>
                <a:gd name="connsiteY331" fmla="*/ 150305 h 1424940"/>
                <a:gd name="connsiteX332" fmla="*/ 5969985 w 6095524"/>
                <a:gd name="connsiteY332" fmla="*/ 91345 h 1424940"/>
                <a:gd name="connsiteX333" fmla="*/ 5991130 w 6095524"/>
                <a:gd name="connsiteY333" fmla="*/ 58293 h 1424940"/>
                <a:gd name="connsiteX334" fmla="*/ 6033325 w 6095524"/>
                <a:gd name="connsiteY334" fmla="*/ 33909 h 1424940"/>
                <a:gd name="connsiteX335" fmla="*/ 6054376 w 6095524"/>
                <a:gd name="connsiteY335" fmla="*/ 20955 h 1424940"/>
                <a:gd name="connsiteX336" fmla="*/ 6095524 w 6095524"/>
                <a:gd name="connsiteY336" fmla="*/ 0 h 1424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Lst>
              <a:rect l="l" t="t" r="r" b="b"/>
              <a:pathLst>
                <a:path w="6095524" h="1424940">
                  <a:moveTo>
                    <a:pt x="6095524" y="0"/>
                  </a:moveTo>
                  <a:cubicBezTo>
                    <a:pt x="6095524" y="7811"/>
                    <a:pt x="6095524" y="12573"/>
                    <a:pt x="6095524" y="17431"/>
                  </a:cubicBezTo>
                  <a:lnTo>
                    <a:pt x="6095524" y="216290"/>
                  </a:lnTo>
                  <a:lnTo>
                    <a:pt x="6079998" y="230600"/>
                  </a:lnTo>
                  <a:cubicBezTo>
                    <a:pt x="6058567" y="241363"/>
                    <a:pt x="6035706" y="251079"/>
                    <a:pt x="6012751" y="260699"/>
                  </a:cubicBezTo>
                  <a:cubicBezTo>
                    <a:pt x="6006084" y="263462"/>
                    <a:pt x="5998749" y="264986"/>
                    <a:pt x="5992749" y="268700"/>
                  </a:cubicBezTo>
                  <a:cubicBezTo>
                    <a:pt x="5965126" y="285655"/>
                    <a:pt x="5938361" y="303943"/>
                    <a:pt x="5910358" y="320231"/>
                  </a:cubicBezTo>
                  <a:cubicBezTo>
                    <a:pt x="5881497" y="337090"/>
                    <a:pt x="5855684" y="356997"/>
                    <a:pt x="5835777" y="383953"/>
                  </a:cubicBezTo>
                  <a:cubicBezTo>
                    <a:pt x="5817298" y="409004"/>
                    <a:pt x="5799391" y="434435"/>
                    <a:pt x="5781008" y="459581"/>
                  </a:cubicBezTo>
                  <a:cubicBezTo>
                    <a:pt x="5776341" y="465963"/>
                    <a:pt x="5772054" y="473488"/>
                    <a:pt x="5765673" y="477584"/>
                  </a:cubicBezTo>
                  <a:cubicBezTo>
                    <a:pt x="5752433" y="486156"/>
                    <a:pt x="5737955" y="493109"/>
                    <a:pt x="5723763" y="500158"/>
                  </a:cubicBezTo>
                  <a:cubicBezTo>
                    <a:pt x="5711571" y="506159"/>
                    <a:pt x="5698617" y="510635"/>
                    <a:pt x="5686711" y="517112"/>
                  </a:cubicBezTo>
                  <a:cubicBezTo>
                    <a:pt x="5677186" y="522256"/>
                    <a:pt x="5668708" y="529400"/>
                    <a:pt x="5659850" y="535877"/>
                  </a:cubicBezTo>
                  <a:cubicBezTo>
                    <a:pt x="5652135" y="541496"/>
                    <a:pt x="5643658" y="546354"/>
                    <a:pt x="5637181" y="553117"/>
                  </a:cubicBezTo>
                  <a:cubicBezTo>
                    <a:pt x="5621369" y="569500"/>
                    <a:pt x="5605462" y="585597"/>
                    <a:pt x="5585841" y="597694"/>
                  </a:cubicBezTo>
                  <a:cubicBezTo>
                    <a:pt x="5566505" y="609695"/>
                    <a:pt x="5548217" y="623126"/>
                    <a:pt x="5528977" y="635318"/>
                  </a:cubicBezTo>
                  <a:cubicBezTo>
                    <a:pt x="5510117" y="647224"/>
                    <a:pt x="5493067" y="660273"/>
                    <a:pt x="5483256" y="681419"/>
                  </a:cubicBezTo>
                  <a:cubicBezTo>
                    <a:pt x="5478875" y="690753"/>
                    <a:pt x="5472684" y="700945"/>
                    <a:pt x="5464397" y="706374"/>
                  </a:cubicBezTo>
                  <a:cubicBezTo>
                    <a:pt x="5452586" y="714089"/>
                    <a:pt x="5437632" y="716852"/>
                    <a:pt x="5424773" y="723424"/>
                  </a:cubicBezTo>
                  <a:cubicBezTo>
                    <a:pt x="5409628" y="731139"/>
                    <a:pt x="5392103" y="737807"/>
                    <a:pt x="5381815" y="750094"/>
                  </a:cubicBezTo>
                  <a:cubicBezTo>
                    <a:pt x="5372671" y="761048"/>
                    <a:pt x="5363432" y="769620"/>
                    <a:pt x="5351335" y="776573"/>
                  </a:cubicBezTo>
                  <a:cubicBezTo>
                    <a:pt x="5342858" y="781431"/>
                    <a:pt x="5336572" y="790289"/>
                    <a:pt x="5327809" y="794290"/>
                  </a:cubicBezTo>
                  <a:cubicBezTo>
                    <a:pt x="5316284" y="799624"/>
                    <a:pt x="5304663" y="803815"/>
                    <a:pt x="5294566" y="812102"/>
                  </a:cubicBezTo>
                  <a:cubicBezTo>
                    <a:pt x="5284089" y="820674"/>
                    <a:pt x="5272183" y="827437"/>
                    <a:pt x="5261229" y="835438"/>
                  </a:cubicBezTo>
                  <a:cubicBezTo>
                    <a:pt x="5255419" y="839724"/>
                    <a:pt x="5250656" y="845344"/>
                    <a:pt x="5245037" y="849821"/>
                  </a:cubicBezTo>
                  <a:cubicBezTo>
                    <a:pt x="5234750" y="858012"/>
                    <a:pt x="5224272" y="866013"/>
                    <a:pt x="5213699" y="873728"/>
                  </a:cubicBezTo>
                  <a:cubicBezTo>
                    <a:pt x="5203127" y="881444"/>
                    <a:pt x="5193030" y="890397"/>
                    <a:pt x="5181409" y="896017"/>
                  </a:cubicBezTo>
                  <a:cubicBezTo>
                    <a:pt x="5161598" y="905542"/>
                    <a:pt x="5139976" y="911257"/>
                    <a:pt x="5120735" y="921544"/>
                  </a:cubicBezTo>
                  <a:cubicBezTo>
                    <a:pt x="5101209" y="932021"/>
                    <a:pt x="5082826" y="945166"/>
                    <a:pt x="5065490" y="959072"/>
                  </a:cubicBezTo>
                  <a:cubicBezTo>
                    <a:pt x="5051774" y="970026"/>
                    <a:pt x="5038916" y="980885"/>
                    <a:pt x="5021675" y="986504"/>
                  </a:cubicBezTo>
                  <a:cubicBezTo>
                    <a:pt x="5012055" y="989648"/>
                    <a:pt x="5001959" y="996506"/>
                    <a:pt x="4996148" y="1004507"/>
                  </a:cubicBezTo>
                  <a:cubicBezTo>
                    <a:pt x="4983575" y="1021937"/>
                    <a:pt x="4967478" y="1034225"/>
                    <a:pt x="4949285" y="1044702"/>
                  </a:cubicBezTo>
                  <a:cubicBezTo>
                    <a:pt x="4924996" y="1058799"/>
                    <a:pt x="4900993" y="1073182"/>
                    <a:pt x="4876609" y="1086993"/>
                  </a:cubicBezTo>
                  <a:cubicBezTo>
                    <a:pt x="4862227" y="1095185"/>
                    <a:pt x="4847940" y="1103852"/>
                    <a:pt x="4832699" y="1109853"/>
                  </a:cubicBezTo>
                  <a:cubicBezTo>
                    <a:pt x="4801553" y="1122236"/>
                    <a:pt x="4769644" y="1132808"/>
                    <a:pt x="4738211" y="1144334"/>
                  </a:cubicBezTo>
                  <a:cubicBezTo>
                    <a:pt x="4727924" y="1148048"/>
                    <a:pt x="4718209" y="1153382"/>
                    <a:pt x="4707731" y="1156621"/>
                  </a:cubicBezTo>
                  <a:cubicBezTo>
                    <a:pt x="4696396" y="1160145"/>
                    <a:pt x="4684205" y="1161193"/>
                    <a:pt x="4672870" y="1164717"/>
                  </a:cubicBezTo>
                  <a:cubicBezTo>
                    <a:pt x="4654010" y="1170527"/>
                    <a:pt x="4635722" y="1177957"/>
                    <a:pt x="4616863" y="1183862"/>
                  </a:cubicBezTo>
                  <a:cubicBezTo>
                    <a:pt x="4580477" y="1195197"/>
                    <a:pt x="4543996" y="1206056"/>
                    <a:pt x="4507516" y="1216819"/>
                  </a:cubicBezTo>
                  <a:cubicBezTo>
                    <a:pt x="4499706" y="1219105"/>
                    <a:pt x="4491228" y="1219391"/>
                    <a:pt x="4483513" y="1221867"/>
                  </a:cubicBezTo>
                  <a:cubicBezTo>
                    <a:pt x="4463034" y="1228535"/>
                    <a:pt x="4442650" y="1235773"/>
                    <a:pt x="4422362" y="1243108"/>
                  </a:cubicBezTo>
                  <a:cubicBezTo>
                    <a:pt x="4410075" y="1247585"/>
                    <a:pt x="4398073" y="1253109"/>
                    <a:pt x="4385691" y="1257395"/>
                  </a:cubicBezTo>
                  <a:cubicBezTo>
                    <a:pt x="4375785" y="1260824"/>
                    <a:pt x="4365593" y="1263491"/>
                    <a:pt x="4355306" y="1265587"/>
                  </a:cubicBezTo>
                  <a:cubicBezTo>
                    <a:pt x="4346448" y="1267397"/>
                    <a:pt x="4337209" y="1267206"/>
                    <a:pt x="4328446" y="1269397"/>
                  </a:cubicBezTo>
                  <a:cubicBezTo>
                    <a:pt x="4304728" y="1275302"/>
                    <a:pt x="4281297" y="1281970"/>
                    <a:pt x="4257770" y="1288256"/>
                  </a:cubicBezTo>
                  <a:cubicBezTo>
                    <a:pt x="4248341" y="1290733"/>
                    <a:pt x="4238720" y="1292543"/>
                    <a:pt x="4229576" y="1295686"/>
                  </a:cubicBezTo>
                  <a:cubicBezTo>
                    <a:pt x="4205097" y="1303973"/>
                    <a:pt x="4180999" y="1313402"/>
                    <a:pt x="4156424" y="1321213"/>
                  </a:cubicBezTo>
                  <a:cubicBezTo>
                    <a:pt x="4136041" y="1327690"/>
                    <a:pt x="4115086" y="1332357"/>
                    <a:pt x="4094416" y="1338072"/>
                  </a:cubicBezTo>
                  <a:cubicBezTo>
                    <a:pt x="4085653" y="1340549"/>
                    <a:pt x="4077271" y="1344073"/>
                    <a:pt x="4068509" y="1346168"/>
                  </a:cubicBezTo>
                  <a:cubicBezTo>
                    <a:pt x="4048887" y="1350931"/>
                    <a:pt x="4028980" y="1354931"/>
                    <a:pt x="4009263" y="1359694"/>
                  </a:cubicBezTo>
                  <a:cubicBezTo>
                    <a:pt x="3998023" y="1362456"/>
                    <a:pt x="3987165" y="1367409"/>
                    <a:pt x="3975735" y="1369219"/>
                  </a:cubicBezTo>
                  <a:cubicBezTo>
                    <a:pt x="3948589" y="1373505"/>
                    <a:pt x="3921252" y="1376553"/>
                    <a:pt x="3893915" y="1379982"/>
                  </a:cubicBezTo>
                  <a:cubicBezTo>
                    <a:pt x="3865722" y="1383506"/>
                    <a:pt x="3837623" y="1387221"/>
                    <a:pt x="3809428" y="1390364"/>
                  </a:cubicBezTo>
                  <a:cubicBezTo>
                    <a:pt x="3793998" y="1391984"/>
                    <a:pt x="3778472" y="1392269"/>
                    <a:pt x="3763042" y="1393793"/>
                  </a:cubicBezTo>
                  <a:cubicBezTo>
                    <a:pt x="3749516" y="1395127"/>
                    <a:pt x="3736086" y="1397603"/>
                    <a:pt x="3722561" y="1399223"/>
                  </a:cubicBezTo>
                  <a:cubicBezTo>
                    <a:pt x="3710845" y="1400556"/>
                    <a:pt x="3699034" y="1401318"/>
                    <a:pt x="3687318" y="1402652"/>
                  </a:cubicBezTo>
                  <a:cubicBezTo>
                    <a:pt x="3668554" y="1404842"/>
                    <a:pt x="3649885" y="1407319"/>
                    <a:pt x="3631216" y="1409605"/>
                  </a:cubicBezTo>
                  <a:cubicBezTo>
                    <a:pt x="3623406" y="1410462"/>
                    <a:pt x="3615214" y="1412843"/>
                    <a:pt x="3607880" y="1411415"/>
                  </a:cubicBezTo>
                  <a:cubicBezTo>
                    <a:pt x="3589401" y="1407795"/>
                    <a:pt x="3571208" y="1408843"/>
                    <a:pt x="3552825" y="1411319"/>
                  </a:cubicBezTo>
                  <a:cubicBezTo>
                    <a:pt x="3546539" y="1412177"/>
                    <a:pt x="3539776" y="1411986"/>
                    <a:pt x="3533680" y="1410367"/>
                  </a:cubicBezTo>
                  <a:cubicBezTo>
                    <a:pt x="3521202" y="1407128"/>
                    <a:pt x="3509106" y="1402556"/>
                    <a:pt x="3496818" y="1398556"/>
                  </a:cubicBezTo>
                  <a:cubicBezTo>
                    <a:pt x="3495484" y="1398080"/>
                    <a:pt x="3493865" y="1397984"/>
                    <a:pt x="3492437" y="1397699"/>
                  </a:cubicBezTo>
                  <a:cubicBezTo>
                    <a:pt x="3484340" y="1396079"/>
                    <a:pt x="3476340" y="1394460"/>
                    <a:pt x="3468243" y="1393031"/>
                  </a:cubicBezTo>
                  <a:cubicBezTo>
                    <a:pt x="3463862" y="1392269"/>
                    <a:pt x="3459385" y="1392174"/>
                    <a:pt x="3455003" y="1391507"/>
                  </a:cubicBezTo>
                  <a:cubicBezTo>
                    <a:pt x="3438049" y="1388840"/>
                    <a:pt x="3419380" y="1393317"/>
                    <a:pt x="3404711" y="1381792"/>
                  </a:cubicBezTo>
                  <a:cubicBezTo>
                    <a:pt x="3395186" y="1374362"/>
                    <a:pt x="3385947" y="1376077"/>
                    <a:pt x="3375756" y="1377220"/>
                  </a:cubicBezTo>
                  <a:cubicBezTo>
                    <a:pt x="3368040" y="1378077"/>
                    <a:pt x="3360134" y="1377791"/>
                    <a:pt x="3352324" y="1377887"/>
                  </a:cubicBezTo>
                  <a:cubicBezTo>
                    <a:pt x="3338608" y="1378172"/>
                    <a:pt x="3324892" y="1378268"/>
                    <a:pt x="3311176" y="1378744"/>
                  </a:cubicBezTo>
                  <a:cubicBezTo>
                    <a:pt x="3306794" y="1378934"/>
                    <a:pt x="3302318" y="1381316"/>
                    <a:pt x="3298031" y="1380935"/>
                  </a:cubicBezTo>
                  <a:cubicBezTo>
                    <a:pt x="3278219" y="1379125"/>
                    <a:pt x="3258407" y="1376267"/>
                    <a:pt x="3238595" y="1374648"/>
                  </a:cubicBezTo>
                  <a:cubicBezTo>
                    <a:pt x="3227356" y="1373696"/>
                    <a:pt x="3215830" y="1375505"/>
                    <a:pt x="3204686" y="1374172"/>
                  </a:cubicBezTo>
                  <a:cubicBezTo>
                    <a:pt x="3191828" y="1372648"/>
                    <a:pt x="3179255" y="1368743"/>
                    <a:pt x="3166491" y="1366361"/>
                  </a:cubicBezTo>
                  <a:cubicBezTo>
                    <a:pt x="3162967" y="1365695"/>
                    <a:pt x="3159062" y="1366552"/>
                    <a:pt x="3155347" y="1366742"/>
                  </a:cubicBezTo>
                  <a:cubicBezTo>
                    <a:pt x="3151156" y="1366933"/>
                    <a:pt x="3147060" y="1367314"/>
                    <a:pt x="3142869" y="1367409"/>
                  </a:cubicBezTo>
                  <a:cubicBezTo>
                    <a:pt x="3130105" y="1367600"/>
                    <a:pt x="3117342" y="1367314"/>
                    <a:pt x="3104578" y="1367981"/>
                  </a:cubicBezTo>
                  <a:cubicBezTo>
                    <a:pt x="3096768" y="1368362"/>
                    <a:pt x="3088577" y="1372267"/>
                    <a:pt x="3081337" y="1370838"/>
                  </a:cubicBezTo>
                  <a:cubicBezTo>
                    <a:pt x="3066574" y="1368076"/>
                    <a:pt x="3051810" y="1374267"/>
                    <a:pt x="3037047" y="1369124"/>
                  </a:cubicBezTo>
                  <a:cubicBezTo>
                    <a:pt x="3032474" y="1367600"/>
                    <a:pt x="3026188" y="1371410"/>
                    <a:pt x="3020663" y="1371600"/>
                  </a:cubicBezTo>
                  <a:cubicBezTo>
                    <a:pt x="3006852" y="1372076"/>
                    <a:pt x="2993041" y="1371981"/>
                    <a:pt x="2979230" y="1371886"/>
                  </a:cubicBezTo>
                  <a:cubicBezTo>
                    <a:pt x="2966847" y="1371791"/>
                    <a:pt x="2953988" y="1373124"/>
                    <a:pt x="2942082" y="1370457"/>
                  </a:cubicBezTo>
                  <a:cubicBezTo>
                    <a:pt x="2929604" y="1367600"/>
                    <a:pt x="2918365" y="1367981"/>
                    <a:pt x="2906268" y="1371219"/>
                  </a:cubicBezTo>
                  <a:cubicBezTo>
                    <a:pt x="2897981" y="1373410"/>
                    <a:pt x="2889218" y="1373696"/>
                    <a:pt x="2880646" y="1374362"/>
                  </a:cubicBezTo>
                  <a:cubicBezTo>
                    <a:pt x="2871407" y="1375124"/>
                    <a:pt x="2861215" y="1373124"/>
                    <a:pt x="2852833" y="1376267"/>
                  </a:cubicBezTo>
                  <a:cubicBezTo>
                    <a:pt x="2827877" y="1385602"/>
                    <a:pt x="2802255" y="1387602"/>
                    <a:pt x="2776157" y="1387602"/>
                  </a:cubicBezTo>
                  <a:cubicBezTo>
                    <a:pt x="2771394" y="1387602"/>
                    <a:pt x="2766536" y="1386269"/>
                    <a:pt x="2761965" y="1384840"/>
                  </a:cubicBezTo>
                  <a:cubicBezTo>
                    <a:pt x="2735294" y="1376267"/>
                    <a:pt x="2708529" y="1377029"/>
                    <a:pt x="2681383" y="1382268"/>
                  </a:cubicBezTo>
                  <a:cubicBezTo>
                    <a:pt x="2675763" y="1383411"/>
                    <a:pt x="2669477" y="1383602"/>
                    <a:pt x="2663857" y="1382459"/>
                  </a:cubicBezTo>
                  <a:cubicBezTo>
                    <a:pt x="2648045" y="1379125"/>
                    <a:pt x="2632710" y="1373600"/>
                    <a:pt x="2616803" y="1371219"/>
                  </a:cubicBezTo>
                  <a:cubicBezTo>
                    <a:pt x="2590515" y="1367314"/>
                    <a:pt x="2567750" y="1380458"/>
                    <a:pt x="2544223" y="1389031"/>
                  </a:cubicBezTo>
                  <a:cubicBezTo>
                    <a:pt x="2521839" y="1397127"/>
                    <a:pt x="2502789" y="1415415"/>
                    <a:pt x="2476309" y="1411319"/>
                  </a:cubicBezTo>
                  <a:cubicBezTo>
                    <a:pt x="2473643" y="1410938"/>
                    <a:pt x="2470690" y="1413510"/>
                    <a:pt x="2467737" y="1414177"/>
                  </a:cubicBezTo>
                  <a:cubicBezTo>
                    <a:pt x="2459641" y="1415987"/>
                    <a:pt x="2451545" y="1418177"/>
                    <a:pt x="2443353" y="1419035"/>
                  </a:cubicBezTo>
                  <a:cubicBezTo>
                    <a:pt x="2433352" y="1420178"/>
                    <a:pt x="2423160" y="1419797"/>
                    <a:pt x="2413159" y="1420749"/>
                  </a:cubicBezTo>
                  <a:cubicBezTo>
                    <a:pt x="2400300" y="1421892"/>
                    <a:pt x="2387632" y="1424940"/>
                    <a:pt x="2374868" y="1424940"/>
                  </a:cubicBezTo>
                  <a:cubicBezTo>
                    <a:pt x="2364581" y="1424940"/>
                    <a:pt x="2354389" y="1421416"/>
                    <a:pt x="2344198" y="1419701"/>
                  </a:cubicBezTo>
                  <a:cubicBezTo>
                    <a:pt x="2329815" y="1417320"/>
                    <a:pt x="2314003" y="1417987"/>
                    <a:pt x="2301335" y="1411891"/>
                  </a:cubicBezTo>
                  <a:cubicBezTo>
                    <a:pt x="2287810" y="1405414"/>
                    <a:pt x="2274951" y="1402461"/>
                    <a:pt x="2260949" y="1404461"/>
                  </a:cubicBezTo>
                  <a:cubicBezTo>
                    <a:pt x="2256282" y="1405128"/>
                    <a:pt x="2250281" y="1409129"/>
                    <a:pt x="2248186" y="1413224"/>
                  </a:cubicBezTo>
                  <a:cubicBezTo>
                    <a:pt x="2243518" y="1422368"/>
                    <a:pt x="2237137" y="1423988"/>
                    <a:pt x="2228469" y="1420844"/>
                  </a:cubicBezTo>
                  <a:cubicBezTo>
                    <a:pt x="2220944" y="1418177"/>
                    <a:pt x="2211705" y="1416844"/>
                    <a:pt x="2206562" y="1411700"/>
                  </a:cubicBezTo>
                  <a:cubicBezTo>
                    <a:pt x="2191988" y="1397127"/>
                    <a:pt x="2173414" y="1396651"/>
                    <a:pt x="2155317" y="1392746"/>
                  </a:cubicBezTo>
                  <a:cubicBezTo>
                    <a:pt x="2144269" y="1390364"/>
                    <a:pt x="2133981" y="1390269"/>
                    <a:pt x="2122932" y="1391888"/>
                  </a:cubicBezTo>
                  <a:cubicBezTo>
                    <a:pt x="2098930" y="1395508"/>
                    <a:pt x="2075593" y="1390364"/>
                    <a:pt x="2052542" y="1383792"/>
                  </a:cubicBezTo>
                  <a:cubicBezTo>
                    <a:pt x="2037302" y="1379411"/>
                    <a:pt x="2021681" y="1376744"/>
                    <a:pt x="2006537" y="1372267"/>
                  </a:cubicBezTo>
                  <a:cubicBezTo>
                    <a:pt x="1995202" y="1368838"/>
                    <a:pt x="1983868" y="1364742"/>
                    <a:pt x="1973486" y="1359218"/>
                  </a:cubicBezTo>
                  <a:cubicBezTo>
                    <a:pt x="1958435" y="1351121"/>
                    <a:pt x="1945292" y="1338929"/>
                    <a:pt x="1926146" y="1342168"/>
                  </a:cubicBezTo>
                  <a:cubicBezTo>
                    <a:pt x="1909286" y="1345025"/>
                    <a:pt x="1894047" y="1339025"/>
                    <a:pt x="1878616" y="1333310"/>
                  </a:cubicBezTo>
                  <a:cubicBezTo>
                    <a:pt x="1867281" y="1329119"/>
                    <a:pt x="1855948" y="1324832"/>
                    <a:pt x="1844231" y="1322165"/>
                  </a:cubicBezTo>
                  <a:cubicBezTo>
                    <a:pt x="1830324" y="1319022"/>
                    <a:pt x="1814608" y="1320356"/>
                    <a:pt x="1802225" y="1314545"/>
                  </a:cubicBezTo>
                  <a:cubicBezTo>
                    <a:pt x="1789271" y="1308449"/>
                    <a:pt x="1778509" y="1312545"/>
                    <a:pt x="1766983" y="1314260"/>
                  </a:cubicBezTo>
                  <a:cubicBezTo>
                    <a:pt x="1748600" y="1316927"/>
                    <a:pt x="1730311" y="1321880"/>
                    <a:pt x="1711738" y="1315593"/>
                  </a:cubicBezTo>
                  <a:cubicBezTo>
                    <a:pt x="1689164" y="1307973"/>
                    <a:pt x="1666780" y="1299782"/>
                    <a:pt x="1644111" y="1292543"/>
                  </a:cubicBezTo>
                  <a:cubicBezTo>
                    <a:pt x="1635347" y="1289780"/>
                    <a:pt x="1625919" y="1288637"/>
                    <a:pt x="1616774" y="1287399"/>
                  </a:cubicBezTo>
                  <a:cubicBezTo>
                    <a:pt x="1608107" y="1286351"/>
                    <a:pt x="1597725" y="1289018"/>
                    <a:pt x="1591056" y="1285018"/>
                  </a:cubicBezTo>
                  <a:cubicBezTo>
                    <a:pt x="1573911" y="1274731"/>
                    <a:pt x="1556291" y="1269683"/>
                    <a:pt x="1536478" y="1269683"/>
                  </a:cubicBezTo>
                  <a:cubicBezTo>
                    <a:pt x="1529048" y="1269683"/>
                    <a:pt x="1521809" y="1265396"/>
                    <a:pt x="1514285" y="1264634"/>
                  </a:cubicBezTo>
                  <a:cubicBezTo>
                    <a:pt x="1503997" y="1263682"/>
                    <a:pt x="1492186" y="1261110"/>
                    <a:pt x="1483233" y="1264730"/>
                  </a:cubicBezTo>
                  <a:cubicBezTo>
                    <a:pt x="1462183" y="1273302"/>
                    <a:pt x="1445134" y="1266158"/>
                    <a:pt x="1426750" y="1257681"/>
                  </a:cubicBezTo>
                  <a:cubicBezTo>
                    <a:pt x="1408652" y="1249299"/>
                    <a:pt x="1389602" y="1242632"/>
                    <a:pt x="1370362" y="1237107"/>
                  </a:cubicBezTo>
                  <a:cubicBezTo>
                    <a:pt x="1363123" y="1235107"/>
                    <a:pt x="1354456" y="1238441"/>
                    <a:pt x="1346454" y="1239107"/>
                  </a:cubicBezTo>
                  <a:cubicBezTo>
                    <a:pt x="1343596" y="1239298"/>
                    <a:pt x="1340453" y="1239584"/>
                    <a:pt x="1337882" y="1238631"/>
                  </a:cubicBezTo>
                  <a:cubicBezTo>
                    <a:pt x="1313022" y="1229487"/>
                    <a:pt x="1287780" y="1222534"/>
                    <a:pt x="1260825" y="1227296"/>
                  </a:cubicBezTo>
                  <a:cubicBezTo>
                    <a:pt x="1258349" y="1227773"/>
                    <a:pt x="1255586" y="1226725"/>
                    <a:pt x="1253109" y="1226058"/>
                  </a:cubicBezTo>
                  <a:cubicBezTo>
                    <a:pt x="1241012" y="1222629"/>
                    <a:pt x="1229201" y="1217200"/>
                    <a:pt x="1216915" y="1215962"/>
                  </a:cubicBezTo>
                  <a:cubicBezTo>
                    <a:pt x="1186625" y="1212914"/>
                    <a:pt x="1156146" y="1211675"/>
                    <a:pt x="1125664" y="1209675"/>
                  </a:cubicBezTo>
                  <a:cubicBezTo>
                    <a:pt x="1123759" y="1209580"/>
                    <a:pt x="1121759" y="1209580"/>
                    <a:pt x="1120045" y="1208913"/>
                  </a:cubicBezTo>
                  <a:cubicBezTo>
                    <a:pt x="1108805" y="1204817"/>
                    <a:pt x="1098995" y="1206151"/>
                    <a:pt x="1089469" y="1213961"/>
                  </a:cubicBezTo>
                  <a:cubicBezTo>
                    <a:pt x="1085278" y="1217390"/>
                    <a:pt x="1079563" y="1219200"/>
                    <a:pt x="1074325" y="1221105"/>
                  </a:cubicBezTo>
                  <a:cubicBezTo>
                    <a:pt x="1066609" y="1223963"/>
                    <a:pt x="1058704" y="1226725"/>
                    <a:pt x="1050703" y="1228535"/>
                  </a:cubicBezTo>
                  <a:cubicBezTo>
                    <a:pt x="1042797" y="1230249"/>
                    <a:pt x="1034320" y="1232630"/>
                    <a:pt x="1026700" y="1231297"/>
                  </a:cubicBezTo>
                  <a:cubicBezTo>
                    <a:pt x="1012984" y="1228916"/>
                    <a:pt x="999934" y="1223582"/>
                    <a:pt x="986409" y="1220057"/>
                  </a:cubicBezTo>
                  <a:cubicBezTo>
                    <a:pt x="981742" y="1218819"/>
                    <a:pt x="976598" y="1219010"/>
                    <a:pt x="971741" y="1218914"/>
                  </a:cubicBezTo>
                  <a:cubicBezTo>
                    <a:pt x="960596" y="1218629"/>
                    <a:pt x="949166" y="1221391"/>
                    <a:pt x="939070" y="1213485"/>
                  </a:cubicBezTo>
                  <a:cubicBezTo>
                    <a:pt x="929736" y="1206056"/>
                    <a:pt x="920305" y="1208246"/>
                    <a:pt x="910495" y="1213866"/>
                  </a:cubicBezTo>
                  <a:cubicBezTo>
                    <a:pt x="903446" y="1217867"/>
                    <a:pt x="895446" y="1221010"/>
                    <a:pt x="887540" y="1222534"/>
                  </a:cubicBezTo>
                  <a:cubicBezTo>
                    <a:pt x="876681" y="1224629"/>
                    <a:pt x="865918" y="1225487"/>
                    <a:pt x="854202" y="1224248"/>
                  </a:cubicBezTo>
                  <a:cubicBezTo>
                    <a:pt x="845915" y="1223391"/>
                    <a:pt x="839152" y="1223010"/>
                    <a:pt x="832675" y="1217962"/>
                  </a:cubicBezTo>
                  <a:cubicBezTo>
                    <a:pt x="831628" y="1217200"/>
                    <a:pt x="829723" y="1217009"/>
                    <a:pt x="828294" y="1217105"/>
                  </a:cubicBezTo>
                  <a:cubicBezTo>
                    <a:pt x="809530" y="1218724"/>
                    <a:pt x="790956" y="1217867"/>
                    <a:pt x="772001" y="1216723"/>
                  </a:cubicBezTo>
                  <a:cubicBezTo>
                    <a:pt x="747904" y="1215200"/>
                    <a:pt x="722566" y="1219676"/>
                    <a:pt x="701707" y="1235678"/>
                  </a:cubicBezTo>
                  <a:cubicBezTo>
                    <a:pt x="698659" y="1238060"/>
                    <a:pt x="694087" y="1239107"/>
                    <a:pt x="690086" y="1239679"/>
                  </a:cubicBezTo>
                  <a:cubicBezTo>
                    <a:pt x="671227" y="1242155"/>
                    <a:pt x="652272" y="1243870"/>
                    <a:pt x="633412" y="1246632"/>
                  </a:cubicBezTo>
                  <a:cubicBezTo>
                    <a:pt x="623125" y="1248156"/>
                    <a:pt x="612362" y="1249490"/>
                    <a:pt x="603028" y="1253681"/>
                  </a:cubicBezTo>
                  <a:cubicBezTo>
                    <a:pt x="593885" y="1257776"/>
                    <a:pt x="586549" y="1262634"/>
                    <a:pt x="581120" y="1254062"/>
                  </a:cubicBezTo>
                  <a:cubicBezTo>
                    <a:pt x="571406" y="1258634"/>
                    <a:pt x="562927" y="1262444"/>
                    <a:pt x="554642" y="1266539"/>
                  </a:cubicBezTo>
                  <a:cubicBezTo>
                    <a:pt x="551593" y="1268063"/>
                    <a:pt x="549021" y="1270540"/>
                    <a:pt x="545973" y="1271969"/>
                  </a:cubicBezTo>
                  <a:cubicBezTo>
                    <a:pt x="542734" y="1273493"/>
                    <a:pt x="539115" y="1274445"/>
                    <a:pt x="535591" y="1275207"/>
                  </a:cubicBezTo>
                  <a:cubicBezTo>
                    <a:pt x="519874" y="1278636"/>
                    <a:pt x="504158" y="1281779"/>
                    <a:pt x="488538" y="1285494"/>
                  </a:cubicBezTo>
                  <a:cubicBezTo>
                    <a:pt x="485489" y="1286256"/>
                    <a:pt x="482917" y="1289304"/>
                    <a:pt x="480155" y="1291304"/>
                  </a:cubicBezTo>
                  <a:cubicBezTo>
                    <a:pt x="478345" y="1292638"/>
                    <a:pt x="476536" y="1294638"/>
                    <a:pt x="474535" y="1294924"/>
                  </a:cubicBezTo>
                  <a:cubicBezTo>
                    <a:pt x="459295" y="1297210"/>
                    <a:pt x="444151" y="1299877"/>
                    <a:pt x="428816" y="1301020"/>
                  </a:cubicBezTo>
                  <a:cubicBezTo>
                    <a:pt x="415957" y="1301972"/>
                    <a:pt x="403574" y="1301687"/>
                    <a:pt x="400241" y="1318260"/>
                  </a:cubicBezTo>
                  <a:cubicBezTo>
                    <a:pt x="399669" y="1321118"/>
                    <a:pt x="395573" y="1324166"/>
                    <a:pt x="392431" y="1325594"/>
                  </a:cubicBezTo>
                  <a:cubicBezTo>
                    <a:pt x="383477" y="1329690"/>
                    <a:pt x="373951" y="1332452"/>
                    <a:pt x="365093" y="1336643"/>
                  </a:cubicBezTo>
                  <a:cubicBezTo>
                    <a:pt x="336042" y="1350645"/>
                    <a:pt x="305658" y="1359503"/>
                    <a:pt x="273177" y="1357884"/>
                  </a:cubicBezTo>
                  <a:cubicBezTo>
                    <a:pt x="263081" y="1357408"/>
                    <a:pt x="253270" y="1352264"/>
                    <a:pt x="246888" y="1350359"/>
                  </a:cubicBezTo>
                  <a:cubicBezTo>
                    <a:pt x="228506" y="1357884"/>
                    <a:pt x="213075" y="1365123"/>
                    <a:pt x="196977" y="1370552"/>
                  </a:cubicBezTo>
                  <a:cubicBezTo>
                    <a:pt x="182785" y="1375410"/>
                    <a:pt x="167926" y="1378458"/>
                    <a:pt x="153352" y="1381982"/>
                  </a:cubicBezTo>
                  <a:cubicBezTo>
                    <a:pt x="148018" y="1383316"/>
                    <a:pt x="142589" y="1384078"/>
                    <a:pt x="137160" y="1384745"/>
                  </a:cubicBezTo>
                  <a:cubicBezTo>
                    <a:pt x="120206" y="1386840"/>
                    <a:pt x="102489" y="1381792"/>
                    <a:pt x="85917" y="1389793"/>
                  </a:cubicBezTo>
                  <a:cubicBezTo>
                    <a:pt x="77248" y="1393984"/>
                    <a:pt x="68675" y="1399032"/>
                    <a:pt x="59532" y="1401223"/>
                  </a:cubicBezTo>
                  <a:cubicBezTo>
                    <a:pt x="49721" y="1403604"/>
                    <a:pt x="40124" y="1407319"/>
                    <a:pt x="30325" y="1409974"/>
                  </a:cubicBezTo>
                  <a:lnTo>
                    <a:pt x="0" y="1412360"/>
                  </a:lnTo>
                  <a:lnTo>
                    <a:pt x="0" y="1058622"/>
                  </a:lnTo>
                  <a:lnTo>
                    <a:pt x="17145" y="1060228"/>
                  </a:lnTo>
                  <a:cubicBezTo>
                    <a:pt x="26480" y="1061561"/>
                    <a:pt x="35528" y="1066133"/>
                    <a:pt x="44672" y="1066324"/>
                  </a:cubicBezTo>
                  <a:cubicBezTo>
                    <a:pt x="59055" y="1066610"/>
                    <a:pt x="71819" y="1068419"/>
                    <a:pt x="84677" y="1076230"/>
                  </a:cubicBezTo>
                  <a:cubicBezTo>
                    <a:pt x="104108" y="1087946"/>
                    <a:pt x="120110" y="1082993"/>
                    <a:pt x="132017" y="1064990"/>
                  </a:cubicBezTo>
                  <a:cubicBezTo>
                    <a:pt x="133255" y="1063181"/>
                    <a:pt x="134874" y="1060799"/>
                    <a:pt x="136779" y="1060323"/>
                  </a:cubicBezTo>
                  <a:cubicBezTo>
                    <a:pt x="153639" y="1056132"/>
                    <a:pt x="170974" y="1048131"/>
                    <a:pt x="187547" y="1049179"/>
                  </a:cubicBezTo>
                  <a:cubicBezTo>
                    <a:pt x="216789" y="1051084"/>
                    <a:pt x="244316" y="1048798"/>
                    <a:pt x="270891" y="1036415"/>
                  </a:cubicBezTo>
                  <a:cubicBezTo>
                    <a:pt x="272510" y="1035653"/>
                    <a:pt x="274987" y="1034891"/>
                    <a:pt x="276320" y="1035558"/>
                  </a:cubicBezTo>
                  <a:cubicBezTo>
                    <a:pt x="292322" y="1043845"/>
                    <a:pt x="309848" y="1050417"/>
                    <a:pt x="323755" y="1061561"/>
                  </a:cubicBezTo>
                  <a:cubicBezTo>
                    <a:pt x="336995" y="1072134"/>
                    <a:pt x="352997" y="1072229"/>
                    <a:pt x="361855" y="1057942"/>
                  </a:cubicBezTo>
                  <a:cubicBezTo>
                    <a:pt x="366236" y="1050893"/>
                    <a:pt x="372332" y="1042702"/>
                    <a:pt x="379571" y="1039939"/>
                  </a:cubicBezTo>
                  <a:cubicBezTo>
                    <a:pt x="395954" y="1033653"/>
                    <a:pt x="413481" y="1030414"/>
                    <a:pt x="430530" y="1025747"/>
                  </a:cubicBezTo>
                  <a:cubicBezTo>
                    <a:pt x="451581" y="1020032"/>
                    <a:pt x="472345" y="1020032"/>
                    <a:pt x="493300" y="1027176"/>
                  </a:cubicBezTo>
                  <a:cubicBezTo>
                    <a:pt x="508064" y="1032224"/>
                    <a:pt x="523113" y="1032224"/>
                    <a:pt x="537782" y="1025366"/>
                  </a:cubicBezTo>
                  <a:cubicBezTo>
                    <a:pt x="545687" y="1021652"/>
                    <a:pt x="553784" y="1017842"/>
                    <a:pt x="562166" y="1015746"/>
                  </a:cubicBezTo>
                  <a:cubicBezTo>
                    <a:pt x="567595" y="1014412"/>
                    <a:pt x="573881" y="1015651"/>
                    <a:pt x="579596" y="1016699"/>
                  </a:cubicBezTo>
                  <a:cubicBezTo>
                    <a:pt x="590645" y="1018794"/>
                    <a:pt x="602075" y="1025176"/>
                    <a:pt x="612362" y="1023557"/>
                  </a:cubicBezTo>
                  <a:cubicBezTo>
                    <a:pt x="647891" y="1017842"/>
                    <a:pt x="681419" y="1031272"/>
                    <a:pt x="716090" y="1031653"/>
                  </a:cubicBezTo>
                  <a:cubicBezTo>
                    <a:pt x="731806" y="1031843"/>
                    <a:pt x="747332" y="1034891"/>
                    <a:pt x="758381" y="1018985"/>
                  </a:cubicBezTo>
                  <a:cubicBezTo>
                    <a:pt x="759809" y="1016889"/>
                    <a:pt x="766763" y="1018032"/>
                    <a:pt x="771049" y="1018699"/>
                  </a:cubicBezTo>
                  <a:cubicBezTo>
                    <a:pt x="780574" y="1020128"/>
                    <a:pt x="790004" y="1023747"/>
                    <a:pt x="799433" y="1023652"/>
                  </a:cubicBezTo>
                  <a:cubicBezTo>
                    <a:pt x="818960" y="1023557"/>
                    <a:pt x="838581" y="1022033"/>
                    <a:pt x="858012" y="1020318"/>
                  </a:cubicBezTo>
                  <a:cubicBezTo>
                    <a:pt x="865346" y="1019651"/>
                    <a:pt x="872395" y="1017080"/>
                    <a:pt x="879634" y="1015270"/>
                  </a:cubicBezTo>
                  <a:cubicBezTo>
                    <a:pt x="883634" y="1014222"/>
                    <a:pt x="887921" y="1011460"/>
                    <a:pt x="891635" y="1012031"/>
                  </a:cubicBezTo>
                  <a:cubicBezTo>
                    <a:pt x="913162" y="1015365"/>
                    <a:pt x="932879" y="1007174"/>
                    <a:pt x="953262" y="1003078"/>
                  </a:cubicBezTo>
                  <a:cubicBezTo>
                    <a:pt x="962692" y="1001173"/>
                    <a:pt x="971550" y="996601"/>
                    <a:pt x="980694" y="993458"/>
                  </a:cubicBezTo>
                  <a:cubicBezTo>
                    <a:pt x="983075" y="992600"/>
                    <a:pt x="985742" y="991838"/>
                    <a:pt x="988124" y="992029"/>
                  </a:cubicBezTo>
                  <a:cubicBezTo>
                    <a:pt x="1001744" y="993172"/>
                    <a:pt x="1015270" y="994791"/>
                    <a:pt x="1028795" y="996029"/>
                  </a:cubicBezTo>
                  <a:cubicBezTo>
                    <a:pt x="1041083" y="997172"/>
                    <a:pt x="1053465" y="997553"/>
                    <a:pt x="1059275" y="1011555"/>
                  </a:cubicBezTo>
                  <a:cubicBezTo>
                    <a:pt x="1060133" y="1013746"/>
                    <a:pt x="1062990" y="1015365"/>
                    <a:pt x="1065181" y="1016794"/>
                  </a:cubicBezTo>
                  <a:cubicBezTo>
                    <a:pt x="1098995" y="1038797"/>
                    <a:pt x="1117092" y="1038225"/>
                    <a:pt x="1150144" y="1014984"/>
                  </a:cubicBezTo>
                  <a:cubicBezTo>
                    <a:pt x="1153573" y="1012603"/>
                    <a:pt x="1160907" y="1010888"/>
                    <a:pt x="1163193" y="1012793"/>
                  </a:cubicBezTo>
                  <a:cubicBezTo>
                    <a:pt x="1182624" y="1028605"/>
                    <a:pt x="1203865" y="1026890"/>
                    <a:pt x="1226249" y="1021937"/>
                  </a:cubicBezTo>
                  <a:cubicBezTo>
                    <a:pt x="1232059" y="1020604"/>
                    <a:pt x="1240251" y="1020604"/>
                    <a:pt x="1244632" y="1023747"/>
                  </a:cubicBezTo>
                  <a:cubicBezTo>
                    <a:pt x="1265492" y="1038320"/>
                    <a:pt x="1287876" y="1036225"/>
                    <a:pt x="1310545" y="1031939"/>
                  </a:cubicBezTo>
                  <a:cubicBezTo>
                    <a:pt x="1314069" y="1031272"/>
                    <a:pt x="1318356" y="1027652"/>
                    <a:pt x="1319879" y="1024319"/>
                  </a:cubicBezTo>
                  <a:cubicBezTo>
                    <a:pt x="1325309" y="1012508"/>
                    <a:pt x="1335501" y="1008507"/>
                    <a:pt x="1346740" y="1005173"/>
                  </a:cubicBezTo>
                  <a:cubicBezTo>
                    <a:pt x="1364457" y="999744"/>
                    <a:pt x="1381887" y="993362"/>
                    <a:pt x="1399699" y="988219"/>
                  </a:cubicBezTo>
                  <a:cubicBezTo>
                    <a:pt x="1404081" y="986981"/>
                    <a:pt x="1409510" y="987743"/>
                    <a:pt x="1414082" y="989171"/>
                  </a:cubicBezTo>
                  <a:cubicBezTo>
                    <a:pt x="1429703" y="994029"/>
                    <a:pt x="1439609" y="1006221"/>
                    <a:pt x="1450467" y="1017461"/>
                  </a:cubicBezTo>
                  <a:cubicBezTo>
                    <a:pt x="1455230" y="1022414"/>
                    <a:pt x="1461802" y="1025938"/>
                    <a:pt x="1468184" y="1028795"/>
                  </a:cubicBezTo>
                  <a:cubicBezTo>
                    <a:pt x="1484757" y="1036130"/>
                    <a:pt x="1501712" y="1042702"/>
                    <a:pt x="1518476" y="1049655"/>
                  </a:cubicBezTo>
                  <a:cubicBezTo>
                    <a:pt x="1520095" y="1050322"/>
                    <a:pt x="1521428" y="1052036"/>
                    <a:pt x="1522667" y="1053465"/>
                  </a:cubicBezTo>
                  <a:cubicBezTo>
                    <a:pt x="1535049" y="1068515"/>
                    <a:pt x="1547336" y="1083659"/>
                    <a:pt x="1559814" y="1098709"/>
                  </a:cubicBezTo>
                  <a:cubicBezTo>
                    <a:pt x="1562195" y="1101566"/>
                    <a:pt x="1565625" y="1103662"/>
                    <a:pt x="1568196" y="1106424"/>
                  </a:cubicBezTo>
                  <a:cubicBezTo>
                    <a:pt x="1571816" y="1110234"/>
                    <a:pt x="1576388" y="1113854"/>
                    <a:pt x="1578293" y="1118426"/>
                  </a:cubicBezTo>
                  <a:cubicBezTo>
                    <a:pt x="1584198" y="1132808"/>
                    <a:pt x="1595533" y="1139000"/>
                    <a:pt x="1609820" y="1141667"/>
                  </a:cubicBezTo>
                  <a:cubicBezTo>
                    <a:pt x="1622870" y="1144143"/>
                    <a:pt x="1635919" y="1146239"/>
                    <a:pt x="1648873" y="1149096"/>
                  </a:cubicBezTo>
                  <a:cubicBezTo>
                    <a:pt x="1664684" y="1152525"/>
                    <a:pt x="1680401" y="1156240"/>
                    <a:pt x="1696022" y="1160431"/>
                  </a:cubicBezTo>
                  <a:cubicBezTo>
                    <a:pt x="1702784" y="1162241"/>
                    <a:pt x="1709928" y="1164336"/>
                    <a:pt x="1715739" y="1168051"/>
                  </a:cubicBezTo>
                  <a:cubicBezTo>
                    <a:pt x="1732026" y="1178338"/>
                    <a:pt x="1749457" y="1185291"/>
                    <a:pt x="1768602" y="1182529"/>
                  </a:cubicBezTo>
                  <a:cubicBezTo>
                    <a:pt x="1783937" y="1180338"/>
                    <a:pt x="1796796" y="1185958"/>
                    <a:pt x="1806321" y="1194721"/>
                  </a:cubicBezTo>
                  <a:cubicBezTo>
                    <a:pt x="1823657" y="1210628"/>
                    <a:pt x="1842230" y="1207008"/>
                    <a:pt x="1860709" y="1201865"/>
                  </a:cubicBezTo>
                  <a:cubicBezTo>
                    <a:pt x="1870234" y="1199198"/>
                    <a:pt x="1878044" y="1199579"/>
                    <a:pt x="1887093" y="1202150"/>
                  </a:cubicBezTo>
                  <a:cubicBezTo>
                    <a:pt x="1908048" y="1208151"/>
                    <a:pt x="1922050" y="1224439"/>
                    <a:pt x="1935575" y="1238726"/>
                  </a:cubicBezTo>
                  <a:cubicBezTo>
                    <a:pt x="1947101" y="1250918"/>
                    <a:pt x="1960055" y="1257776"/>
                    <a:pt x="1974247" y="1262920"/>
                  </a:cubicBezTo>
                  <a:cubicBezTo>
                    <a:pt x="1992154" y="1269492"/>
                    <a:pt x="2006346" y="1267016"/>
                    <a:pt x="2014919" y="1251204"/>
                  </a:cubicBezTo>
                  <a:cubicBezTo>
                    <a:pt x="2017300" y="1246727"/>
                    <a:pt x="2021491" y="1241488"/>
                    <a:pt x="2025968" y="1240155"/>
                  </a:cubicBezTo>
                  <a:cubicBezTo>
                    <a:pt x="2047589" y="1233488"/>
                    <a:pt x="2069497" y="1223772"/>
                    <a:pt x="2092643" y="1229678"/>
                  </a:cubicBezTo>
                  <a:cubicBezTo>
                    <a:pt x="2124647" y="1237774"/>
                    <a:pt x="2155889" y="1237298"/>
                    <a:pt x="2187893" y="1229297"/>
                  </a:cubicBezTo>
                  <a:cubicBezTo>
                    <a:pt x="2239804" y="1216343"/>
                    <a:pt x="2291715" y="1202627"/>
                    <a:pt x="2346294" y="1205484"/>
                  </a:cubicBezTo>
                  <a:cubicBezTo>
                    <a:pt x="2355342" y="1205960"/>
                    <a:pt x="2366105" y="1200150"/>
                    <a:pt x="2373916" y="1194435"/>
                  </a:cubicBezTo>
                  <a:cubicBezTo>
                    <a:pt x="2388870" y="1183577"/>
                    <a:pt x="2388203" y="1182719"/>
                    <a:pt x="2404967" y="1191673"/>
                  </a:cubicBezTo>
                  <a:cubicBezTo>
                    <a:pt x="2408968" y="1193864"/>
                    <a:pt x="2413921" y="1195197"/>
                    <a:pt x="2416874" y="1198436"/>
                  </a:cubicBezTo>
                  <a:cubicBezTo>
                    <a:pt x="2431923" y="1214914"/>
                    <a:pt x="2450497" y="1210913"/>
                    <a:pt x="2468975" y="1208532"/>
                  </a:cubicBezTo>
                  <a:cubicBezTo>
                    <a:pt x="2472214" y="1208056"/>
                    <a:pt x="2476119" y="1207389"/>
                    <a:pt x="2478882" y="1208723"/>
                  </a:cubicBezTo>
                  <a:cubicBezTo>
                    <a:pt x="2491359" y="1214723"/>
                    <a:pt x="2501932" y="1212628"/>
                    <a:pt x="2512791" y="1204436"/>
                  </a:cubicBezTo>
                  <a:cubicBezTo>
                    <a:pt x="2522220" y="1197388"/>
                    <a:pt x="2533079" y="1193197"/>
                    <a:pt x="2544223" y="1201960"/>
                  </a:cubicBezTo>
                  <a:cubicBezTo>
                    <a:pt x="2568988" y="1221391"/>
                    <a:pt x="2595467" y="1222343"/>
                    <a:pt x="2623471" y="1210056"/>
                  </a:cubicBezTo>
                  <a:cubicBezTo>
                    <a:pt x="2643473" y="1201293"/>
                    <a:pt x="2663190" y="1199293"/>
                    <a:pt x="2684241" y="1208151"/>
                  </a:cubicBezTo>
                  <a:cubicBezTo>
                    <a:pt x="2692337" y="1211580"/>
                    <a:pt x="2702814" y="1209294"/>
                    <a:pt x="2712244" y="1210056"/>
                  </a:cubicBezTo>
                  <a:cubicBezTo>
                    <a:pt x="2717578" y="1210437"/>
                    <a:pt x="2723484" y="1210532"/>
                    <a:pt x="2728055" y="1212914"/>
                  </a:cubicBezTo>
                  <a:cubicBezTo>
                    <a:pt x="2740248" y="1219010"/>
                    <a:pt x="2751582" y="1226820"/>
                    <a:pt x="2763869" y="1232821"/>
                  </a:cubicBezTo>
                  <a:cubicBezTo>
                    <a:pt x="2769775" y="1235678"/>
                    <a:pt x="2776823" y="1237202"/>
                    <a:pt x="2783491" y="1237298"/>
                  </a:cubicBezTo>
                  <a:cubicBezTo>
                    <a:pt x="2803208" y="1237774"/>
                    <a:pt x="2822925" y="1237774"/>
                    <a:pt x="2842546" y="1236917"/>
                  </a:cubicBezTo>
                  <a:cubicBezTo>
                    <a:pt x="2874931" y="1235583"/>
                    <a:pt x="2907792" y="1235297"/>
                    <a:pt x="2931128" y="1206913"/>
                  </a:cubicBezTo>
                  <a:cubicBezTo>
                    <a:pt x="2933034" y="1204627"/>
                    <a:pt x="2937129" y="1203293"/>
                    <a:pt x="2940368" y="1202912"/>
                  </a:cubicBezTo>
                  <a:cubicBezTo>
                    <a:pt x="2955322" y="1201103"/>
                    <a:pt x="2970657" y="1200912"/>
                    <a:pt x="2985421" y="1197959"/>
                  </a:cubicBezTo>
                  <a:cubicBezTo>
                    <a:pt x="2997232" y="1195578"/>
                    <a:pt x="3007043" y="1196340"/>
                    <a:pt x="3015996" y="1204722"/>
                  </a:cubicBezTo>
                  <a:cubicBezTo>
                    <a:pt x="3027712" y="1215771"/>
                    <a:pt x="3042000" y="1222248"/>
                    <a:pt x="3057621" y="1218724"/>
                  </a:cubicBezTo>
                  <a:cubicBezTo>
                    <a:pt x="3073241" y="1215295"/>
                    <a:pt x="3083528" y="1222724"/>
                    <a:pt x="3095054" y="1230440"/>
                  </a:cubicBezTo>
                  <a:cubicBezTo>
                    <a:pt x="3103436" y="1236059"/>
                    <a:pt x="3112961" y="1243108"/>
                    <a:pt x="3122295" y="1243679"/>
                  </a:cubicBezTo>
                  <a:cubicBezTo>
                    <a:pt x="3143441" y="1244917"/>
                    <a:pt x="3161634" y="1264539"/>
                    <a:pt x="3184589" y="1253395"/>
                  </a:cubicBezTo>
                  <a:cubicBezTo>
                    <a:pt x="3186113" y="1252633"/>
                    <a:pt x="3188875" y="1254538"/>
                    <a:pt x="3191066" y="1255014"/>
                  </a:cubicBezTo>
                  <a:cubicBezTo>
                    <a:pt x="3208592" y="1258634"/>
                    <a:pt x="3225070" y="1255109"/>
                    <a:pt x="3237929" y="1243203"/>
                  </a:cubicBezTo>
                  <a:cubicBezTo>
                    <a:pt x="3254788" y="1227677"/>
                    <a:pt x="3273457" y="1226153"/>
                    <a:pt x="3294221" y="1231202"/>
                  </a:cubicBezTo>
                  <a:cubicBezTo>
                    <a:pt x="3300889" y="1232821"/>
                    <a:pt x="3307557" y="1233964"/>
                    <a:pt x="3314319" y="1235297"/>
                  </a:cubicBezTo>
                  <a:cubicBezTo>
                    <a:pt x="3323463" y="1237202"/>
                    <a:pt x="3332703" y="1239203"/>
                    <a:pt x="3341846" y="1241108"/>
                  </a:cubicBezTo>
                  <a:cubicBezTo>
                    <a:pt x="3350705" y="1243013"/>
                    <a:pt x="3360516" y="1246251"/>
                    <a:pt x="3367373" y="1238060"/>
                  </a:cubicBezTo>
                  <a:cubicBezTo>
                    <a:pt x="3373279" y="1231011"/>
                    <a:pt x="3377470" y="1231678"/>
                    <a:pt x="3382899" y="1237774"/>
                  </a:cubicBezTo>
                  <a:cubicBezTo>
                    <a:pt x="3401759" y="1259110"/>
                    <a:pt x="3424619" y="1272445"/>
                    <a:pt x="3453765" y="1273397"/>
                  </a:cubicBezTo>
                  <a:cubicBezTo>
                    <a:pt x="3459766" y="1273588"/>
                    <a:pt x="3465862" y="1274921"/>
                    <a:pt x="3471767" y="1276350"/>
                  </a:cubicBezTo>
                  <a:cubicBezTo>
                    <a:pt x="3475387" y="1277207"/>
                    <a:pt x="3479769" y="1278160"/>
                    <a:pt x="3481959" y="1280732"/>
                  </a:cubicBezTo>
                  <a:cubicBezTo>
                    <a:pt x="3499009" y="1300353"/>
                    <a:pt x="3520250" y="1313974"/>
                    <a:pt x="3543396" y="1324928"/>
                  </a:cubicBezTo>
                  <a:cubicBezTo>
                    <a:pt x="3551682" y="1328833"/>
                    <a:pt x="3560541" y="1332738"/>
                    <a:pt x="3569494" y="1333881"/>
                  </a:cubicBezTo>
                  <a:cubicBezTo>
                    <a:pt x="3578828" y="1335024"/>
                    <a:pt x="3588639" y="1333119"/>
                    <a:pt x="3598164" y="1332071"/>
                  </a:cubicBezTo>
                  <a:cubicBezTo>
                    <a:pt x="3603784" y="1331500"/>
                    <a:pt x="3610261" y="1331595"/>
                    <a:pt x="3614738" y="1328833"/>
                  </a:cubicBezTo>
                  <a:cubicBezTo>
                    <a:pt x="3628930" y="1320165"/>
                    <a:pt x="3642646" y="1310831"/>
                    <a:pt x="3655886" y="1300734"/>
                  </a:cubicBezTo>
                  <a:cubicBezTo>
                    <a:pt x="3667221" y="1292066"/>
                    <a:pt x="3669507" y="1290828"/>
                    <a:pt x="3679317" y="1301687"/>
                  </a:cubicBezTo>
                  <a:cubicBezTo>
                    <a:pt x="3689414" y="1312831"/>
                    <a:pt x="3701987" y="1318641"/>
                    <a:pt x="3715893" y="1321022"/>
                  </a:cubicBezTo>
                  <a:cubicBezTo>
                    <a:pt x="3737896" y="1324737"/>
                    <a:pt x="3760089" y="1327880"/>
                    <a:pt x="3782282" y="1329690"/>
                  </a:cubicBezTo>
                  <a:cubicBezTo>
                    <a:pt x="3802380" y="1331309"/>
                    <a:pt x="3812000" y="1322546"/>
                    <a:pt x="3816001" y="1302639"/>
                  </a:cubicBezTo>
                  <a:cubicBezTo>
                    <a:pt x="3818287" y="1291590"/>
                    <a:pt x="3821240" y="1279588"/>
                    <a:pt x="3833431" y="1276636"/>
                  </a:cubicBezTo>
                  <a:cubicBezTo>
                    <a:pt x="3853339" y="1271873"/>
                    <a:pt x="3874008" y="1269778"/>
                    <a:pt x="3883819" y="1246442"/>
                  </a:cubicBezTo>
                  <a:cubicBezTo>
                    <a:pt x="3889248" y="1251585"/>
                    <a:pt x="3892582" y="1254633"/>
                    <a:pt x="3895821" y="1257681"/>
                  </a:cubicBezTo>
                  <a:cubicBezTo>
                    <a:pt x="3904774" y="1266158"/>
                    <a:pt x="3923347" y="1269778"/>
                    <a:pt x="3932778" y="1262444"/>
                  </a:cubicBezTo>
                  <a:cubicBezTo>
                    <a:pt x="3946684" y="1251776"/>
                    <a:pt x="3959448" y="1253776"/>
                    <a:pt x="3972782" y="1262063"/>
                  </a:cubicBezTo>
                  <a:cubicBezTo>
                    <a:pt x="3995071" y="1275779"/>
                    <a:pt x="4019931" y="1272635"/>
                    <a:pt x="4042505" y="1267111"/>
                  </a:cubicBezTo>
                  <a:cubicBezTo>
                    <a:pt x="4059555" y="1263015"/>
                    <a:pt x="4077748" y="1255490"/>
                    <a:pt x="4088892" y="1238250"/>
                  </a:cubicBezTo>
                  <a:cubicBezTo>
                    <a:pt x="4092416" y="1232726"/>
                    <a:pt x="4100322" y="1229963"/>
                    <a:pt x="4106609" y="1226344"/>
                  </a:cubicBezTo>
                  <a:cubicBezTo>
                    <a:pt x="4111848" y="1223391"/>
                    <a:pt x="4117372" y="1220629"/>
                    <a:pt x="4123182" y="1218724"/>
                  </a:cubicBezTo>
                  <a:cubicBezTo>
                    <a:pt x="4129373" y="1216628"/>
                    <a:pt x="4136232" y="1213580"/>
                    <a:pt x="4142328" y="1214438"/>
                  </a:cubicBezTo>
                  <a:cubicBezTo>
                    <a:pt x="4160806" y="1216914"/>
                    <a:pt x="4175475" y="1212056"/>
                    <a:pt x="4188524" y="1198245"/>
                  </a:cubicBezTo>
                  <a:cubicBezTo>
                    <a:pt x="4195287" y="1191101"/>
                    <a:pt x="4205288" y="1182434"/>
                    <a:pt x="4213860" y="1182338"/>
                  </a:cubicBezTo>
                  <a:cubicBezTo>
                    <a:pt x="4234720" y="1182053"/>
                    <a:pt x="4252055" y="1175195"/>
                    <a:pt x="4270820" y="1167003"/>
                  </a:cubicBezTo>
                  <a:cubicBezTo>
                    <a:pt x="4282916" y="1161764"/>
                    <a:pt x="4296632" y="1158145"/>
                    <a:pt x="4309587" y="1153287"/>
                  </a:cubicBezTo>
                  <a:cubicBezTo>
                    <a:pt x="4324731" y="1147572"/>
                    <a:pt x="4341210" y="1145477"/>
                    <a:pt x="4350449" y="1129665"/>
                  </a:cubicBezTo>
                  <a:cubicBezTo>
                    <a:pt x="4351496" y="1127951"/>
                    <a:pt x="4354640" y="1127665"/>
                    <a:pt x="4356164" y="1126046"/>
                  </a:cubicBezTo>
                  <a:cubicBezTo>
                    <a:pt x="4361021" y="1121093"/>
                    <a:pt x="4367308" y="1116521"/>
                    <a:pt x="4369880" y="1110520"/>
                  </a:cubicBezTo>
                  <a:cubicBezTo>
                    <a:pt x="4377309" y="1092994"/>
                    <a:pt x="4383119" y="1074896"/>
                    <a:pt x="4389787" y="1057085"/>
                  </a:cubicBezTo>
                  <a:cubicBezTo>
                    <a:pt x="4391216" y="1053275"/>
                    <a:pt x="4392549" y="1048417"/>
                    <a:pt x="4395502" y="1046226"/>
                  </a:cubicBezTo>
                  <a:cubicBezTo>
                    <a:pt x="4412552" y="1033653"/>
                    <a:pt x="4429888" y="1021556"/>
                    <a:pt x="4447413" y="1009650"/>
                  </a:cubicBezTo>
                  <a:cubicBezTo>
                    <a:pt x="4454462" y="1004887"/>
                    <a:pt x="4460367" y="1007555"/>
                    <a:pt x="4466654" y="1013079"/>
                  </a:cubicBezTo>
                  <a:cubicBezTo>
                    <a:pt x="4472750" y="1018318"/>
                    <a:pt x="4480275" y="1023747"/>
                    <a:pt x="4487894" y="1025081"/>
                  </a:cubicBezTo>
                  <a:cubicBezTo>
                    <a:pt x="4503135" y="1027652"/>
                    <a:pt x="4518946" y="1028224"/>
                    <a:pt x="4534472" y="1028224"/>
                  </a:cubicBezTo>
                  <a:cubicBezTo>
                    <a:pt x="4540282" y="1028224"/>
                    <a:pt x="4546473" y="1024795"/>
                    <a:pt x="4551903" y="1022033"/>
                  </a:cubicBezTo>
                  <a:cubicBezTo>
                    <a:pt x="4562189" y="1016794"/>
                    <a:pt x="4571714" y="1009745"/>
                    <a:pt x="4582382" y="1005364"/>
                  </a:cubicBezTo>
                  <a:cubicBezTo>
                    <a:pt x="4594765" y="1000316"/>
                    <a:pt x="4602194" y="992219"/>
                    <a:pt x="4605909" y="979551"/>
                  </a:cubicBezTo>
                  <a:cubicBezTo>
                    <a:pt x="4611434" y="960692"/>
                    <a:pt x="4624579" y="947547"/>
                    <a:pt x="4640104" y="936879"/>
                  </a:cubicBezTo>
                  <a:cubicBezTo>
                    <a:pt x="4659821" y="923258"/>
                    <a:pt x="4683348" y="923925"/>
                    <a:pt x="4705731" y="920591"/>
                  </a:cubicBezTo>
                  <a:cubicBezTo>
                    <a:pt x="4714304" y="919353"/>
                    <a:pt x="4723162" y="918305"/>
                    <a:pt x="4730973" y="915162"/>
                  </a:cubicBezTo>
                  <a:cubicBezTo>
                    <a:pt x="4760595" y="903351"/>
                    <a:pt x="4790218" y="892112"/>
                    <a:pt x="4822794" y="892397"/>
                  </a:cubicBezTo>
                  <a:cubicBezTo>
                    <a:pt x="4825460" y="892397"/>
                    <a:pt x="4828128" y="892112"/>
                    <a:pt x="4830794" y="891635"/>
                  </a:cubicBezTo>
                  <a:cubicBezTo>
                    <a:pt x="4853940" y="887730"/>
                    <a:pt x="4877848" y="886206"/>
                    <a:pt x="4894421" y="865442"/>
                  </a:cubicBezTo>
                  <a:cubicBezTo>
                    <a:pt x="4897469" y="861632"/>
                    <a:pt x="4904422" y="860489"/>
                    <a:pt x="4909756" y="858964"/>
                  </a:cubicBezTo>
                  <a:cubicBezTo>
                    <a:pt x="4918996" y="856488"/>
                    <a:pt x="4925188" y="851440"/>
                    <a:pt x="4928521" y="842391"/>
                  </a:cubicBezTo>
                  <a:cubicBezTo>
                    <a:pt x="4934141" y="826770"/>
                    <a:pt x="4940808" y="811435"/>
                    <a:pt x="4945857" y="795623"/>
                  </a:cubicBezTo>
                  <a:cubicBezTo>
                    <a:pt x="4949381" y="784765"/>
                    <a:pt x="4955953" y="778764"/>
                    <a:pt x="4966145" y="774287"/>
                  </a:cubicBezTo>
                  <a:cubicBezTo>
                    <a:pt x="4971860" y="771811"/>
                    <a:pt x="4976813" y="766382"/>
                    <a:pt x="4980909" y="761333"/>
                  </a:cubicBezTo>
                  <a:cubicBezTo>
                    <a:pt x="4985862" y="755237"/>
                    <a:pt x="4988433" y="747141"/>
                    <a:pt x="4993862" y="741712"/>
                  </a:cubicBezTo>
                  <a:cubicBezTo>
                    <a:pt x="5007102" y="728186"/>
                    <a:pt x="5011198" y="713232"/>
                    <a:pt x="5006816" y="694754"/>
                  </a:cubicBezTo>
                  <a:cubicBezTo>
                    <a:pt x="5002911" y="678371"/>
                    <a:pt x="5013198" y="656463"/>
                    <a:pt x="5026724" y="653129"/>
                  </a:cubicBezTo>
                  <a:cubicBezTo>
                    <a:pt x="5041678" y="649414"/>
                    <a:pt x="5051965" y="640271"/>
                    <a:pt x="5062538" y="630079"/>
                  </a:cubicBezTo>
                  <a:cubicBezTo>
                    <a:pt x="5068443" y="624364"/>
                    <a:pt x="5076730" y="619411"/>
                    <a:pt x="5084731" y="617982"/>
                  </a:cubicBezTo>
                  <a:cubicBezTo>
                    <a:pt x="5115116" y="612458"/>
                    <a:pt x="5143786" y="619220"/>
                    <a:pt x="5172647" y="630174"/>
                  </a:cubicBezTo>
                  <a:cubicBezTo>
                    <a:pt x="5191506" y="637318"/>
                    <a:pt x="5212461" y="639223"/>
                    <a:pt x="5232654" y="642080"/>
                  </a:cubicBezTo>
                  <a:cubicBezTo>
                    <a:pt x="5238941" y="642937"/>
                    <a:pt x="5246942" y="641033"/>
                    <a:pt x="5252371" y="637508"/>
                  </a:cubicBezTo>
                  <a:cubicBezTo>
                    <a:pt x="5271421" y="625316"/>
                    <a:pt x="5290376" y="612743"/>
                    <a:pt x="5308092" y="598646"/>
                  </a:cubicBezTo>
                  <a:cubicBezTo>
                    <a:pt x="5324571" y="585407"/>
                    <a:pt x="5343144" y="579882"/>
                    <a:pt x="5363147" y="581311"/>
                  </a:cubicBezTo>
                  <a:cubicBezTo>
                    <a:pt x="5377720" y="582359"/>
                    <a:pt x="5390864" y="579977"/>
                    <a:pt x="5404580" y="576358"/>
                  </a:cubicBezTo>
                  <a:cubicBezTo>
                    <a:pt x="5416010" y="573310"/>
                    <a:pt x="5428583" y="571214"/>
                    <a:pt x="5440203" y="572548"/>
                  </a:cubicBezTo>
                  <a:cubicBezTo>
                    <a:pt x="5456491" y="574453"/>
                    <a:pt x="5469922" y="571691"/>
                    <a:pt x="5482971" y="561880"/>
                  </a:cubicBezTo>
                  <a:cubicBezTo>
                    <a:pt x="5489924" y="556641"/>
                    <a:pt x="5498878" y="553879"/>
                    <a:pt x="5507165" y="550259"/>
                  </a:cubicBezTo>
                  <a:cubicBezTo>
                    <a:pt x="5519928" y="544640"/>
                    <a:pt x="5533168" y="539877"/>
                    <a:pt x="5545645" y="533591"/>
                  </a:cubicBezTo>
                  <a:cubicBezTo>
                    <a:pt x="5559076" y="526923"/>
                    <a:pt x="5571363" y="517684"/>
                    <a:pt x="5585079" y="511969"/>
                  </a:cubicBezTo>
                  <a:cubicBezTo>
                    <a:pt x="5599843" y="505778"/>
                    <a:pt x="5609368" y="496348"/>
                    <a:pt x="5615368" y="481679"/>
                  </a:cubicBezTo>
                  <a:cubicBezTo>
                    <a:pt x="5619179" y="472440"/>
                    <a:pt x="5624417" y="462629"/>
                    <a:pt x="5631656" y="456152"/>
                  </a:cubicBezTo>
                  <a:cubicBezTo>
                    <a:pt x="5646611" y="442913"/>
                    <a:pt x="5664136" y="432625"/>
                    <a:pt x="5679377" y="419576"/>
                  </a:cubicBezTo>
                  <a:cubicBezTo>
                    <a:pt x="5700808" y="401288"/>
                    <a:pt x="5720620" y="381857"/>
                    <a:pt x="5722525" y="350615"/>
                  </a:cubicBezTo>
                  <a:cubicBezTo>
                    <a:pt x="5723572" y="333375"/>
                    <a:pt x="5732716" y="326041"/>
                    <a:pt x="5749576" y="321945"/>
                  </a:cubicBezTo>
                  <a:cubicBezTo>
                    <a:pt x="5755195" y="320612"/>
                    <a:pt x="5763197" y="318040"/>
                    <a:pt x="5764911" y="313849"/>
                  </a:cubicBezTo>
                  <a:cubicBezTo>
                    <a:pt x="5770054" y="301371"/>
                    <a:pt x="5780722" y="298895"/>
                    <a:pt x="5791009" y="293942"/>
                  </a:cubicBezTo>
                  <a:cubicBezTo>
                    <a:pt x="5797201" y="290989"/>
                    <a:pt x="5804821" y="285179"/>
                    <a:pt x="5806440" y="279178"/>
                  </a:cubicBezTo>
                  <a:cubicBezTo>
                    <a:pt x="5813107" y="254889"/>
                    <a:pt x="5831395" y="240602"/>
                    <a:pt x="5848636" y="224885"/>
                  </a:cubicBezTo>
                  <a:cubicBezTo>
                    <a:pt x="5853684" y="220218"/>
                    <a:pt x="5859113" y="214884"/>
                    <a:pt x="5861590" y="208788"/>
                  </a:cubicBezTo>
                  <a:cubicBezTo>
                    <a:pt x="5866829" y="195643"/>
                    <a:pt x="5874639" y="186118"/>
                    <a:pt x="5888355" y="181166"/>
                  </a:cubicBezTo>
                  <a:cubicBezTo>
                    <a:pt x="5892736" y="179642"/>
                    <a:pt x="5896737" y="176117"/>
                    <a:pt x="5900071" y="172784"/>
                  </a:cubicBezTo>
                  <a:cubicBezTo>
                    <a:pt x="5907215" y="165545"/>
                    <a:pt x="5913215" y="157067"/>
                    <a:pt x="5920740" y="150305"/>
                  </a:cubicBezTo>
                  <a:cubicBezTo>
                    <a:pt x="5939885" y="132874"/>
                    <a:pt x="5958840" y="115729"/>
                    <a:pt x="5969985" y="91345"/>
                  </a:cubicBezTo>
                  <a:cubicBezTo>
                    <a:pt x="5975413" y="79439"/>
                    <a:pt x="5981605" y="66485"/>
                    <a:pt x="5991130" y="58293"/>
                  </a:cubicBezTo>
                  <a:cubicBezTo>
                    <a:pt x="6003227" y="47911"/>
                    <a:pt x="6019133" y="42005"/>
                    <a:pt x="6033325" y="33909"/>
                  </a:cubicBezTo>
                  <a:cubicBezTo>
                    <a:pt x="6040469" y="29813"/>
                    <a:pt x="6047137" y="24860"/>
                    <a:pt x="6054376" y="20955"/>
                  </a:cubicBezTo>
                  <a:cubicBezTo>
                    <a:pt x="6067234" y="14097"/>
                    <a:pt x="6080379" y="7715"/>
                    <a:pt x="6095524" y="0"/>
                  </a:cubicBezTo>
                  <a:close/>
                </a:path>
              </a:pathLst>
            </a:cu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0" name="Freeform: Shape 19">
              <a:extLst>
                <a:ext uri="{FF2B5EF4-FFF2-40B4-BE49-F238E27FC236}">
                  <a16:creationId xmlns:a16="http://schemas.microsoft.com/office/drawing/2014/main" id="{39953252-97DE-4766-B2F6-E4FDA2FDA6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6" y="-3923157"/>
              <a:ext cx="10667524" cy="2493728"/>
            </a:xfrm>
            <a:custGeom>
              <a:avLst/>
              <a:gdLst>
                <a:gd name="connsiteX0" fmla="*/ 6095524 w 6095524"/>
                <a:gd name="connsiteY0" fmla="*/ 0 h 1424940"/>
                <a:gd name="connsiteX1" fmla="*/ 6095524 w 6095524"/>
                <a:gd name="connsiteY1" fmla="*/ 17431 h 1424940"/>
                <a:gd name="connsiteX2" fmla="*/ 6095524 w 6095524"/>
                <a:gd name="connsiteY2" fmla="*/ 216290 h 1424940"/>
                <a:gd name="connsiteX3" fmla="*/ 6079998 w 6095524"/>
                <a:gd name="connsiteY3" fmla="*/ 230600 h 1424940"/>
                <a:gd name="connsiteX4" fmla="*/ 6012751 w 6095524"/>
                <a:gd name="connsiteY4" fmla="*/ 260699 h 1424940"/>
                <a:gd name="connsiteX5" fmla="*/ 5992749 w 6095524"/>
                <a:gd name="connsiteY5" fmla="*/ 268700 h 1424940"/>
                <a:gd name="connsiteX6" fmla="*/ 5910358 w 6095524"/>
                <a:gd name="connsiteY6" fmla="*/ 320231 h 1424940"/>
                <a:gd name="connsiteX7" fmla="*/ 5835777 w 6095524"/>
                <a:gd name="connsiteY7" fmla="*/ 383953 h 1424940"/>
                <a:gd name="connsiteX8" fmla="*/ 5781008 w 6095524"/>
                <a:gd name="connsiteY8" fmla="*/ 459581 h 1424940"/>
                <a:gd name="connsiteX9" fmla="*/ 5765673 w 6095524"/>
                <a:gd name="connsiteY9" fmla="*/ 477584 h 1424940"/>
                <a:gd name="connsiteX10" fmla="*/ 5723763 w 6095524"/>
                <a:gd name="connsiteY10" fmla="*/ 500158 h 1424940"/>
                <a:gd name="connsiteX11" fmla="*/ 5686711 w 6095524"/>
                <a:gd name="connsiteY11" fmla="*/ 517112 h 1424940"/>
                <a:gd name="connsiteX12" fmla="*/ 5659850 w 6095524"/>
                <a:gd name="connsiteY12" fmla="*/ 535877 h 1424940"/>
                <a:gd name="connsiteX13" fmla="*/ 5637181 w 6095524"/>
                <a:gd name="connsiteY13" fmla="*/ 553117 h 1424940"/>
                <a:gd name="connsiteX14" fmla="*/ 5585841 w 6095524"/>
                <a:gd name="connsiteY14" fmla="*/ 597694 h 1424940"/>
                <a:gd name="connsiteX15" fmla="*/ 5528977 w 6095524"/>
                <a:gd name="connsiteY15" fmla="*/ 635318 h 1424940"/>
                <a:gd name="connsiteX16" fmla="*/ 5483256 w 6095524"/>
                <a:gd name="connsiteY16" fmla="*/ 681419 h 1424940"/>
                <a:gd name="connsiteX17" fmla="*/ 5464397 w 6095524"/>
                <a:gd name="connsiteY17" fmla="*/ 706374 h 1424940"/>
                <a:gd name="connsiteX18" fmla="*/ 5424773 w 6095524"/>
                <a:gd name="connsiteY18" fmla="*/ 723424 h 1424940"/>
                <a:gd name="connsiteX19" fmla="*/ 5381815 w 6095524"/>
                <a:gd name="connsiteY19" fmla="*/ 750094 h 1424940"/>
                <a:gd name="connsiteX20" fmla="*/ 5351335 w 6095524"/>
                <a:gd name="connsiteY20" fmla="*/ 776573 h 1424940"/>
                <a:gd name="connsiteX21" fmla="*/ 5327809 w 6095524"/>
                <a:gd name="connsiteY21" fmla="*/ 794290 h 1424940"/>
                <a:gd name="connsiteX22" fmla="*/ 5294566 w 6095524"/>
                <a:gd name="connsiteY22" fmla="*/ 812102 h 1424940"/>
                <a:gd name="connsiteX23" fmla="*/ 5261229 w 6095524"/>
                <a:gd name="connsiteY23" fmla="*/ 835438 h 1424940"/>
                <a:gd name="connsiteX24" fmla="*/ 5245037 w 6095524"/>
                <a:gd name="connsiteY24" fmla="*/ 849821 h 1424940"/>
                <a:gd name="connsiteX25" fmla="*/ 5213699 w 6095524"/>
                <a:gd name="connsiteY25" fmla="*/ 873728 h 1424940"/>
                <a:gd name="connsiteX26" fmla="*/ 5181409 w 6095524"/>
                <a:gd name="connsiteY26" fmla="*/ 896017 h 1424940"/>
                <a:gd name="connsiteX27" fmla="*/ 5120735 w 6095524"/>
                <a:gd name="connsiteY27" fmla="*/ 921544 h 1424940"/>
                <a:gd name="connsiteX28" fmla="*/ 5065490 w 6095524"/>
                <a:gd name="connsiteY28" fmla="*/ 959072 h 1424940"/>
                <a:gd name="connsiteX29" fmla="*/ 5021675 w 6095524"/>
                <a:gd name="connsiteY29" fmla="*/ 986504 h 1424940"/>
                <a:gd name="connsiteX30" fmla="*/ 4996148 w 6095524"/>
                <a:gd name="connsiteY30" fmla="*/ 1004507 h 1424940"/>
                <a:gd name="connsiteX31" fmla="*/ 4949285 w 6095524"/>
                <a:gd name="connsiteY31" fmla="*/ 1044702 h 1424940"/>
                <a:gd name="connsiteX32" fmla="*/ 4876609 w 6095524"/>
                <a:gd name="connsiteY32" fmla="*/ 1086993 h 1424940"/>
                <a:gd name="connsiteX33" fmla="*/ 4832699 w 6095524"/>
                <a:gd name="connsiteY33" fmla="*/ 1109853 h 1424940"/>
                <a:gd name="connsiteX34" fmla="*/ 4738211 w 6095524"/>
                <a:gd name="connsiteY34" fmla="*/ 1144334 h 1424940"/>
                <a:gd name="connsiteX35" fmla="*/ 4707731 w 6095524"/>
                <a:gd name="connsiteY35" fmla="*/ 1156621 h 1424940"/>
                <a:gd name="connsiteX36" fmla="*/ 4672870 w 6095524"/>
                <a:gd name="connsiteY36" fmla="*/ 1164717 h 1424940"/>
                <a:gd name="connsiteX37" fmla="*/ 4616863 w 6095524"/>
                <a:gd name="connsiteY37" fmla="*/ 1183862 h 1424940"/>
                <a:gd name="connsiteX38" fmla="*/ 4507516 w 6095524"/>
                <a:gd name="connsiteY38" fmla="*/ 1216819 h 1424940"/>
                <a:gd name="connsiteX39" fmla="*/ 4483513 w 6095524"/>
                <a:gd name="connsiteY39" fmla="*/ 1221867 h 1424940"/>
                <a:gd name="connsiteX40" fmla="*/ 4422362 w 6095524"/>
                <a:gd name="connsiteY40" fmla="*/ 1243108 h 1424940"/>
                <a:gd name="connsiteX41" fmla="*/ 4385691 w 6095524"/>
                <a:gd name="connsiteY41" fmla="*/ 1257395 h 1424940"/>
                <a:gd name="connsiteX42" fmla="*/ 4355306 w 6095524"/>
                <a:gd name="connsiteY42" fmla="*/ 1265587 h 1424940"/>
                <a:gd name="connsiteX43" fmla="*/ 4328446 w 6095524"/>
                <a:gd name="connsiteY43" fmla="*/ 1269397 h 1424940"/>
                <a:gd name="connsiteX44" fmla="*/ 4257770 w 6095524"/>
                <a:gd name="connsiteY44" fmla="*/ 1288256 h 1424940"/>
                <a:gd name="connsiteX45" fmla="*/ 4229576 w 6095524"/>
                <a:gd name="connsiteY45" fmla="*/ 1295686 h 1424940"/>
                <a:gd name="connsiteX46" fmla="*/ 4156424 w 6095524"/>
                <a:gd name="connsiteY46" fmla="*/ 1321213 h 1424940"/>
                <a:gd name="connsiteX47" fmla="*/ 4094416 w 6095524"/>
                <a:gd name="connsiteY47" fmla="*/ 1338072 h 1424940"/>
                <a:gd name="connsiteX48" fmla="*/ 4068509 w 6095524"/>
                <a:gd name="connsiteY48" fmla="*/ 1346168 h 1424940"/>
                <a:gd name="connsiteX49" fmla="*/ 4009263 w 6095524"/>
                <a:gd name="connsiteY49" fmla="*/ 1359694 h 1424940"/>
                <a:gd name="connsiteX50" fmla="*/ 3975735 w 6095524"/>
                <a:gd name="connsiteY50" fmla="*/ 1369219 h 1424940"/>
                <a:gd name="connsiteX51" fmla="*/ 3893915 w 6095524"/>
                <a:gd name="connsiteY51" fmla="*/ 1379982 h 1424940"/>
                <a:gd name="connsiteX52" fmla="*/ 3809428 w 6095524"/>
                <a:gd name="connsiteY52" fmla="*/ 1390364 h 1424940"/>
                <a:gd name="connsiteX53" fmla="*/ 3763042 w 6095524"/>
                <a:gd name="connsiteY53" fmla="*/ 1393793 h 1424940"/>
                <a:gd name="connsiteX54" fmla="*/ 3722561 w 6095524"/>
                <a:gd name="connsiteY54" fmla="*/ 1399223 h 1424940"/>
                <a:gd name="connsiteX55" fmla="*/ 3687318 w 6095524"/>
                <a:gd name="connsiteY55" fmla="*/ 1402652 h 1424940"/>
                <a:gd name="connsiteX56" fmla="*/ 3631216 w 6095524"/>
                <a:gd name="connsiteY56" fmla="*/ 1409605 h 1424940"/>
                <a:gd name="connsiteX57" fmla="*/ 3607880 w 6095524"/>
                <a:gd name="connsiteY57" fmla="*/ 1411415 h 1424940"/>
                <a:gd name="connsiteX58" fmla="*/ 3552825 w 6095524"/>
                <a:gd name="connsiteY58" fmla="*/ 1411319 h 1424940"/>
                <a:gd name="connsiteX59" fmla="*/ 3533680 w 6095524"/>
                <a:gd name="connsiteY59" fmla="*/ 1410367 h 1424940"/>
                <a:gd name="connsiteX60" fmla="*/ 3496818 w 6095524"/>
                <a:gd name="connsiteY60" fmla="*/ 1398556 h 1424940"/>
                <a:gd name="connsiteX61" fmla="*/ 3492437 w 6095524"/>
                <a:gd name="connsiteY61" fmla="*/ 1397699 h 1424940"/>
                <a:gd name="connsiteX62" fmla="*/ 3468243 w 6095524"/>
                <a:gd name="connsiteY62" fmla="*/ 1393031 h 1424940"/>
                <a:gd name="connsiteX63" fmla="*/ 3455003 w 6095524"/>
                <a:gd name="connsiteY63" fmla="*/ 1391507 h 1424940"/>
                <a:gd name="connsiteX64" fmla="*/ 3404711 w 6095524"/>
                <a:gd name="connsiteY64" fmla="*/ 1381792 h 1424940"/>
                <a:gd name="connsiteX65" fmla="*/ 3375756 w 6095524"/>
                <a:gd name="connsiteY65" fmla="*/ 1377220 h 1424940"/>
                <a:gd name="connsiteX66" fmla="*/ 3352324 w 6095524"/>
                <a:gd name="connsiteY66" fmla="*/ 1377887 h 1424940"/>
                <a:gd name="connsiteX67" fmla="*/ 3311176 w 6095524"/>
                <a:gd name="connsiteY67" fmla="*/ 1378744 h 1424940"/>
                <a:gd name="connsiteX68" fmla="*/ 3298031 w 6095524"/>
                <a:gd name="connsiteY68" fmla="*/ 1380935 h 1424940"/>
                <a:gd name="connsiteX69" fmla="*/ 3238595 w 6095524"/>
                <a:gd name="connsiteY69" fmla="*/ 1374648 h 1424940"/>
                <a:gd name="connsiteX70" fmla="*/ 3204686 w 6095524"/>
                <a:gd name="connsiteY70" fmla="*/ 1374172 h 1424940"/>
                <a:gd name="connsiteX71" fmla="*/ 3166491 w 6095524"/>
                <a:gd name="connsiteY71" fmla="*/ 1366361 h 1424940"/>
                <a:gd name="connsiteX72" fmla="*/ 3155347 w 6095524"/>
                <a:gd name="connsiteY72" fmla="*/ 1366742 h 1424940"/>
                <a:gd name="connsiteX73" fmla="*/ 3142869 w 6095524"/>
                <a:gd name="connsiteY73" fmla="*/ 1367409 h 1424940"/>
                <a:gd name="connsiteX74" fmla="*/ 3104578 w 6095524"/>
                <a:gd name="connsiteY74" fmla="*/ 1367981 h 1424940"/>
                <a:gd name="connsiteX75" fmla="*/ 3081337 w 6095524"/>
                <a:gd name="connsiteY75" fmla="*/ 1370838 h 1424940"/>
                <a:gd name="connsiteX76" fmla="*/ 3037047 w 6095524"/>
                <a:gd name="connsiteY76" fmla="*/ 1369124 h 1424940"/>
                <a:gd name="connsiteX77" fmla="*/ 3020663 w 6095524"/>
                <a:gd name="connsiteY77" fmla="*/ 1371600 h 1424940"/>
                <a:gd name="connsiteX78" fmla="*/ 2979230 w 6095524"/>
                <a:gd name="connsiteY78" fmla="*/ 1371886 h 1424940"/>
                <a:gd name="connsiteX79" fmla="*/ 2942082 w 6095524"/>
                <a:gd name="connsiteY79" fmla="*/ 1370457 h 1424940"/>
                <a:gd name="connsiteX80" fmla="*/ 2906268 w 6095524"/>
                <a:gd name="connsiteY80" fmla="*/ 1371219 h 1424940"/>
                <a:gd name="connsiteX81" fmla="*/ 2880646 w 6095524"/>
                <a:gd name="connsiteY81" fmla="*/ 1374362 h 1424940"/>
                <a:gd name="connsiteX82" fmla="*/ 2852833 w 6095524"/>
                <a:gd name="connsiteY82" fmla="*/ 1376267 h 1424940"/>
                <a:gd name="connsiteX83" fmla="*/ 2776157 w 6095524"/>
                <a:gd name="connsiteY83" fmla="*/ 1387602 h 1424940"/>
                <a:gd name="connsiteX84" fmla="*/ 2761965 w 6095524"/>
                <a:gd name="connsiteY84" fmla="*/ 1384840 h 1424940"/>
                <a:gd name="connsiteX85" fmla="*/ 2681383 w 6095524"/>
                <a:gd name="connsiteY85" fmla="*/ 1382268 h 1424940"/>
                <a:gd name="connsiteX86" fmla="*/ 2663857 w 6095524"/>
                <a:gd name="connsiteY86" fmla="*/ 1382459 h 1424940"/>
                <a:gd name="connsiteX87" fmla="*/ 2616803 w 6095524"/>
                <a:gd name="connsiteY87" fmla="*/ 1371219 h 1424940"/>
                <a:gd name="connsiteX88" fmla="*/ 2544223 w 6095524"/>
                <a:gd name="connsiteY88" fmla="*/ 1389031 h 1424940"/>
                <a:gd name="connsiteX89" fmla="*/ 2476309 w 6095524"/>
                <a:gd name="connsiteY89" fmla="*/ 1411319 h 1424940"/>
                <a:gd name="connsiteX90" fmla="*/ 2467737 w 6095524"/>
                <a:gd name="connsiteY90" fmla="*/ 1414177 h 1424940"/>
                <a:gd name="connsiteX91" fmla="*/ 2443353 w 6095524"/>
                <a:gd name="connsiteY91" fmla="*/ 1419035 h 1424940"/>
                <a:gd name="connsiteX92" fmla="*/ 2413159 w 6095524"/>
                <a:gd name="connsiteY92" fmla="*/ 1420749 h 1424940"/>
                <a:gd name="connsiteX93" fmla="*/ 2374868 w 6095524"/>
                <a:gd name="connsiteY93" fmla="*/ 1424940 h 1424940"/>
                <a:gd name="connsiteX94" fmla="*/ 2344198 w 6095524"/>
                <a:gd name="connsiteY94" fmla="*/ 1419701 h 1424940"/>
                <a:gd name="connsiteX95" fmla="*/ 2301335 w 6095524"/>
                <a:gd name="connsiteY95" fmla="*/ 1411891 h 1424940"/>
                <a:gd name="connsiteX96" fmla="*/ 2260949 w 6095524"/>
                <a:gd name="connsiteY96" fmla="*/ 1404461 h 1424940"/>
                <a:gd name="connsiteX97" fmla="*/ 2248186 w 6095524"/>
                <a:gd name="connsiteY97" fmla="*/ 1413224 h 1424940"/>
                <a:gd name="connsiteX98" fmla="*/ 2228469 w 6095524"/>
                <a:gd name="connsiteY98" fmla="*/ 1420844 h 1424940"/>
                <a:gd name="connsiteX99" fmla="*/ 2206562 w 6095524"/>
                <a:gd name="connsiteY99" fmla="*/ 1411700 h 1424940"/>
                <a:gd name="connsiteX100" fmla="*/ 2155317 w 6095524"/>
                <a:gd name="connsiteY100" fmla="*/ 1392746 h 1424940"/>
                <a:gd name="connsiteX101" fmla="*/ 2122932 w 6095524"/>
                <a:gd name="connsiteY101" fmla="*/ 1391888 h 1424940"/>
                <a:gd name="connsiteX102" fmla="*/ 2052542 w 6095524"/>
                <a:gd name="connsiteY102" fmla="*/ 1383792 h 1424940"/>
                <a:gd name="connsiteX103" fmla="*/ 2006537 w 6095524"/>
                <a:gd name="connsiteY103" fmla="*/ 1372267 h 1424940"/>
                <a:gd name="connsiteX104" fmla="*/ 1973486 w 6095524"/>
                <a:gd name="connsiteY104" fmla="*/ 1359218 h 1424940"/>
                <a:gd name="connsiteX105" fmla="*/ 1926146 w 6095524"/>
                <a:gd name="connsiteY105" fmla="*/ 1342168 h 1424940"/>
                <a:gd name="connsiteX106" fmla="*/ 1878616 w 6095524"/>
                <a:gd name="connsiteY106" fmla="*/ 1333310 h 1424940"/>
                <a:gd name="connsiteX107" fmla="*/ 1844231 w 6095524"/>
                <a:gd name="connsiteY107" fmla="*/ 1322165 h 1424940"/>
                <a:gd name="connsiteX108" fmla="*/ 1802225 w 6095524"/>
                <a:gd name="connsiteY108" fmla="*/ 1314545 h 1424940"/>
                <a:gd name="connsiteX109" fmla="*/ 1766983 w 6095524"/>
                <a:gd name="connsiteY109" fmla="*/ 1314260 h 1424940"/>
                <a:gd name="connsiteX110" fmla="*/ 1711738 w 6095524"/>
                <a:gd name="connsiteY110" fmla="*/ 1315593 h 1424940"/>
                <a:gd name="connsiteX111" fmla="*/ 1644111 w 6095524"/>
                <a:gd name="connsiteY111" fmla="*/ 1292543 h 1424940"/>
                <a:gd name="connsiteX112" fmla="*/ 1616774 w 6095524"/>
                <a:gd name="connsiteY112" fmla="*/ 1287399 h 1424940"/>
                <a:gd name="connsiteX113" fmla="*/ 1591056 w 6095524"/>
                <a:gd name="connsiteY113" fmla="*/ 1285018 h 1424940"/>
                <a:gd name="connsiteX114" fmla="*/ 1536478 w 6095524"/>
                <a:gd name="connsiteY114" fmla="*/ 1269683 h 1424940"/>
                <a:gd name="connsiteX115" fmla="*/ 1514285 w 6095524"/>
                <a:gd name="connsiteY115" fmla="*/ 1264634 h 1424940"/>
                <a:gd name="connsiteX116" fmla="*/ 1483233 w 6095524"/>
                <a:gd name="connsiteY116" fmla="*/ 1264730 h 1424940"/>
                <a:gd name="connsiteX117" fmla="*/ 1426750 w 6095524"/>
                <a:gd name="connsiteY117" fmla="*/ 1257681 h 1424940"/>
                <a:gd name="connsiteX118" fmla="*/ 1370362 w 6095524"/>
                <a:gd name="connsiteY118" fmla="*/ 1237107 h 1424940"/>
                <a:gd name="connsiteX119" fmla="*/ 1346454 w 6095524"/>
                <a:gd name="connsiteY119" fmla="*/ 1239107 h 1424940"/>
                <a:gd name="connsiteX120" fmla="*/ 1337882 w 6095524"/>
                <a:gd name="connsiteY120" fmla="*/ 1238631 h 1424940"/>
                <a:gd name="connsiteX121" fmla="*/ 1260825 w 6095524"/>
                <a:gd name="connsiteY121" fmla="*/ 1227296 h 1424940"/>
                <a:gd name="connsiteX122" fmla="*/ 1253109 w 6095524"/>
                <a:gd name="connsiteY122" fmla="*/ 1226058 h 1424940"/>
                <a:gd name="connsiteX123" fmla="*/ 1216915 w 6095524"/>
                <a:gd name="connsiteY123" fmla="*/ 1215962 h 1424940"/>
                <a:gd name="connsiteX124" fmla="*/ 1125664 w 6095524"/>
                <a:gd name="connsiteY124" fmla="*/ 1209675 h 1424940"/>
                <a:gd name="connsiteX125" fmla="*/ 1120045 w 6095524"/>
                <a:gd name="connsiteY125" fmla="*/ 1208913 h 1424940"/>
                <a:gd name="connsiteX126" fmla="*/ 1089469 w 6095524"/>
                <a:gd name="connsiteY126" fmla="*/ 1213961 h 1424940"/>
                <a:gd name="connsiteX127" fmla="*/ 1074325 w 6095524"/>
                <a:gd name="connsiteY127" fmla="*/ 1221105 h 1424940"/>
                <a:gd name="connsiteX128" fmla="*/ 1050703 w 6095524"/>
                <a:gd name="connsiteY128" fmla="*/ 1228535 h 1424940"/>
                <a:gd name="connsiteX129" fmla="*/ 1026700 w 6095524"/>
                <a:gd name="connsiteY129" fmla="*/ 1231297 h 1424940"/>
                <a:gd name="connsiteX130" fmla="*/ 986409 w 6095524"/>
                <a:gd name="connsiteY130" fmla="*/ 1220057 h 1424940"/>
                <a:gd name="connsiteX131" fmla="*/ 971741 w 6095524"/>
                <a:gd name="connsiteY131" fmla="*/ 1218914 h 1424940"/>
                <a:gd name="connsiteX132" fmla="*/ 939070 w 6095524"/>
                <a:gd name="connsiteY132" fmla="*/ 1213485 h 1424940"/>
                <a:gd name="connsiteX133" fmla="*/ 910495 w 6095524"/>
                <a:gd name="connsiteY133" fmla="*/ 1213866 h 1424940"/>
                <a:gd name="connsiteX134" fmla="*/ 887540 w 6095524"/>
                <a:gd name="connsiteY134" fmla="*/ 1222534 h 1424940"/>
                <a:gd name="connsiteX135" fmla="*/ 854202 w 6095524"/>
                <a:gd name="connsiteY135" fmla="*/ 1224248 h 1424940"/>
                <a:gd name="connsiteX136" fmla="*/ 832675 w 6095524"/>
                <a:gd name="connsiteY136" fmla="*/ 1217962 h 1424940"/>
                <a:gd name="connsiteX137" fmla="*/ 828294 w 6095524"/>
                <a:gd name="connsiteY137" fmla="*/ 1217105 h 1424940"/>
                <a:gd name="connsiteX138" fmla="*/ 772001 w 6095524"/>
                <a:gd name="connsiteY138" fmla="*/ 1216723 h 1424940"/>
                <a:gd name="connsiteX139" fmla="*/ 701707 w 6095524"/>
                <a:gd name="connsiteY139" fmla="*/ 1235678 h 1424940"/>
                <a:gd name="connsiteX140" fmla="*/ 690086 w 6095524"/>
                <a:gd name="connsiteY140" fmla="*/ 1239679 h 1424940"/>
                <a:gd name="connsiteX141" fmla="*/ 633412 w 6095524"/>
                <a:gd name="connsiteY141" fmla="*/ 1246632 h 1424940"/>
                <a:gd name="connsiteX142" fmla="*/ 603028 w 6095524"/>
                <a:gd name="connsiteY142" fmla="*/ 1253681 h 1424940"/>
                <a:gd name="connsiteX143" fmla="*/ 581120 w 6095524"/>
                <a:gd name="connsiteY143" fmla="*/ 1254062 h 1424940"/>
                <a:gd name="connsiteX144" fmla="*/ 554642 w 6095524"/>
                <a:gd name="connsiteY144" fmla="*/ 1266539 h 1424940"/>
                <a:gd name="connsiteX145" fmla="*/ 545973 w 6095524"/>
                <a:gd name="connsiteY145" fmla="*/ 1271969 h 1424940"/>
                <a:gd name="connsiteX146" fmla="*/ 535591 w 6095524"/>
                <a:gd name="connsiteY146" fmla="*/ 1275207 h 1424940"/>
                <a:gd name="connsiteX147" fmla="*/ 488538 w 6095524"/>
                <a:gd name="connsiteY147" fmla="*/ 1285494 h 1424940"/>
                <a:gd name="connsiteX148" fmla="*/ 480155 w 6095524"/>
                <a:gd name="connsiteY148" fmla="*/ 1291304 h 1424940"/>
                <a:gd name="connsiteX149" fmla="*/ 474535 w 6095524"/>
                <a:gd name="connsiteY149" fmla="*/ 1294924 h 1424940"/>
                <a:gd name="connsiteX150" fmla="*/ 428816 w 6095524"/>
                <a:gd name="connsiteY150" fmla="*/ 1301020 h 1424940"/>
                <a:gd name="connsiteX151" fmla="*/ 400241 w 6095524"/>
                <a:gd name="connsiteY151" fmla="*/ 1318260 h 1424940"/>
                <a:gd name="connsiteX152" fmla="*/ 392431 w 6095524"/>
                <a:gd name="connsiteY152" fmla="*/ 1325594 h 1424940"/>
                <a:gd name="connsiteX153" fmla="*/ 365093 w 6095524"/>
                <a:gd name="connsiteY153" fmla="*/ 1336643 h 1424940"/>
                <a:gd name="connsiteX154" fmla="*/ 273177 w 6095524"/>
                <a:gd name="connsiteY154" fmla="*/ 1357884 h 1424940"/>
                <a:gd name="connsiteX155" fmla="*/ 246888 w 6095524"/>
                <a:gd name="connsiteY155" fmla="*/ 1350359 h 1424940"/>
                <a:gd name="connsiteX156" fmla="*/ 196977 w 6095524"/>
                <a:gd name="connsiteY156" fmla="*/ 1370552 h 1424940"/>
                <a:gd name="connsiteX157" fmla="*/ 153352 w 6095524"/>
                <a:gd name="connsiteY157" fmla="*/ 1381982 h 1424940"/>
                <a:gd name="connsiteX158" fmla="*/ 137160 w 6095524"/>
                <a:gd name="connsiteY158" fmla="*/ 1384745 h 1424940"/>
                <a:gd name="connsiteX159" fmla="*/ 85917 w 6095524"/>
                <a:gd name="connsiteY159" fmla="*/ 1389793 h 1424940"/>
                <a:gd name="connsiteX160" fmla="*/ 59532 w 6095524"/>
                <a:gd name="connsiteY160" fmla="*/ 1401223 h 1424940"/>
                <a:gd name="connsiteX161" fmla="*/ 30325 w 6095524"/>
                <a:gd name="connsiteY161" fmla="*/ 1409974 h 1424940"/>
                <a:gd name="connsiteX162" fmla="*/ 0 w 6095524"/>
                <a:gd name="connsiteY162" fmla="*/ 1412360 h 1424940"/>
                <a:gd name="connsiteX163" fmla="*/ 0 w 6095524"/>
                <a:gd name="connsiteY163" fmla="*/ 1058622 h 1424940"/>
                <a:gd name="connsiteX164" fmla="*/ 17145 w 6095524"/>
                <a:gd name="connsiteY164" fmla="*/ 1060228 h 1424940"/>
                <a:gd name="connsiteX165" fmla="*/ 44672 w 6095524"/>
                <a:gd name="connsiteY165" fmla="*/ 1066324 h 1424940"/>
                <a:gd name="connsiteX166" fmla="*/ 84677 w 6095524"/>
                <a:gd name="connsiteY166" fmla="*/ 1076230 h 1424940"/>
                <a:gd name="connsiteX167" fmla="*/ 132017 w 6095524"/>
                <a:gd name="connsiteY167" fmla="*/ 1064990 h 1424940"/>
                <a:gd name="connsiteX168" fmla="*/ 136779 w 6095524"/>
                <a:gd name="connsiteY168" fmla="*/ 1060323 h 1424940"/>
                <a:gd name="connsiteX169" fmla="*/ 187547 w 6095524"/>
                <a:gd name="connsiteY169" fmla="*/ 1049179 h 1424940"/>
                <a:gd name="connsiteX170" fmla="*/ 270891 w 6095524"/>
                <a:gd name="connsiteY170" fmla="*/ 1036415 h 1424940"/>
                <a:gd name="connsiteX171" fmla="*/ 276320 w 6095524"/>
                <a:gd name="connsiteY171" fmla="*/ 1035558 h 1424940"/>
                <a:gd name="connsiteX172" fmla="*/ 323755 w 6095524"/>
                <a:gd name="connsiteY172" fmla="*/ 1061561 h 1424940"/>
                <a:gd name="connsiteX173" fmla="*/ 361855 w 6095524"/>
                <a:gd name="connsiteY173" fmla="*/ 1057942 h 1424940"/>
                <a:gd name="connsiteX174" fmla="*/ 379571 w 6095524"/>
                <a:gd name="connsiteY174" fmla="*/ 1039939 h 1424940"/>
                <a:gd name="connsiteX175" fmla="*/ 430530 w 6095524"/>
                <a:gd name="connsiteY175" fmla="*/ 1025747 h 1424940"/>
                <a:gd name="connsiteX176" fmla="*/ 493300 w 6095524"/>
                <a:gd name="connsiteY176" fmla="*/ 1027176 h 1424940"/>
                <a:gd name="connsiteX177" fmla="*/ 537782 w 6095524"/>
                <a:gd name="connsiteY177" fmla="*/ 1025366 h 1424940"/>
                <a:gd name="connsiteX178" fmla="*/ 562166 w 6095524"/>
                <a:gd name="connsiteY178" fmla="*/ 1015746 h 1424940"/>
                <a:gd name="connsiteX179" fmla="*/ 579596 w 6095524"/>
                <a:gd name="connsiteY179" fmla="*/ 1016699 h 1424940"/>
                <a:gd name="connsiteX180" fmla="*/ 612362 w 6095524"/>
                <a:gd name="connsiteY180" fmla="*/ 1023557 h 1424940"/>
                <a:gd name="connsiteX181" fmla="*/ 716090 w 6095524"/>
                <a:gd name="connsiteY181" fmla="*/ 1031653 h 1424940"/>
                <a:gd name="connsiteX182" fmla="*/ 758381 w 6095524"/>
                <a:gd name="connsiteY182" fmla="*/ 1018985 h 1424940"/>
                <a:gd name="connsiteX183" fmla="*/ 771049 w 6095524"/>
                <a:gd name="connsiteY183" fmla="*/ 1018699 h 1424940"/>
                <a:gd name="connsiteX184" fmla="*/ 799433 w 6095524"/>
                <a:gd name="connsiteY184" fmla="*/ 1023652 h 1424940"/>
                <a:gd name="connsiteX185" fmla="*/ 858012 w 6095524"/>
                <a:gd name="connsiteY185" fmla="*/ 1020318 h 1424940"/>
                <a:gd name="connsiteX186" fmla="*/ 879634 w 6095524"/>
                <a:gd name="connsiteY186" fmla="*/ 1015270 h 1424940"/>
                <a:gd name="connsiteX187" fmla="*/ 891635 w 6095524"/>
                <a:gd name="connsiteY187" fmla="*/ 1012031 h 1424940"/>
                <a:gd name="connsiteX188" fmla="*/ 953262 w 6095524"/>
                <a:gd name="connsiteY188" fmla="*/ 1003078 h 1424940"/>
                <a:gd name="connsiteX189" fmla="*/ 980694 w 6095524"/>
                <a:gd name="connsiteY189" fmla="*/ 993458 h 1424940"/>
                <a:gd name="connsiteX190" fmla="*/ 988124 w 6095524"/>
                <a:gd name="connsiteY190" fmla="*/ 992029 h 1424940"/>
                <a:gd name="connsiteX191" fmla="*/ 1028795 w 6095524"/>
                <a:gd name="connsiteY191" fmla="*/ 996029 h 1424940"/>
                <a:gd name="connsiteX192" fmla="*/ 1059275 w 6095524"/>
                <a:gd name="connsiteY192" fmla="*/ 1011555 h 1424940"/>
                <a:gd name="connsiteX193" fmla="*/ 1065181 w 6095524"/>
                <a:gd name="connsiteY193" fmla="*/ 1016794 h 1424940"/>
                <a:gd name="connsiteX194" fmla="*/ 1150144 w 6095524"/>
                <a:gd name="connsiteY194" fmla="*/ 1014984 h 1424940"/>
                <a:gd name="connsiteX195" fmla="*/ 1163193 w 6095524"/>
                <a:gd name="connsiteY195" fmla="*/ 1012793 h 1424940"/>
                <a:gd name="connsiteX196" fmla="*/ 1226249 w 6095524"/>
                <a:gd name="connsiteY196" fmla="*/ 1021937 h 1424940"/>
                <a:gd name="connsiteX197" fmla="*/ 1244632 w 6095524"/>
                <a:gd name="connsiteY197" fmla="*/ 1023747 h 1424940"/>
                <a:gd name="connsiteX198" fmla="*/ 1310545 w 6095524"/>
                <a:gd name="connsiteY198" fmla="*/ 1031939 h 1424940"/>
                <a:gd name="connsiteX199" fmla="*/ 1319879 w 6095524"/>
                <a:gd name="connsiteY199" fmla="*/ 1024319 h 1424940"/>
                <a:gd name="connsiteX200" fmla="*/ 1346740 w 6095524"/>
                <a:gd name="connsiteY200" fmla="*/ 1005173 h 1424940"/>
                <a:gd name="connsiteX201" fmla="*/ 1399699 w 6095524"/>
                <a:gd name="connsiteY201" fmla="*/ 988219 h 1424940"/>
                <a:gd name="connsiteX202" fmla="*/ 1414082 w 6095524"/>
                <a:gd name="connsiteY202" fmla="*/ 989171 h 1424940"/>
                <a:gd name="connsiteX203" fmla="*/ 1450467 w 6095524"/>
                <a:gd name="connsiteY203" fmla="*/ 1017461 h 1424940"/>
                <a:gd name="connsiteX204" fmla="*/ 1468184 w 6095524"/>
                <a:gd name="connsiteY204" fmla="*/ 1028795 h 1424940"/>
                <a:gd name="connsiteX205" fmla="*/ 1518476 w 6095524"/>
                <a:gd name="connsiteY205" fmla="*/ 1049655 h 1424940"/>
                <a:gd name="connsiteX206" fmla="*/ 1522667 w 6095524"/>
                <a:gd name="connsiteY206" fmla="*/ 1053465 h 1424940"/>
                <a:gd name="connsiteX207" fmla="*/ 1559814 w 6095524"/>
                <a:gd name="connsiteY207" fmla="*/ 1098709 h 1424940"/>
                <a:gd name="connsiteX208" fmla="*/ 1568196 w 6095524"/>
                <a:gd name="connsiteY208" fmla="*/ 1106424 h 1424940"/>
                <a:gd name="connsiteX209" fmla="*/ 1578293 w 6095524"/>
                <a:gd name="connsiteY209" fmla="*/ 1118426 h 1424940"/>
                <a:gd name="connsiteX210" fmla="*/ 1609820 w 6095524"/>
                <a:gd name="connsiteY210" fmla="*/ 1141667 h 1424940"/>
                <a:gd name="connsiteX211" fmla="*/ 1648873 w 6095524"/>
                <a:gd name="connsiteY211" fmla="*/ 1149096 h 1424940"/>
                <a:gd name="connsiteX212" fmla="*/ 1696022 w 6095524"/>
                <a:gd name="connsiteY212" fmla="*/ 1160431 h 1424940"/>
                <a:gd name="connsiteX213" fmla="*/ 1715739 w 6095524"/>
                <a:gd name="connsiteY213" fmla="*/ 1168051 h 1424940"/>
                <a:gd name="connsiteX214" fmla="*/ 1768602 w 6095524"/>
                <a:gd name="connsiteY214" fmla="*/ 1182529 h 1424940"/>
                <a:gd name="connsiteX215" fmla="*/ 1806321 w 6095524"/>
                <a:gd name="connsiteY215" fmla="*/ 1194721 h 1424940"/>
                <a:gd name="connsiteX216" fmla="*/ 1860709 w 6095524"/>
                <a:gd name="connsiteY216" fmla="*/ 1201865 h 1424940"/>
                <a:gd name="connsiteX217" fmla="*/ 1887093 w 6095524"/>
                <a:gd name="connsiteY217" fmla="*/ 1202150 h 1424940"/>
                <a:gd name="connsiteX218" fmla="*/ 1935575 w 6095524"/>
                <a:gd name="connsiteY218" fmla="*/ 1238726 h 1424940"/>
                <a:gd name="connsiteX219" fmla="*/ 1974247 w 6095524"/>
                <a:gd name="connsiteY219" fmla="*/ 1262920 h 1424940"/>
                <a:gd name="connsiteX220" fmla="*/ 2014919 w 6095524"/>
                <a:gd name="connsiteY220" fmla="*/ 1251204 h 1424940"/>
                <a:gd name="connsiteX221" fmla="*/ 2025968 w 6095524"/>
                <a:gd name="connsiteY221" fmla="*/ 1240155 h 1424940"/>
                <a:gd name="connsiteX222" fmla="*/ 2092643 w 6095524"/>
                <a:gd name="connsiteY222" fmla="*/ 1229678 h 1424940"/>
                <a:gd name="connsiteX223" fmla="*/ 2187893 w 6095524"/>
                <a:gd name="connsiteY223" fmla="*/ 1229297 h 1424940"/>
                <a:gd name="connsiteX224" fmla="*/ 2346294 w 6095524"/>
                <a:gd name="connsiteY224" fmla="*/ 1205484 h 1424940"/>
                <a:gd name="connsiteX225" fmla="*/ 2373916 w 6095524"/>
                <a:gd name="connsiteY225" fmla="*/ 1194435 h 1424940"/>
                <a:gd name="connsiteX226" fmla="*/ 2404967 w 6095524"/>
                <a:gd name="connsiteY226" fmla="*/ 1191673 h 1424940"/>
                <a:gd name="connsiteX227" fmla="*/ 2416874 w 6095524"/>
                <a:gd name="connsiteY227" fmla="*/ 1198436 h 1424940"/>
                <a:gd name="connsiteX228" fmla="*/ 2468975 w 6095524"/>
                <a:gd name="connsiteY228" fmla="*/ 1208532 h 1424940"/>
                <a:gd name="connsiteX229" fmla="*/ 2478882 w 6095524"/>
                <a:gd name="connsiteY229" fmla="*/ 1208723 h 1424940"/>
                <a:gd name="connsiteX230" fmla="*/ 2512791 w 6095524"/>
                <a:gd name="connsiteY230" fmla="*/ 1204436 h 1424940"/>
                <a:gd name="connsiteX231" fmla="*/ 2544223 w 6095524"/>
                <a:gd name="connsiteY231" fmla="*/ 1201960 h 1424940"/>
                <a:gd name="connsiteX232" fmla="*/ 2623471 w 6095524"/>
                <a:gd name="connsiteY232" fmla="*/ 1210056 h 1424940"/>
                <a:gd name="connsiteX233" fmla="*/ 2684241 w 6095524"/>
                <a:gd name="connsiteY233" fmla="*/ 1208151 h 1424940"/>
                <a:gd name="connsiteX234" fmla="*/ 2712244 w 6095524"/>
                <a:gd name="connsiteY234" fmla="*/ 1210056 h 1424940"/>
                <a:gd name="connsiteX235" fmla="*/ 2728055 w 6095524"/>
                <a:gd name="connsiteY235" fmla="*/ 1212914 h 1424940"/>
                <a:gd name="connsiteX236" fmla="*/ 2763869 w 6095524"/>
                <a:gd name="connsiteY236" fmla="*/ 1232821 h 1424940"/>
                <a:gd name="connsiteX237" fmla="*/ 2783491 w 6095524"/>
                <a:gd name="connsiteY237" fmla="*/ 1237298 h 1424940"/>
                <a:gd name="connsiteX238" fmla="*/ 2842546 w 6095524"/>
                <a:gd name="connsiteY238" fmla="*/ 1236917 h 1424940"/>
                <a:gd name="connsiteX239" fmla="*/ 2931128 w 6095524"/>
                <a:gd name="connsiteY239" fmla="*/ 1206913 h 1424940"/>
                <a:gd name="connsiteX240" fmla="*/ 2940368 w 6095524"/>
                <a:gd name="connsiteY240" fmla="*/ 1202912 h 1424940"/>
                <a:gd name="connsiteX241" fmla="*/ 2985421 w 6095524"/>
                <a:gd name="connsiteY241" fmla="*/ 1197959 h 1424940"/>
                <a:gd name="connsiteX242" fmla="*/ 3015996 w 6095524"/>
                <a:gd name="connsiteY242" fmla="*/ 1204722 h 1424940"/>
                <a:gd name="connsiteX243" fmla="*/ 3057621 w 6095524"/>
                <a:gd name="connsiteY243" fmla="*/ 1218724 h 1424940"/>
                <a:gd name="connsiteX244" fmla="*/ 3095054 w 6095524"/>
                <a:gd name="connsiteY244" fmla="*/ 1230440 h 1424940"/>
                <a:gd name="connsiteX245" fmla="*/ 3122295 w 6095524"/>
                <a:gd name="connsiteY245" fmla="*/ 1243679 h 1424940"/>
                <a:gd name="connsiteX246" fmla="*/ 3184589 w 6095524"/>
                <a:gd name="connsiteY246" fmla="*/ 1253395 h 1424940"/>
                <a:gd name="connsiteX247" fmla="*/ 3191066 w 6095524"/>
                <a:gd name="connsiteY247" fmla="*/ 1255014 h 1424940"/>
                <a:gd name="connsiteX248" fmla="*/ 3237929 w 6095524"/>
                <a:gd name="connsiteY248" fmla="*/ 1243203 h 1424940"/>
                <a:gd name="connsiteX249" fmla="*/ 3294221 w 6095524"/>
                <a:gd name="connsiteY249" fmla="*/ 1231202 h 1424940"/>
                <a:gd name="connsiteX250" fmla="*/ 3314319 w 6095524"/>
                <a:gd name="connsiteY250" fmla="*/ 1235297 h 1424940"/>
                <a:gd name="connsiteX251" fmla="*/ 3341846 w 6095524"/>
                <a:gd name="connsiteY251" fmla="*/ 1241108 h 1424940"/>
                <a:gd name="connsiteX252" fmla="*/ 3367373 w 6095524"/>
                <a:gd name="connsiteY252" fmla="*/ 1238060 h 1424940"/>
                <a:gd name="connsiteX253" fmla="*/ 3382899 w 6095524"/>
                <a:gd name="connsiteY253" fmla="*/ 1237774 h 1424940"/>
                <a:gd name="connsiteX254" fmla="*/ 3453765 w 6095524"/>
                <a:gd name="connsiteY254" fmla="*/ 1273397 h 1424940"/>
                <a:gd name="connsiteX255" fmla="*/ 3471767 w 6095524"/>
                <a:gd name="connsiteY255" fmla="*/ 1276350 h 1424940"/>
                <a:gd name="connsiteX256" fmla="*/ 3481959 w 6095524"/>
                <a:gd name="connsiteY256" fmla="*/ 1280732 h 1424940"/>
                <a:gd name="connsiteX257" fmla="*/ 3543396 w 6095524"/>
                <a:gd name="connsiteY257" fmla="*/ 1324928 h 1424940"/>
                <a:gd name="connsiteX258" fmla="*/ 3569494 w 6095524"/>
                <a:gd name="connsiteY258" fmla="*/ 1333881 h 1424940"/>
                <a:gd name="connsiteX259" fmla="*/ 3598164 w 6095524"/>
                <a:gd name="connsiteY259" fmla="*/ 1332071 h 1424940"/>
                <a:gd name="connsiteX260" fmla="*/ 3614738 w 6095524"/>
                <a:gd name="connsiteY260" fmla="*/ 1328833 h 1424940"/>
                <a:gd name="connsiteX261" fmla="*/ 3655886 w 6095524"/>
                <a:gd name="connsiteY261" fmla="*/ 1300734 h 1424940"/>
                <a:gd name="connsiteX262" fmla="*/ 3679317 w 6095524"/>
                <a:gd name="connsiteY262" fmla="*/ 1301687 h 1424940"/>
                <a:gd name="connsiteX263" fmla="*/ 3715893 w 6095524"/>
                <a:gd name="connsiteY263" fmla="*/ 1321022 h 1424940"/>
                <a:gd name="connsiteX264" fmla="*/ 3782282 w 6095524"/>
                <a:gd name="connsiteY264" fmla="*/ 1329690 h 1424940"/>
                <a:gd name="connsiteX265" fmla="*/ 3816001 w 6095524"/>
                <a:gd name="connsiteY265" fmla="*/ 1302639 h 1424940"/>
                <a:gd name="connsiteX266" fmla="*/ 3833431 w 6095524"/>
                <a:gd name="connsiteY266" fmla="*/ 1276636 h 1424940"/>
                <a:gd name="connsiteX267" fmla="*/ 3883819 w 6095524"/>
                <a:gd name="connsiteY267" fmla="*/ 1246442 h 1424940"/>
                <a:gd name="connsiteX268" fmla="*/ 3895821 w 6095524"/>
                <a:gd name="connsiteY268" fmla="*/ 1257681 h 1424940"/>
                <a:gd name="connsiteX269" fmla="*/ 3932778 w 6095524"/>
                <a:gd name="connsiteY269" fmla="*/ 1262444 h 1424940"/>
                <a:gd name="connsiteX270" fmla="*/ 3972782 w 6095524"/>
                <a:gd name="connsiteY270" fmla="*/ 1262063 h 1424940"/>
                <a:gd name="connsiteX271" fmla="*/ 4042505 w 6095524"/>
                <a:gd name="connsiteY271" fmla="*/ 1267111 h 1424940"/>
                <a:gd name="connsiteX272" fmla="*/ 4088892 w 6095524"/>
                <a:gd name="connsiteY272" fmla="*/ 1238250 h 1424940"/>
                <a:gd name="connsiteX273" fmla="*/ 4106609 w 6095524"/>
                <a:gd name="connsiteY273" fmla="*/ 1226344 h 1424940"/>
                <a:gd name="connsiteX274" fmla="*/ 4123182 w 6095524"/>
                <a:gd name="connsiteY274" fmla="*/ 1218724 h 1424940"/>
                <a:gd name="connsiteX275" fmla="*/ 4142328 w 6095524"/>
                <a:gd name="connsiteY275" fmla="*/ 1214438 h 1424940"/>
                <a:gd name="connsiteX276" fmla="*/ 4188524 w 6095524"/>
                <a:gd name="connsiteY276" fmla="*/ 1198245 h 1424940"/>
                <a:gd name="connsiteX277" fmla="*/ 4213860 w 6095524"/>
                <a:gd name="connsiteY277" fmla="*/ 1182338 h 1424940"/>
                <a:gd name="connsiteX278" fmla="*/ 4270820 w 6095524"/>
                <a:gd name="connsiteY278" fmla="*/ 1167003 h 1424940"/>
                <a:gd name="connsiteX279" fmla="*/ 4309587 w 6095524"/>
                <a:gd name="connsiteY279" fmla="*/ 1153287 h 1424940"/>
                <a:gd name="connsiteX280" fmla="*/ 4350449 w 6095524"/>
                <a:gd name="connsiteY280" fmla="*/ 1129665 h 1424940"/>
                <a:gd name="connsiteX281" fmla="*/ 4356164 w 6095524"/>
                <a:gd name="connsiteY281" fmla="*/ 1126046 h 1424940"/>
                <a:gd name="connsiteX282" fmla="*/ 4369880 w 6095524"/>
                <a:gd name="connsiteY282" fmla="*/ 1110520 h 1424940"/>
                <a:gd name="connsiteX283" fmla="*/ 4389787 w 6095524"/>
                <a:gd name="connsiteY283" fmla="*/ 1057085 h 1424940"/>
                <a:gd name="connsiteX284" fmla="*/ 4395502 w 6095524"/>
                <a:gd name="connsiteY284" fmla="*/ 1046226 h 1424940"/>
                <a:gd name="connsiteX285" fmla="*/ 4447413 w 6095524"/>
                <a:gd name="connsiteY285" fmla="*/ 1009650 h 1424940"/>
                <a:gd name="connsiteX286" fmla="*/ 4466654 w 6095524"/>
                <a:gd name="connsiteY286" fmla="*/ 1013079 h 1424940"/>
                <a:gd name="connsiteX287" fmla="*/ 4487894 w 6095524"/>
                <a:gd name="connsiteY287" fmla="*/ 1025081 h 1424940"/>
                <a:gd name="connsiteX288" fmla="*/ 4534472 w 6095524"/>
                <a:gd name="connsiteY288" fmla="*/ 1028224 h 1424940"/>
                <a:gd name="connsiteX289" fmla="*/ 4551903 w 6095524"/>
                <a:gd name="connsiteY289" fmla="*/ 1022033 h 1424940"/>
                <a:gd name="connsiteX290" fmla="*/ 4582382 w 6095524"/>
                <a:gd name="connsiteY290" fmla="*/ 1005364 h 1424940"/>
                <a:gd name="connsiteX291" fmla="*/ 4605909 w 6095524"/>
                <a:gd name="connsiteY291" fmla="*/ 979551 h 1424940"/>
                <a:gd name="connsiteX292" fmla="*/ 4640104 w 6095524"/>
                <a:gd name="connsiteY292" fmla="*/ 936879 h 1424940"/>
                <a:gd name="connsiteX293" fmla="*/ 4705731 w 6095524"/>
                <a:gd name="connsiteY293" fmla="*/ 920591 h 1424940"/>
                <a:gd name="connsiteX294" fmla="*/ 4730973 w 6095524"/>
                <a:gd name="connsiteY294" fmla="*/ 915162 h 1424940"/>
                <a:gd name="connsiteX295" fmla="*/ 4822794 w 6095524"/>
                <a:gd name="connsiteY295" fmla="*/ 892397 h 1424940"/>
                <a:gd name="connsiteX296" fmla="*/ 4830794 w 6095524"/>
                <a:gd name="connsiteY296" fmla="*/ 891635 h 1424940"/>
                <a:gd name="connsiteX297" fmla="*/ 4894421 w 6095524"/>
                <a:gd name="connsiteY297" fmla="*/ 865442 h 1424940"/>
                <a:gd name="connsiteX298" fmla="*/ 4909756 w 6095524"/>
                <a:gd name="connsiteY298" fmla="*/ 858964 h 1424940"/>
                <a:gd name="connsiteX299" fmla="*/ 4928521 w 6095524"/>
                <a:gd name="connsiteY299" fmla="*/ 842391 h 1424940"/>
                <a:gd name="connsiteX300" fmla="*/ 4945857 w 6095524"/>
                <a:gd name="connsiteY300" fmla="*/ 795623 h 1424940"/>
                <a:gd name="connsiteX301" fmla="*/ 4966145 w 6095524"/>
                <a:gd name="connsiteY301" fmla="*/ 774287 h 1424940"/>
                <a:gd name="connsiteX302" fmla="*/ 4980909 w 6095524"/>
                <a:gd name="connsiteY302" fmla="*/ 761333 h 1424940"/>
                <a:gd name="connsiteX303" fmla="*/ 4993862 w 6095524"/>
                <a:gd name="connsiteY303" fmla="*/ 741712 h 1424940"/>
                <a:gd name="connsiteX304" fmla="*/ 5006816 w 6095524"/>
                <a:gd name="connsiteY304" fmla="*/ 694754 h 1424940"/>
                <a:gd name="connsiteX305" fmla="*/ 5026724 w 6095524"/>
                <a:gd name="connsiteY305" fmla="*/ 653129 h 1424940"/>
                <a:gd name="connsiteX306" fmla="*/ 5062538 w 6095524"/>
                <a:gd name="connsiteY306" fmla="*/ 630079 h 1424940"/>
                <a:gd name="connsiteX307" fmla="*/ 5084731 w 6095524"/>
                <a:gd name="connsiteY307" fmla="*/ 617982 h 1424940"/>
                <a:gd name="connsiteX308" fmla="*/ 5172647 w 6095524"/>
                <a:gd name="connsiteY308" fmla="*/ 630174 h 1424940"/>
                <a:gd name="connsiteX309" fmla="*/ 5232654 w 6095524"/>
                <a:gd name="connsiteY309" fmla="*/ 642080 h 1424940"/>
                <a:gd name="connsiteX310" fmla="*/ 5252371 w 6095524"/>
                <a:gd name="connsiteY310" fmla="*/ 637508 h 1424940"/>
                <a:gd name="connsiteX311" fmla="*/ 5308092 w 6095524"/>
                <a:gd name="connsiteY311" fmla="*/ 598646 h 1424940"/>
                <a:gd name="connsiteX312" fmla="*/ 5363147 w 6095524"/>
                <a:gd name="connsiteY312" fmla="*/ 581311 h 1424940"/>
                <a:gd name="connsiteX313" fmla="*/ 5404580 w 6095524"/>
                <a:gd name="connsiteY313" fmla="*/ 576358 h 1424940"/>
                <a:gd name="connsiteX314" fmla="*/ 5440203 w 6095524"/>
                <a:gd name="connsiteY314" fmla="*/ 572548 h 1424940"/>
                <a:gd name="connsiteX315" fmla="*/ 5482971 w 6095524"/>
                <a:gd name="connsiteY315" fmla="*/ 561880 h 1424940"/>
                <a:gd name="connsiteX316" fmla="*/ 5507165 w 6095524"/>
                <a:gd name="connsiteY316" fmla="*/ 550259 h 1424940"/>
                <a:gd name="connsiteX317" fmla="*/ 5545645 w 6095524"/>
                <a:gd name="connsiteY317" fmla="*/ 533591 h 1424940"/>
                <a:gd name="connsiteX318" fmla="*/ 5585079 w 6095524"/>
                <a:gd name="connsiteY318" fmla="*/ 511969 h 1424940"/>
                <a:gd name="connsiteX319" fmla="*/ 5615368 w 6095524"/>
                <a:gd name="connsiteY319" fmla="*/ 481679 h 1424940"/>
                <a:gd name="connsiteX320" fmla="*/ 5631656 w 6095524"/>
                <a:gd name="connsiteY320" fmla="*/ 456152 h 1424940"/>
                <a:gd name="connsiteX321" fmla="*/ 5679377 w 6095524"/>
                <a:gd name="connsiteY321" fmla="*/ 419576 h 1424940"/>
                <a:gd name="connsiteX322" fmla="*/ 5722525 w 6095524"/>
                <a:gd name="connsiteY322" fmla="*/ 350615 h 1424940"/>
                <a:gd name="connsiteX323" fmla="*/ 5749576 w 6095524"/>
                <a:gd name="connsiteY323" fmla="*/ 321945 h 1424940"/>
                <a:gd name="connsiteX324" fmla="*/ 5764911 w 6095524"/>
                <a:gd name="connsiteY324" fmla="*/ 313849 h 1424940"/>
                <a:gd name="connsiteX325" fmla="*/ 5791009 w 6095524"/>
                <a:gd name="connsiteY325" fmla="*/ 293942 h 1424940"/>
                <a:gd name="connsiteX326" fmla="*/ 5806440 w 6095524"/>
                <a:gd name="connsiteY326" fmla="*/ 279178 h 1424940"/>
                <a:gd name="connsiteX327" fmla="*/ 5848636 w 6095524"/>
                <a:gd name="connsiteY327" fmla="*/ 224885 h 1424940"/>
                <a:gd name="connsiteX328" fmla="*/ 5861590 w 6095524"/>
                <a:gd name="connsiteY328" fmla="*/ 208788 h 1424940"/>
                <a:gd name="connsiteX329" fmla="*/ 5888355 w 6095524"/>
                <a:gd name="connsiteY329" fmla="*/ 181166 h 1424940"/>
                <a:gd name="connsiteX330" fmla="*/ 5900071 w 6095524"/>
                <a:gd name="connsiteY330" fmla="*/ 172784 h 1424940"/>
                <a:gd name="connsiteX331" fmla="*/ 5920740 w 6095524"/>
                <a:gd name="connsiteY331" fmla="*/ 150305 h 1424940"/>
                <a:gd name="connsiteX332" fmla="*/ 5969985 w 6095524"/>
                <a:gd name="connsiteY332" fmla="*/ 91345 h 1424940"/>
                <a:gd name="connsiteX333" fmla="*/ 5991130 w 6095524"/>
                <a:gd name="connsiteY333" fmla="*/ 58293 h 1424940"/>
                <a:gd name="connsiteX334" fmla="*/ 6033325 w 6095524"/>
                <a:gd name="connsiteY334" fmla="*/ 33909 h 1424940"/>
                <a:gd name="connsiteX335" fmla="*/ 6054376 w 6095524"/>
                <a:gd name="connsiteY335" fmla="*/ 20955 h 1424940"/>
                <a:gd name="connsiteX336" fmla="*/ 6095524 w 6095524"/>
                <a:gd name="connsiteY336" fmla="*/ 0 h 1424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Lst>
              <a:rect l="l" t="t" r="r" b="b"/>
              <a:pathLst>
                <a:path w="6095524" h="1424940">
                  <a:moveTo>
                    <a:pt x="6095524" y="0"/>
                  </a:moveTo>
                  <a:cubicBezTo>
                    <a:pt x="6095524" y="7811"/>
                    <a:pt x="6095524" y="12573"/>
                    <a:pt x="6095524" y="17431"/>
                  </a:cubicBezTo>
                  <a:lnTo>
                    <a:pt x="6095524" y="216290"/>
                  </a:lnTo>
                  <a:lnTo>
                    <a:pt x="6079998" y="230600"/>
                  </a:lnTo>
                  <a:cubicBezTo>
                    <a:pt x="6058567" y="241363"/>
                    <a:pt x="6035706" y="251079"/>
                    <a:pt x="6012751" y="260699"/>
                  </a:cubicBezTo>
                  <a:cubicBezTo>
                    <a:pt x="6006084" y="263462"/>
                    <a:pt x="5998749" y="264986"/>
                    <a:pt x="5992749" y="268700"/>
                  </a:cubicBezTo>
                  <a:cubicBezTo>
                    <a:pt x="5965126" y="285655"/>
                    <a:pt x="5938361" y="303943"/>
                    <a:pt x="5910358" y="320231"/>
                  </a:cubicBezTo>
                  <a:cubicBezTo>
                    <a:pt x="5881497" y="337090"/>
                    <a:pt x="5855684" y="356997"/>
                    <a:pt x="5835777" y="383953"/>
                  </a:cubicBezTo>
                  <a:cubicBezTo>
                    <a:pt x="5817298" y="409004"/>
                    <a:pt x="5799391" y="434435"/>
                    <a:pt x="5781008" y="459581"/>
                  </a:cubicBezTo>
                  <a:cubicBezTo>
                    <a:pt x="5776341" y="465963"/>
                    <a:pt x="5772054" y="473488"/>
                    <a:pt x="5765673" y="477584"/>
                  </a:cubicBezTo>
                  <a:cubicBezTo>
                    <a:pt x="5752433" y="486156"/>
                    <a:pt x="5737955" y="493109"/>
                    <a:pt x="5723763" y="500158"/>
                  </a:cubicBezTo>
                  <a:cubicBezTo>
                    <a:pt x="5711571" y="506159"/>
                    <a:pt x="5698617" y="510635"/>
                    <a:pt x="5686711" y="517112"/>
                  </a:cubicBezTo>
                  <a:cubicBezTo>
                    <a:pt x="5677186" y="522256"/>
                    <a:pt x="5668708" y="529400"/>
                    <a:pt x="5659850" y="535877"/>
                  </a:cubicBezTo>
                  <a:cubicBezTo>
                    <a:pt x="5652135" y="541496"/>
                    <a:pt x="5643658" y="546354"/>
                    <a:pt x="5637181" y="553117"/>
                  </a:cubicBezTo>
                  <a:cubicBezTo>
                    <a:pt x="5621369" y="569500"/>
                    <a:pt x="5605462" y="585597"/>
                    <a:pt x="5585841" y="597694"/>
                  </a:cubicBezTo>
                  <a:cubicBezTo>
                    <a:pt x="5566505" y="609695"/>
                    <a:pt x="5548217" y="623126"/>
                    <a:pt x="5528977" y="635318"/>
                  </a:cubicBezTo>
                  <a:cubicBezTo>
                    <a:pt x="5510117" y="647224"/>
                    <a:pt x="5493067" y="660273"/>
                    <a:pt x="5483256" y="681419"/>
                  </a:cubicBezTo>
                  <a:cubicBezTo>
                    <a:pt x="5478875" y="690753"/>
                    <a:pt x="5472684" y="700945"/>
                    <a:pt x="5464397" y="706374"/>
                  </a:cubicBezTo>
                  <a:cubicBezTo>
                    <a:pt x="5452586" y="714089"/>
                    <a:pt x="5437632" y="716852"/>
                    <a:pt x="5424773" y="723424"/>
                  </a:cubicBezTo>
                  <a:cubicBezTo>
                    <a:pt x="5409628" y="731139"/>
                    <a:pt x="5392103" y="737807"/>
                    <a:pt x="5381815" y="750094"/>
                  </a:cubicBezTo>
                  <a:cubicBezTo>
                    <a:pt x="5372671" y="761048"/>
                    <a:pt x="5363432" y="769620"/>
                    <a:pt x="5351335" y="776573"/>
                  </a:cubicBezTo>
                  <a:cubicBezTo>
                    <a:pt x="5342858" y="781431"/>
                    <a:pt x="5336572" y="790289"/>
                    <a:pt x="5327809" y="794290"/>
                  </a:cubicBezTo>
                  <a:cubicBezTo>
                    <a:pt x="5316284" y="799624"/>
                    <a:pt x="5304663" y="803815"/>
                    <a:pt x="5294566" y="812102"/>
                  </a:cubicBezTo>
                  <a:cubicBezTo>
                    <a:pt x="5284089" y="820674"/>
                    <a:pt x="5272183" y="827437"/>
                    <a:pt x="5261229" y="835438"/>
                  </a:cubicBezTo>
                  <a:cubicBezTo>
                    <a:pt x="5255419" y="839724"/>
                    <a:pt x="5250656" y="845344"/>
                    <a:pt x="5245037" y="849821"/>
                  </a:cubicBezTo>
                  <a:cubicBezTo>
                    <a:pt x="5234750" y="858012"/>
                    <a:pt x="5224272" y="866013"/>
                    <a:pt x="5213699" y="873728"/>
                  </a:cubicBezTo>
                  <a:cubicBezTo>
                    <a:pt x="5203127" y="881444"/>
                    <a:pt x="5193030" y="890397"/>
                    <a:pt x="5181409" y="896017"/>
                  </a:cubicBezTo>
                  <a:cubicBezTo>
                    <a:pt x="5161598" y="905542"/>
                    <a:pt x="5139976" y="911257"/>
                    <a:pt x="5120735" y="921544"/>
                  </a:cubicBezTo>
                  <a:cubicBezTo>
                    <a:pt x="5101209" y="932021"/>
                    <a:pt x="5082826" y="945166"/>
                    <a:pt x="5065490" y="959072"/>
                  </a:cubicBezTo>
                  <a:cubicBezTo>
                    <a:pt x="5051774" y="970026"/>
                    <a:pt x="5038916" y="980885"/>
                    <a:pt x="5021675" y="986504"/>
                  </a:cubicBezTo>
                  <a:cubicBezTo>
                    <a:pt x="5012055" y="989648"/>
                    <a:pt x="5001959" y="996506"/>
                    <a:pt x="4996148" y="1004507"/>
                  </a:cubicBezTo>
                  <a:cubicBezTo>
                    <a:pt x="4983575" y="1021937"/>
                    <a:pt x="4967478" y="1034225"/>
                    <a:pt x="4949285" y="1044702"/>
                  </a:cubicBezTo>
                  <a:cubicBezTo>
                    <a:pt x="4924996" y="1058799"/>
                    <a:pt x="4900993" y="1073182"/>
                    <a:pt x="4876609" y="1086993"/>
                  </a:cubicBezTo>
                  <a:cubicBezTo>
                    <a:pt x="4862227" y="1095185"/>
                    <a:pt x="4847940" y="1103852"/>
                    <a:pt x="4832699" y="1109853"/>
                  </a:cubicBezTo>
                  <a:cubicBezTo>
                    <a:pt x="4801553" y="1122236"/>
                    <a:pt x="4769644" y="1132808"/>
                    <a:pt x="4738211" y="1144334"/>
                  </a:cubicBezTo>
                  <a:cubicBezTo>
                    <a:pt x="4727924" y="1148048"/>
                    <a:pt x="4718209" y="1153382"/>
                    <a:pt x="4707731" y="1156621"/>
                  </a:cubicBezTo>
                  <a:cubicBezTo>
                    <a:pt x="4696396" y="1160145"/>
                    <a:pt x="4684205" y="1161193"/>
                    <a:pt x="4672870" y="1164717"/>
                  </a:cubicBezTo>
                  <a:cubicBezTo>
                    <a:pt x="4654010" y="1170527"/>
                    <a:pt x="4635722" y="1177957"/>
                    <a:pt x="4616863" y="1183862"/>
                  </a:cubicBezTo>
                  <a:cubicBezTo>
                    <a:pt x="4580477" y="1195197"/>
                    <a:pt x="4543996" y="1206056"/>
                    <a:pt x="4507516" y="1216819"/>
                  </a:cubicBezTo>
                  <a:cubicBezTo>
                    <a:pt x="4499706" y="1219105"/>
                    <a:pt x="4491228" y="1219391"/>
                    <a:pt x="4483513" y="1221867"/>
                  </a:cubicBezTo>
                  <a:cubicBezTo>
                    <a:pt x="4463034" y="1228535"/>
                    <a:pt x="4442650" y="1235773"/>
                    <a:pt x="4422362" y="1243108"/>
                  </a:cubicBezTo>
                  <a:cubicBezTo>
                    <a:pt x="4410075" y="1247585"/>
                    <a:pt x="4398073" y="1253109"/>
                    <a:pt x="4385691" y="1257395"/>
                  </a:cubicBezTo>
                  <a:cubicBezTo>
                    <a:pt x="4375785" y="1260824"/>
                    <a:pt x="4365593" y="1263491"/>
                    <a:pt x="4355306" y="1265587"/>
                  </a:cubicBezTo>
                  <a:cubicBezTo>
                    <a:pt x="4346448" y="1267397"/>
                    <a:pt x="4337209" y="1267206"/>
                    <a:pt x="4328446" y="1269397"/>
                  </a:cubicBezTo>
                  <a:cubicBezTo>
                    <a:pt x="4304728" y="1275302"/>
                    <a:pt x="4281297" y="1281970"/>
                    <a:pt x="4257770" y="1288256"/>
                  </a:cubicBezTo>
                  <a:cubicBezTo>
                    <a:pt x="4248341" y="1290733"/>
                    <a:pt x="4238720" y="1292543"/>
                    <a:pt x="4229576" y="1295686"/>
                  </a:cubicBezTo>
                  <a:cubicBezTo>
                    <a:pt x="4205097" y="1303973"/>
                    <a:pt x="4180999" y="1313402"/>
                    <a:pt x="4156424" y="1321213"/>
                  </a:cubicBezTo>
                  <a:cubicBezTo>
                    <a:pt x="4136041" y="1327690"/>
                    <a:pt x="4115086" y="1332357"/>
                    <a:pt x="4094416" y="1338072"/>
                  </a:cubicBezTo>
                  <a:cubicBezTo>
                    <a:pt x="4085653" y="1340549"/>
                    <a:pt x="4077271" y="1344073"/>
                    <a:pt x="4068509" y="1346168"/>
                  </a:cubicBezTo>
                  <a:cubicBezTo>
                    <a:pt x="4048887" y="1350931"/>
                    <a:pt x="4028980" y="1354931"/>
                    <a:pt x="4009263" y="1359694"/>
                  </a:cubicBezTo>
                  <a:cubicBezTo>
                    <a:pt x="3998023" y="1362456"/>
                    <a:pt x="3987165" y="1367409"/>
                    <a:pt x="3975735" y="1369219"/>
                  </a:cubicBezTo>
                  <a:cubicBezTo>
                    <a:pt x="3948589" y="1373505"/>
                    <a:pt x="3921252" y="1376553"/>
                    <a:pt x="3893915" y="1379982"/>
                  </a:cubicBezTo>
                  <a:cubicBezTo>
                    <a:pt x="3865722" y="1383506"/>
                    <a:pt x="3837623" y="1387221"/>
                    <a:pt x="3809428" y="1390364"/>
                  </a:cubicBezTo>
                  <a:cubicBezTo>
                    <a:pt x="3793998" y="1391984"/>
                    <a:pt x="3778472" y="1392269"/>
                    <a:pt x="3763042" y="1393793"/>
                  </a:cubicBezTo>
                  <a:cubicBezTo>
                    <a:pt x="3749516" y="1395127"/>
                    <a:pt x="3736086" y="1397603"/>
                    <a:pt x="3722561" y="1399223"/>
                  </a:cubicBezTo>
                  <a:cubicBezTo>
                    <a:pt x="3710845" y="1400556"/>
                    <a:pt x="3699034" y="1401318"/>
                    <a:pt x="3687318" y="1402652"/>
                  </a:cubicBezTo>
                  <a:cubicBezTo>
                    <a:pt x="3668554" y="1404842"/>
                    <a:pt x="3649885" y="1407319"/>
                    <a:pt x="3631216" y="1409605"/>
                  </a:cubicBezTo>
                  <a:cubicBezTo>
                    <a:pt x="3623406" y="1410462"/>
                    <a:pt x="3615214" y="1412843"/>
                    <a:pt x="3607880" y="1411415"/>
                  </a:cubicBezTo>
                  <a:cubicBezTo>
                    <a:pt x="3589401" y="1407795"/>
                    <a:pt x="3571208" y="1408843"/>
                    <a:pt x="3552825" y="1411319"/>
                  </a:cubicBezTo>
                  <a:cubicBezTo>
                    <a:pt x="3546539" y="1412177"/>
                    <a:pt x="3539776" y="1411986"/>
                    <a:pt x="3533680" y="1410367"/>
                  </a:cubicBezTo>
                  <a:cubicBezTo>
                    <a:pt x="3521202" y="1407128"/>
                    <a:pt x="3509106" y="1402556"/>
                    <a:pt x="3496818" y="1398556"/>
                  </a:cubicBezTo>
                  <a:cubicBezTo>
                    <a:pt x="3495484" y="1398080"/>
                    <a:pt x="3493865" y="1397984"/>
                    <a:pt x="3492437" y="1397699"/>
                  </a:cubicBezTo>
                  <a:cubicBezTo>
                    <a:pt x="3484340" y="1396079"/>
                    <a:pt x="3476340" y="1394460"/>
                    <a:pt x="3468243" y="1393031"/>
                  </a:cubicBezTo>
                  <a:cubicBezTo>
                    <a:pt x="3463862" y="1392269"/>
                    <a:pt x="3459385" y="1392174"/>
                    <a:pt x="3455003" y="1391507"/>
                  </a:cubicBezTo>
                  <a:cubicBezTo>
                    <a:pt x="3438049" y="1388840"/>
                    <a:pt x="3419380" y="1393317"/>
                    <a:pt x="3404711" y="1381792"/>
                  </a:cubicBezTo>
                  <a:cubicBezTo>
                    <a:pt x="3395186" y="1374362"/>
                    <a:pt x="3385947" y="1376077"/>
                    <a:pt x="3375756" y="1377220"/>
                  </a:cubicBezTo>
                  <a:cubicBezTo>
                    <a:pt x="3368040" y="1378077"/>
                    <a:pt x="3360134" y="1377791"/>
                    <a:pt x="3352324" y="1377887"/>
                  </a:cubicBezTo>
                  <a:cubicBezTo>
                    <a:pt x="3338608" y="1378172"/>
                    <a:pt x="3324892" y="1378268"/>
                    <a:pt x="3311176" y="1378744"/>
                  </a:cubicBezTo>
                  <a:cubicBezTo>
                    <a:pt x="3306794" y="1378934"/>
                    <a:pt x="3302318" y="1381316"/>
                    <a:pt x="3298031" y="1380935"/>
                  </a:cubicBezTo>
                  <a:cubicBezTo>
                    <a:pt x="3278219" y="1379125"/>
                    <a:pt x="3258407" y="1376267"/>
                    <a:pt x="3238595" y="1374648"/>
                  </a:cubicBezTo>
                  <a:cubicBezTo>
                    <a:pt x="3227356" y="1373696"/>
                    <a:pt x="3215830" y="1375505"/>
                    <a:pt x="3204686" y="1374172"/>
                  </a:cubicBezTo>
                  <a:cubicBezTo>
                    <a:pt x="3191828" y="1372648"/>
                    <a:pt x="3179255" y="1368743"/>
                    <a:pt x="3166491" y="1366361"/>
                  </a:cubicBezTo>
                  <a:cubicBezTo>
                    <a:pt x="3162967" y="1365695"/>
                    <a:pt x="3159062" y="1366552"/>
                    <a:pt x="3155347" y="1366742"/>
                  </a:cubicBezTo>
                  <a:cubicBezTo>
                    <a:pt x="3151156" y="1366933"/>
                    <a:pt x="3147060" y="1367314"/>
                    <a:pt x="3142869" y="1367409"/>
                  </a:cubicBezTo>
                  <a:cubicBezTo>
                    <a:pt x="3130105" y="1367600"/>
                    <a:pt x="3117342" y="1367314"/>
                    <a:pt x="3104578" y="1367981"/>
                  </a:cubicBezTo>
                  <a:cubicBezTo>
                    <a:pt x="3096768" y="1368362"/>
                    <a:pt x="3088577" y="1372267"/>
                    <a:pt x="3081337" y="1370838"/>
                  </a:cubicBezTo>
                  <a:cubicBezTo>
                    <a:pt x="3066574" y="1368076"/>
                    <a:pt x="3051810" y="1374267"/>
                    <a:pt x="3037047" y="1369124"/>
                  </a:cubicBezTo>
                  <a:cubicBezTo>
                    <a:pt x="3032474" y="1367600"/>
                    <a:pt x="3026188" y="1371410"/>
                    <a:pt x="3020663" y="1371600"/>
                  </a:cubicBezTo>
                  <a:cubicBezTo>
                    <a:pt x="3006852" y="1372076"/>
                    <a:pt x="2993041" y="1371981"/>
                    <a:pt x="2979230" y="1371886"/>
                  </a:cubicBezTo>
                  <a:cubicBezTo>
                    <a:pt x="2966847" y="1371791"/>
                    <a:pt x="2953988" y="1373124"/>
                    <a:pt x="2942082" y="1370457"/>
                  </a:cubicBezTo>
                  <a:cubicBezTo>
                    <a:pt x="2929604" y="1367600"/>
                    <a:pt x="2918365" y="1367981"/>
                    <a:pt x="2906268" y="1371219"/>
                  </a:cubicBezTo>
                  <a:cubicBezTo>
                    <a:pt x="2897981" y="1373410"/>
                    <a:pt x="2889218" y="1373696"/>
                    <a:pt x="2880646" y="1374362"/>
                  </a:cubicBezTo>
                  <a:cubicBezTo>
                    <a:pt x="2871407" y="1375124"/>
                    <a:pt x="2861215" y="1373124"/>
                    <a:pt x="2852833" y="1376267"/>
                  </a:cubicBezTo>
                  <a:cubicBezTo>
                    <a:pt x="2827877" y="1385602"/>
                    <a:pt x="2802255" y="1387602"/>
                    <a:pt x="2776157" y="1387602"/>
                  </a:cubicBezTo>
                  <a:cubicBezTo>
                    <a:pt x="2771394" y="1387602"/>
                    <a:pt x="2766536" y="1386269"/>
                    <a:pt x="2761965" y="1384840"/>
                  </a:cubicBezTo>
                  <a:cubicBezTo>
                    <a:pt x="2735294" y="1376267"/>
                    <a:pt x="2708529" y="1377029"/>
                    <a:pt x="2681383" y="1382268"/>
                  </a:cubicBezTo>
                  <a:cubicBezTo>
                    <a:pt x="2675763" y="1383411"/>
                    <a:pt x="2669477" y="1383602"/>
                    <a:pt x="2663857" y="1382459"/>
                  </a:cubicBezTo>
                  <a:cubicBezTo>
                    <a:pt x="2648045" y="1379125"/>
                    <a:pt x="2632710" y="1373600"/>
                    <a:pt x="2616803" y="1371219"/>
                  </a:cubicBezTo>
                  <a:cubicBezTo>
                    <a:pt x="2590515" y="1367314"/>
                    <a:pt x="2567750" y="1380458"/>
                    <a:pt x="2544223" y="1389031"/>
                  </a:cubicBezTo>
                  <a:cubicBezTo>
                    <a:pt x="2521839" y="1397127"/>
                    <a:pt x="2502789" y="1415415"/>
                    <a:pt x="2476309" y="1411319"/>
                  </a:cubicBezTo>
                  <a:cubicBezTo>
                    <a:pt x="2473643" y="1410938"/>
                    <a:pt x="2470690" y="1413510"/>
                    <a:pt x="2467737" y="1414177"/>
                  </a:cubicBezTo>
                  <a:cubicBezTo>
                    <a:pt x="2459641" y="1415987"/>
                    <a:pt x="2451545" y="1418177"/>
                    <a:pt x="2443353" y="1419035"/>
                  </a:cubicBezTo>
                  <a:cubicBezTo>
                    <a:pt x="2433352" y="1420178"/>
                    <a:pt x="2423160" y="1419797"/>
                    <a:pt x="2413159" y="1420749"/>
                  </a:cubicBezTo>
                  <a:cubicBezTo>
                    <a:pt x="2400300" y="1421892"/>
                    <a:pt x="2387632" y="1424940"/>
                    <a:pt x="2374868" y="1424940"/>
                  </a:cubicBezTo>
                  <a:cubicBezTo>
                    <a:pt x="2364581" y="1424940"/>
                    <a:pt x="2354389" y="1421416"/>
                    <a:pt x="2344198" y="1419701"/>
                  </a:cubicBezTo>
                  <a:cubicBezTo>
                    <a:pt x="2329815" y="1417320"/>
                    <a:pt x="2314003" y="1417987"/>
                    <a:pt x="2301335" y="1411891"/>
                  </a:cubicBezTo>
                  <a:cubicBezTo>
                    <a:pt x="2287810" y="1405414"/>
                    <a:pt x="2274951" y="1402461"/>
                    <a:pt x="2260949" y="1404461"/>
                  </a:cubicBezTo>
                  <a:cubicBezTo>
                    <a:pt x="2256282" y="1405128"/>
                    <a:pt x="2250281" y="1409129"/>
                    <a:pt x="2248186" y="1413224"/>
                  </a:cubicBezTo>
                  <a:cubicBezTo>
                    <a:pt x="2243518" y="1422368"/>
                    <a:pt x="2237137" y="1423988"/>
                    <a:pt x="2228469" y="1420844"/>
                  </a:cubicBezTo>
                  <a:cubicBezTo>
                    <a:pt x="2220944" y="1418177"/>
                    <a:pt x="2211705" y="1416844"/>
                    <a:pt x="2206562" y="1411700"/>
                  </a:cubicBezTo>
                  <a:cubicBezTo>
                    <a:pt x="2191988" y="1397127"/>
                    <a:pt x="2173414" y="1396651"/>
                    <a:pt x="2155317" y="1392746"/>
                  </a:cubicBezTo>
                  <a:cubicBezTo>
                    <a:pt x="2144269" y="1390364"/>
                    <a:pt x="2133981" y="1390269"/>
                    <a:pt x="2122932" y="1391888"/>
                  </a:cubicBezTo>
                  <a:cubicBezTo>
                    <a:pt x="2098930" y="1395508"/>
                    <a:pt x="2075593" y="1390364"/>
                    <a:pt x="2052542" y="1383792"/>
                  </a:cubicBezTo>
                  <a:cubicBezTo>
                    <a:pt x="2037302" y="1379411"/>
                    <a:pt x="2021681" y="1376744"/>
                    <a:pt x="2006537" y="1372267"/>
                  </a:cubicBezTo>
                  <a:cubicBezTo>
                    <a:pt x="1995202" y="1368838"/>
                    <a:pt x="1983868" y="1364742"/>
                    <a:pt x="1973486" y="1359218"/>
                  </a:cubicBezTo>
                  <a:cubicBezTo>
                    <a:pt x="1958435" y="1351121"/>
                    <a:pt x="1945292" y="1338929"/>
                    <a:pt x="1926146" y="1342168"/>
                  </a:cubicBezTo>
                  <a:cubicBezTo>
                    <a:pt x="1909286" y="1345025"/>
                    <a:pt x="1894047" y="1339025"/>
                    <a:pt x="1878616" y="1333310"/>
                  </a:cubicBezTo>
                  <a:cubicBezTo>
                    <a:pt x="1867281" y="1329119"/>
                    <a:pt x="1855948" y="1324832"/>
                    <a:pt x="1844231" y="1322165"/>
                  </a:cubicBezTo>
                  <a:cubicBezTo>
                    <a:pt x="1830324" y="1319022"/>
                    <a:pt x="1814608" y="1320356"/>
                    <a:pt x="1802225" y="1314545"/>
                  </a:cubicBezTo>
                  <a:cubicBezTo>
                    <a:pt x="1789271" y="1308449"/>
                    <a:pt x="1778509" y="1312545"/>
                    <a:pt x="1766983" y="1314260"/>
                  </a:cubicBezTo>
                  <a:cubicBezTo>
                    <a:pt x="1748600" y="1316927"/>
                    <a:pt x="1730311" y="1321880"/>
                    <a:pt x="1711738" y="1315593"/>
                  </a:cubicBezTo>
                  <a:cubicBezTo>
                    <a:pt x="1689164" y="1307973"/>
                    <a:pt x="1666780" y="1299782"/>
                    <a:pt x="1644111" y="1292543"/>
                  </a:cubicBezTo>
                  <a:cubicBezTo>
                    <a:pt x="1635347" y="1289780"/>
                    <a:pt x="1625919" y="1288637"/>
                    <a:pt x="1616774" y="1287399"/>
                  </a:cubicBezTo>
                  <a:cubicBezTo>
                    <a:pt x="1608107" y="1286351"/>
                    <a:pt x="1597725" y="1289018"/>
                    <a:pt x="1591056" y="1285018"/>
                  </a:cubicBezTo>
                  <a:cubicBezTo>
                    <a:pt x="1573911" y="1274731"/>
                    <a:pt x="1556291" y="1269683"/>
                    <a:pt x="1536478" y="1269683"/>
                  </a:cubicBezTo>
                  <a:cubicBezTo>
                    <a:pt x="1529048" y="1269683"/>
                    <a:pt x="1521809" y="1265396"/>
                    <a:pt x="1514285" y="1264634"/>
                  </a:cubicBezTo>
                  <a:cubicBezTo>
                    <a:pt x="1503997" y="1263682"/>
                    <a:pt x="1492186" y="1261110"/>
                    <a:pt x="1483233" y="1264730"/>
                  </a:cubicBezTo>
                  <a:cubicBezTo>
                    <a:pt x="1462183" y="1273302"/>
                    <a:pt x="1445134" y="1266158"/>
                    <a:pt x="1426750" y="1257681"/>
                  </a:cubicBezTo>
                  <a:cubicBezTo>
                    <a:pt x="1408652" y="1249299"/>
                    <a:pt x="1389602" y="1242632"/>
                    <a:pt x="1370362" y="1237107"/>
                  </a:cubicBezTo>
                  <a:cubicBezTo>
                    <a:pt x="1363123" y="1235107"/>
                    <a:pt x="1354456" y="1238441"/>
                    <a:pt x="1346454" y="1239107"/>
                  </a:cubicBezTo>
                  <a:cubicBezTo>
                    <a:pt x="1343596" y="1239298"/>
                    <a:pt x="1340453" y="1239584"/>
                    <a:pt x="1337882" y="1238631"/>
                  </a:cubicBezTo>
                  <a:cubicBezTo>
                    <a:pt x="1313022" y="1229487"/>
                    <a:pt x="1287780" y="1222534"/>
                    <a:pt x="1260825" y="1227296"/>
                  </a:cubicBezTo>
                  <a:cubicBezTo>
                    <a:pt x="1258349" y="1227773"/>
                    <a:pt x="1255586" y="1226725"/>
                    <a:pt x="1253109" y="1226058"/>
                  </a:cubicBezTo>
                  <a:cubicBezTo>
                    <a:pt x="1241012" y="1222629"/>
                    <a:pt x="1229201" y="1217200"/>
                    <a:pt x="1216915" y="1215962"/>
                  </a:cubicBezTo>
                  <a:cubicBezTo>
                    <a:pt x="1186625" y="1212914"/>
                    <a:pt x="1156146" y="1211675"/>
                    <a:pt x="1125664" y="1209675"/>
                  </a:cubicBezTo>
                  <a:cubicBezTo>
                    <a:pt x="1123759" y="1209580"/>
                    <a:pt x="1121759" y="1209580"/>
                    <a:pt x="1120045" y="1208913"/>
                  </a:cubicBezTo>
                  <a:cubicBezTo>
                    <a:pt x="1108805" y="1204817"/>
                    <a:pt x="1098995" y="1206151"/>
                    <a:pt x="1089469" y="1213961"/>
                  </a:cubicBezTo>
                  <a:cubicBezTo>
                    <a:pt x="1085278" y="1217390"/>
                    <a:pt x="1079563" y="1219200"/>
                    <a:pt x="1074325" y="1221105"/>
                  </a:cubicBezTo>
                  <a:cubicBezTo>
                    <a:pt x="1066609" y="1223963"/>
                    <a:pt x="1058704" y="1226725"/>
                    <a:pt x="1050703" y="1228535"/>
                  </a:cubicBezTo>
                  <a:cubicBezTo>
                    <a:pt x="1042797" y="1230249"/>
                    <a:pt x="1034320" y="1232630"/>
                    <a:pt x="1026700" y="1231297"/>
                  </a:cubicBezTo>
                  <a:cubicBezTo>
                    <a:pt x="1012984" y="1228916"/>
                    <a:pt x="999934" y="1223582"/>
                    <a:pt x="986409" y="1220057"/>
                  </a:cubicBezTo>
                  <a:cubicBezTo>
                    <a:pt x="981742" y="1218819"/>
                    <a:pt x="976598" y="1219010"/>
                    <a:pt x="971741" y="1218914"/>
                  </a:cubicBezTo>
                  <a:cubicBezTo>
                    <a:pt x="960596" y="1218629"/>
                    <a:pt x="949166" y="1221391"/>
                    <a:pt x="939070" y="1213485"/>
                  </a:cubicBezTo>
                  <a:cubicBezTo>
                    <a:pt x="929736" y="1206056"/>
                    <a:pt x="920305" y="1208246"/>
                    <a:pt x="910495" y="1213866"/>
                  </a:cubicBezTo>
                  <a:cubicBezTo>
                    <a:pt x="903446" y="1217867"/>
                    <a:pt x="895446" y="1221010"/>
                    <a:pt x="887540" y="1222534"/>
                  </a:cubicBezTo>
                  <a:cubicBezTo>
                    <a:pt x="876681" y="1224629"/>
                    <a:pt x="865918" y="1225487"/>
                    <a:pt x="854202" y="1224248"/>
                  </a:cubicBezTo>
                  <a:cubicBezTo>
                    <a:pt x="845915" y="1223391"/>
                    <a:pt x="839152" y="1223010"/>
                    <a:pt x="832675" y="1217962"/>
                  </a:cubicBezTo>
                  <a:cubicBezTo>
                    <a:pt x="831628" y="1217200"/>
                    <a:pt x="829723" y="1217009"/>
                    <a:pt x="828294" y="1217105"/>
                  </a:cubicBezTo>
                  <a:cubicBezTo>
                    <a:pt x="809530" y="1218724"/>
                    <a:pt x="790956" y="1217867"/>
                    <a:pt x="772001" y="1216723"/>
                  </a:cubicBezTo>
                  <a:cubicBezTo>
                    <a:pt x="747904" y="1215200"/>
                    <a:pt x="722566" y="1219676"/>
                    <a:pt x="701707" y="1235678"/>
                  </a:cubicBezTo>
                  <a:cubicBezTo>
                    <a:pt x="698659" y="1238060"/>
                    <a:pt x="694087" y="1239107"/>
                    <a:pt x="690086" y="1239679"/>
                  </a:cubicBezTo>
                  <a:cubicBezTo>
                    <a:pt x="671227" y="1242155"/>
                    <a:pt x="652272" y="1243870"/>
                    <a:pt x="633412" y="1246632"/>
                  </a:cubicBezTo>
                  <a:cubicBezTo>
                    <a:pt x="623125" y="1248156"/>
                    <a:pt x="612362" y="1249490"/>
                    <a:pt x="603028" y="1253681"/>
                  </a:cubicBezTo>
                  <a:cubicBezTo>
                    <a:pt x="593885" y="1257776"/>
                    <a:pt x="586549" y="1262634"/>
                    <a:pt x="581120" y="1254062"/>
                  </a:cubicBezTo>
                  <a:cubicBezTo>
                    <a:pt x="571406" y="1258634"/>
                    <a:pt x="562927" y="1262444"/>
                    <a:pt x="554642" y="1266539"/>
                  </a:cubicBezTo>
                  <a:cubicBezTo>
                    <a:pt x="551593" y="1268063"/>
                    <a:pt x="549021" y="1270540"/>
                    <a:pt x="545973" y="1271969"/>
                  </a:cubicBezTo>
                  <a:cubicBezTo>
                    <a:pt x="542734" y="1273493"/>
                    <a:pt x="539115" y="1274445"/>
                    <a:pt x="535591" y="1275207"/>
                  </a:cubicBezTo>
                  <a:cubicBezTo>
                    <a:pt x="519874" y="1278636"/>
                    <a:pt x="504158" y="1281779"/>
                    <a:pt x="488538" y="1285494"/>
                  </a:cubicBezTo>
                  <a:cubicBezTo>
                    <a:pt x="485489" y="1286256"/>
                    <a:pt x="482917" y="1289304"/>
                    <a:pt x="480155" y="1291304"/>
                  </a:cubicBezTo>
                  <a:cubicBezTo>
                    <a:pt x="478345" y="1292638"/>
                    <a:pt x="476536" y="1294638"/>
                    <a:pt x="474535" y="1294924"/>
                  </a:cubicBezTo>
                  <a:cubicBezTo>
                    <a:pt x="459295" y="1297210"/>
                    <a:pt x="444151" y="1299877"/>
                    <a:pt x="428816" y="1301020"/>
                  </a:cubicBezTo>
                  <a:cubicBezTo>
                    <a:pt x="415957" y="1301972"/>
                    <a:pt x="403574" y="1301687"/>
                    <a:pt x="400241" y="1318260"/>
                  </a:cubicBezTo>
                  <a:cubicBezTo>
                    <a:pt x="399669" y="1321118"/>
                    <a:pt x="395573" y="1324166"/>
                    <a:pt x="392431" y="1325594"/>
                  </a:cubicBezTo>
                  <a:cubicBezTo>
                    <a:pt x="383477" y="1329690"/>
                    <a:pt x="373951" y="1332452"/>
                    <a:pt x="365093" y="1336643"/>
                  </a:cubicBezTo>
                  <a:cubicBezTo>
                    <a:pt x="336042" y="1350645"/>
                    <a:pt x="305658" y="1359503"/>
                    <a:pt x="273177" y="1357884"/>
                  </a:cubicBezTo>
                  <a:cubicBezTo>
                    <a:pt x="263081" y="1357408"/>
                    <a:pt x="253270" y="1352264"/>
                    <a:pt x="246888" y="1350359"/>
                  </a:cubicBezTo>
                  <a:cubicBezTo>
                    <a:pt x="228506" y="1357884"/>
                    <a:pt x="213075" y="1365123"/>
                    <a:pt x="196977" y="1370552"/>
                  </a:cubicBezTo>
                  <a:cubicBezTo>
                    <a:pt x="182785" y="1375410"/>
                    <a:pt x="167926" y="1378458"/>
                    <a:pt x="153352" y="1381982"/>
                  </a:cubicBezTo>
                  <a:cubicBezTo>
                    <a:pt x="148018" y="1383316"/>
                    <a:pt x="142589" y="1384078"/>
                    <a:pt x="137160" y="1384745"/>
                  </a:cubicBezTo>
                  <a:cubicBezTo>
                    <a:pt x="120206" y="1386840"/>
                    <a:pt x="102489" y="1381792"/>
                    <a:pt x="85917" y="1389793"/>
                  </a:cubicBezTo>
                  <a:cubicBezTo>
                    <a:pt x="77248" y="1393984"/>
                    <a:pt x="68675" y="1399032"/>
                    <a:pt x="59532" y="1401223"/>
                  </a:cubicBezTo>
                  <a:cubicBezTo>
                    <a:pt x="49721" y="1403604"/>
                    <a:pt x="40124" y="1407319"/>
                    <a:pt x="30325" y="1409974"/>
                  </a:cubicBezTo>
                  <a:lnTo>
                    <a:pt x="0" y="1412360"/>
                  </a:lnTo>
                  <a:lnTo>
                    <a:pt x="0" y="1058622"/>
                  </a:lnTo>
                  <a:lnTo>
                    <a:pt x="17145" y="1060228"/>
                  </a:lnTo>
                  <a:cubicBezTo>
                    <a:pt x="26480" y="1061561"/>
                    <a:pt x="35528" y="1066133"/>
                    <a:pt x="44672" y="1066324"/>
                  </a:cubicBezTo>
                  <a:cubicBezTo>
                    <a:pt x="59055" y="1066610"/>
                    <a:pt x="71819" y="1068419"/>
                    <a:pt x="84677" y="1076230"/>
                  </a:cubicBezTo>
                  <a:cubicBezTo>
                    <a:pt x="104108" y="1087946"/>
                    <a:pt x="120110" y="1082993"/>
                    <a:pt x="132017" y="1064990"/>
                  </a:cubicBezTo>
                  <a:cubicBezTo>
                    <a:pt x="133255" y="1063181"/>
                    <a:pt x="134874" y="1060799"/>
                    <a:pt x="136779" y="1060323"/>
                  </a:cubicBezTo>
                  <a:cubicBezTo>
                    <a:pt x="153639" y="1056132"/>
                    <a:pt x="170974" y="1048131"/>
                    <a:pt x="187547" y="1049179"/>
                  </a:cubicBezTo>
                  <a:cubicBezTo>
                    <a:pt x="216789" y="1051084"/>
                    <a:pt x="244316" y="1048798"/>
                    <a:pt x="270891" y="1036415"/>
                  </a:cubicBezTo>
                  <a:cubicBezTo>
                    <a:pt x="272510" y="1035653"/>
                    <a:pt x="274987" y="1034891"/>
                    <a:pt x="276320" y="1035558"/>
                  </a:cubicBezTo>
                  <a:cubicBezTo>
                    <a:pt x="292322" y="1043845"/>
                    <a:pt x="309848" y="1050417"/>
                    <a:pt x="323755" y="1061561"/>
                  </a:cubicBezTo>
                  <a:cubicBezTo>
                    <a:pt x="336995" y="1072134"/>
                    <a:pt x="352997" y="1072229"/>
                    <a:pt x="361855" y="1057942"/>
                  </a:cubicBezTo>
                  <a:cubicBezTo>
                    <a:pt x="366236" y="1050893"/>
                    <a:pt x="372332" y="1042702"/>
                    <a:pt x="379571" y="1039939"/>
                  </a:cubicBezTo>
                  <a:cubicBezTo>
                    <a:pt x="395954" y="1033653"/>
                    <a:pt x="413481" y="1030414"/>
                    <a:pt x="430530" y="1025747"/>
                  </a:cubicBezTo>
                  <a:cubicBezTo>
                    <a:pt x="451581" y="1020032"/>
                    <a:pt x="472345" y="1020032"/>
                    <a:pt x="493300" y="1027176"/>
                  </a:cubicBezTo>
                  <a:cubicBezTo>
                    <a:pt x="508064" y="1032224"/>
                    <a:pt x="523113" y="1032224"/>
                    <a:pt x="537782" y="1025366"/>
                  </a:cubicBezTo>
                  <a:cubicBezTo>
                    <a:pt x="545687" y="1021652"/>
                    <a:pt x="553784" y="1017842"/>
                    <a:pt x="562166" y="1015746"/>
                  </a:cubicBezTo>
                  <a:cubicBezTo>
                    <a:pt x="567595" y="1014412"/>
                    <a:pt x="573881" y="1015651"/>
                    <a:pt x="579596" y="1016699"/>
                  </a:cubicBezTo>
                  <a:cubicBezTo>
                    <a:pt x="590645" y="1018794"/>
                    <a:pt x="602075" y="1025176"/>
                    <a:pt x="612362" y="1023557"/>
                  </a:cubicBezTo>
                  <a:cubicBezTo>
                    <a:pt x="647891" y="1017842"/>
                    <a:pt x="681419" y="1031272"/>
                    <a:pt x="716090" y="1031653"/>
                  </a:cubicBezTo>
                  <a:cubicBezTo>
                    <a:pt x="731806" y="1031843"/>
                    <a:pt x="747332" y="1034891"/>
                    <a:pt x="758381" y="1018985"/>
                  </a:cubicBezTo>
                  <a:cubicBezTo>
                    <a:pt x="759809" y="1016889"/>
                    <a:pt x="766763" y="1018032"/>
                    <a:pt x="771049" y="1018699"/>
                  </a:cubicBezTo>
                  <a:cubicBezTo>
                    <a:pt x="780574" y="1020128"/>
                    <a:pt x="790004" y="1023747"/>
                    <a:pt x="799433" y="1023652"/>
                  </a:cubicBezTo>
                  <a:cubicBezTo>
                    <a:pt x="818960" y="1023557"/>
                    <a:pt x="838581" y="1022033"/>
                    <a:pt x="858012" y="1020318"/>
                  </a:cubicBezTo>
                  <a:cubicBezTo>
                    <a:pt x="865346" y="1019651"/>
                    <a:pt x="872395" y="1017080"/>
                    <a:pt x="879634" y="1015270"/>
                  </a:cubicBezTo>
                  <a:cubicBezTo>
                    <a:pt x="883634" y="1014222"/>
                    <a:pt x="887921" y="1011460"/>
                    <a:pt x="891635" y="1012031"/>
                  </a:cubicBezTo>
                  <a:cubicBezTo>
                    <a:pt x="913162" y="1015365"/>
                    <a:pt x="932879" y="1007174"/>
                    <a:pt x="953262" y="1003078"/>
                  </a:cubicBezTo>
                  <a:cubicBezTo>
                    <a:pt x="962692" y="1001173"/>
                    <a:pt x="971550" y="996601"/>
                    <a:pt x="980694" y="993458"/>
                  </a:cubicBezTo>
                  <a:cubicBezTo>
                    <a:pt x="983075" y="992600"/>
                    <a:pt x="985742" y="991838"/>
                    <a:pt x="988124" y="992029"/>
                  </a:cubicBezTo>
                  <a:cubicBezTo>
                    <a:pt x="1001744" y="993172"/>
                    <a:pt x="1015270" y="994791"/>
                    <a:pt x="1028795" y="996029"/>
                  </a:cubicBezTo>
                  <a:cubicBezTo>
                    <a:pt x="1041083" y="997172"/>
                    <a:pt x="1053465" y="997553"/>
                    <a:pt x="1059275" y="1011555"/>
                  </a:cubicBezTo>
                  <a:cubicBezTo>
                    <a:pt x="1060133" y="1013746"/>
                    <a:pt x="1062990" y="1015365"/>
                    <a:pt x="1065181" y="1016794"/>
                  </a:cubicBezTo>
                  <a:cubicBezTo>
                    <a:pt x="1098995" y="1038797"/>
                    <a:pt x="1117092" y="1038225"/>
                    <a:pt x="1150144" y="1014984"/>
                  </a:cubicBezTo>
                  <a:cubicBezTo>
                    <a:pt x="1153573" y="1012603"/>
                    <a:pt x="1160907" y="1010888"/>
                    <a:pt x="1163193" y="1012793"/>
                  </a:cubicBezTo>
                  <a:cubicBezTo>
                    <a:pt x="1182624" y="1028605"/>
                    <a:pt x="1203865" y="1026890"/>
                    <a:pt x="1226249" y="1021937"/>
                  </a:cubicBezTo>
                  <a:cubicBezTo>
                    <a:pt x="1232059" y="1020604"/>
                    <a:pt x="1240251" y="1020604"/>
                    <a:pt x="1244632" y="1023747"/>
                  </a:cubicBezTo>
                  <a:cubicBezTo>
                    <a:pt x="1265492" y="1038320"/>
                    <a:pt x="1287876" y="1036225"/>
                    <a:pt x="1310545" y="1031939"/>
                  </a:cubicBezTo>
                  <a:cubicBezTo>
                    <a:pt x="1314069" y="1031272"/>
                    <a:pt x="1318356" y="1027652"/>
                    <a:pt x="1319879" y="1024319"/>
                  </a:cubicBezTo>
                  <a:cubicBezTo>
                    <a:pt x="1325309" y="1012508"/>
                    <a:pt x="1335501" y="1008507"/>
                    <a:pt x="1346740" y="1005173"/>
                  </a:cubicBezTo>
                  <a:cubicBezTo>
                    <a:pt x="1364457" y="999744"/>
                    <a:pt x="1381887" y="993362"/>
                    <a:pt x="1399699" y="988219"/>
                  </a:cubicBezTo>
                  <a:cubicBezTo>
                    <a:pt x="1404081" y="986981"/>
                    <a:pt x="1409510" y="987743"/>
                    <a:pt x="1414082" y="989171"/>
                  </a:cubicBezTo>
                  <a:cubicBezTo>
                    <a:pt x="1429703" y="994029"/>
                    <a:pt x="1439609" y="1006221"/>
                    <a:pt x="1450467" y="1017461"/>
                  </a:cubicBezTo>
                  <a:cubicBezTo>
                    <a:pt x="1455230" y="1022414"/>
                    <a:pt x="1461802" y="1025938"/>
                    <a:pt x="1468184" y="1028795"/>
                  </a:cubicBezTo>
                  <a:cubicBezTo>
                    <a:pt x="1484757" y="1036130"/>
                    <a:pt x="1501712" y="1042702"/>
                    <a:pt x="1518476" y="1049655"/>
                  </a:cubicBezTo>
                  <a:cubicBezTo>
                    <a:pt x="1520095" y="1050322"/>
                    <a:pt x="1521428" y="1052036"/>
                    <a:pt x="1522667" y="1053465"/>
                  </a:cubicBezTo>
                  <a:cubicBezTo>
                    <a:pt x="1535049" y="1068515"/>
                    <a:pt x="1547336" y="1083659"/>
                    <a:pt x="1559814" y="1098709"/>
                  </a:cubicBezTo>
                  <a:cubicBezTo>
                    <a:pt x="1562195" y="1101566"/>
                    <a:pt x="1565625" y="1103662"/>
                    <a:pt x="1568196" y="1106424"/>
                  </a:cubicBezTo>
                  <a:cubicBezTo>
                    <a:pt x="1571816" y="1110234"/>
                    <a:pt x="1576388" y="1113854"/>
                    <a:pt x="1578293" y="1118426"/>
                  </a:cubicBezTo>
                  <a:cubicBezTo>
                    <a:pt x="1584198" y="1132808"/>
                    <a:pt x="1595533" y="1139000"/>
                    <a:pt x="1609820" y="1141667"/>
                  </a:cubicBezTo>
                  <a:cubicBezTo>
                    <a:pt x="1622870" y="1144143"/>
                    <a:pt x="1635919" y="1146239"/>
                    <a:pt x="1648873" y="1149096"/>
                  </a:cubicBezTo>
                  <a:cubicBezTo>
                    <a:pt x="1664684" y="1152525"/>
                    <a:pt x="1680401" y="1156240"/>
                    <a:pt x="1696022" y="1160431"/>
                  </a:cubicBezTo>
                  <a:cubicBezTo>
                    <a:pt x="1702784" y="1162241"/>
                    <a:pt x="1709928" y="1164336"/>
                    <a:pt x="1715739" y="1168051"/>
                  </a:cubicBezTo>
                  <a:cubicBezTo>
                    <a:pt x="1732026" y="1178338"/>
                    <a:pt x="1749457" y="1185291"/>
                    <a:pt x="1768602" y="1182529"/>
                  </a:cubicBezTo>
                  <a:cubicBezTo>
                    <a:pt x="1783937" y="1180338"/>
                    <a:pt x="1796796" y="1185958"/>
                    <a:pt x="1806321" y="1194721"/>
                  </a:cubicBezTo>
                  <a:cubicBezTo>
                    <a:pt x="1823657" y="1210628"/>
                    <a:pt x="1842230" y="1207008"/>
                    <a:pt x="1860709" y="1201865"/>
                  </a:cubicBezTo>
                  <a:cubicBezTo>
                    <a:pt x="1870234" y="1199198"/>
                    <a:pt x="1878044" y="1199579"/>
                    <a:pt x="1887093" y="1202150"/>
                  </a:cubicBezTo>
                  <a:cubicBezTo>
                    <a:pt x="1908048" y="1208151"/>
                    <a:pt x="1922050" y="1224439"/>
                    <a:pt x="1935575" y="1238726"/>
                  </a:cubicBezTo>
                  <a:cubicBezTo>
                    <a:pt x="1947101" y="1250918"/>
                    <a:pt x="1960055" y="1257776"/>
                    <a:pt x="1974247" y="1262920"/>
                  </a:cubicBezTo>
                  <a:cubicBezTo>
                    <a:pt x="1992154" y="1269492"/>
                    <a:pt x="2006346" y="1267016"/>
                    <a:pt x="2014919" y="1251204"/>
                  </a:cubicBezTo>
                  <a:cubicBezTo>
                    <a:pt x="2017300" y="1246727"/>
                    <a:pt x="2021491" y="1241488"/>
                    <a:pt x="2025968" y="1240155"/>
                  </a:cubicBezTo>
                  <a:cubicBezTo>
                    <a:pt x="2047589" y="1233488"/>
                    <a:pt x="2069497" y="1223772"/>
                    <a:pt x="2092643" y="1229678"/>
                  </a:cubicBezTo>
                  <a:cubicBezTo>
                    <a:pt x="2124647" y="1237774"/>
                    <a:pt x="2155889" y="1237298"/>
                    <a:pt x="2187893" y="1229297"/>
                  </a:cubicBezTo>
                  <a:cubicBezTo>
                    <a:pt x="2239804" y="1216343"/>
                    <a:pt x="2291715" y="1202627"/>
                    <a:pt x="2346294" y="1205484"/>
                  </a:cubicBezTo>
                  <a:cubicBezTo>
                    <a:pt x="2355342" y="1205960"/>
                    <a:pt x="2366105" y="1200150"/>
                    <a:pt x="2373916" y="1194435"/>
                  </a:cubicBezTo>
                  <a:cubicBezTo>
                    <a:pt x="2388870" y="1183577"/>
                    <a:pt x="2388203" y="1182719"/>
                    <a:pt x="2404967" y="1191673"/>
                  </a:cubicBezTo>
                  <a:cubicBezTo>
                    <a:pt x="2408968" y="1193864"/>
                    <a:pt x="2413921" y="1195197"/>
                    <a:pt x="2416874" y="1198436"/>
                  </a:cubicBezTo>
                  <a:cubicBezTo>
                    <a:pt x="2431923" y="1214914"/>
                    <a:pt x="2450497" y="1210913"/>
                    <a:pt x="2468975" y="1208532"/>
                  </a:cubicBezTo>
                  <a:cubicBezTo>
                    <a:pt x="2472214" y="1208056"/>
                    <a:pt x="2476119" y="1207389"/>
                    <a:pt x="2478882" y="1208723"/>
                  </a:cubicBezTo>
                  <a:cubicBezTo>
                    <a:pt x="2491359" y="1214723"/>
                    <a:pt x="2501932" y="1212628"/>
                    <a:pt x="2512791" y="1204436"/>
                  </a:cubicBezTo>
                  <a:cubicBezTo>
                    <a:pt x="2522220" y="1197388"/>
                    <a:pt x="2533079" y="1193197"/>
                    <a:pt x="2544223" y="1201960"/>
                  </a:cubicBezTo>
                  <a:cubicBezTo>
                    <a:pt x="2568988" y="1221391"/>
                    <a:pt x="2595467" y="1222343"/>
                    <a:pt x="2623471" y="1210056"/>
                  </a:cubicBezTo>
                  <a:cubicBezTo>
                    <a:pt x="2643473" y="1201293"/>
                    <a:pt x="2663190" y="1199293"/>
                    <a:pt x="2684241" y="1208151"/>
                  </a:cubicBezTo>
                  <a:cubicBezTo>
                    <a:pt x="2692337" y="1211580"/>
                    <a:pt x="2702814" y="1209294"/>
                    <a:pt x="2712244" y="1210056"/>
                  </a:cubicBezTo>
                  <a:cubicBezTo>
                    <a:pt x="2717578" y="1210437"/>
                    <a:pt x="2723484" y="1210532"/>
                    <a:pt x="2728055" y="1212914"/>
                  </a:cubicBezTo>
                  <a:cubicBezTo>
                    <a:pt x="2740248" y="1219010"/>
                    <a:pt x="2751582" y="1226820"/>
                    <a:pt x="2763869" y="1232821"/>
                  </a:cubicBezTo>
                  <a:cubicBezTo>
                    <a:pt x="2769775" y="1235678"/>
                    <a:pt x="2776823" y="1237202"/>
                    <a:pt x="2783491" y="1237298"/>
                  </a:cubicBezTo>
                  <a:cubicBezTo>
                    <a:pt x="2803208" y="1237774"/>
                    <a:pt x="2822925" y="1237774"/>
                    <a:pt x="2842546" y="1236917"/>
                  </a:cubicBezTo>
                  <a:cubicBezTo>
                    <a:pt x="2874931" y="1235583"/>
                    <a:pt x="2907792" y="1235297"/>
                    <a:pt x="2931128" y="1206913"/>
                  </a:cubicBezTo>
                  <a:cubicBezTo>
                    <a:pt x="2933034" y="1204627"/>
                    <a:pt x="2937129" y="1203293"/>
                    <a:pt x="2940368" y="1202912"/>
                  </a:cubicBezTo>
                  <a:cubicBezTo>
                    <a:pt x="2955322" y="1201103"/>
                    <a:pt x="2970657" y="1200912"/>
                    <a:pt x="2985421" y="1197959"/>
                  </a:cubicBezTo>
                  <a:cubicBezTo>
                    <a:pt x="2997232" y="1195578"/>
                    <a:pt x="3007043" y="1196340"/>
                    <a:pt x="3015996" y="1204722"/>
                  </a:cubicBezTo>
                  <a:cubicBezTo>
                    <a:pt x="3027712" y="1215771"/>
                    <a:pt x="3042000" y="1222248"/>
                    <a:pt x="3057621" y="1218724"/>
                  </a:cubicBezTo>
                  <a:cubicBezTo>
                    <a:pt x="3073241" y="1215295"/>
                    <a:pt x="3083528" y="1222724"/>
                    <a:pt x="3095054" y="1230440"/>
                  </a:cubicBezTo>
                  <a:cubicBezTo>
                    <a:pt x="3103436" y="1236059"/>
                    <a:pt x="3112961" y="1243108"/>
                    <a:pt x="3122295" y="1243679"/>
                  </a:cubicBezTo>
                  <a:cubicBezTo>
                    <a:pt x="3143441" y="1244917"/>
                    <a:pt x="3161634" y="1264539"/>
                    <a:pt x="3184589" y="1253395"/>
                  </a:cubicBezTo>
                  <a:cubicBezTo>
                    <a:pt x="3186113" y="1252633"/>
                    <a:pt x="3188875" y="1254538"/>
                    <a:pt x="3191066" y="1255014"/>
                  </a:cubicBezTo>
                  <a:cubicBezTo>
                    <a:pt x="3208592" y="1258634"/>
                    <a:pt x="3225070" y="1255109"/>
                    <a:pt x="3237929" y="1243203"/>
                  </a:cubicBezTo>
                  <a:cubicBezTo>
                    <a:pt x="3254788" y="1227677"/>
                    <a:pt x="3273457" y="1226153"/>
                    <a:pt x="3294221" y="1231202"/>
                  </a:cubicBezTo>
                  <a:cubicBezTo>
                    <a:pt x="3300889" y="1232821"/>
                    <a:pt x="3307557" y="1233964"/>
                    <a:pt x="3314319" y="1235297"/>
                  </a:cubicBezTo>
                  <a:cubicBezTo>
                    <a:pt x="3323463" y="1237202"/>
                    <a:pt x="3332703" y="1239203"/>
                    <a:pt x="3341846" y="1241108"/>
                  </a:cubicBezTo>
                  <a:cubicBezTo>
                    <a:pt x="3350705" y="1243013"/>
                    <a:pt x="3360516" y="1246251"/>
                    <a:pt x="3367373" y="1238060"/>
                  </a:cubicBezTo>
                  <a:cubicBezTo>
                    <a:pt x="3373279" y="1231011"/>
                    <a:pt x="3377470" y="1231678"/>
                    <a:pt x="3382899" y="1237774"/>
                  </a:cubicBezTo>
                  <a:cubicBezTo>
                    <a:pt x="3401759" y="1259110"/>
                    <a:pt x="3424619" y="1272445"/>
                    <a:pt x="3453765" y="1273397"/>
                  </a:cubicBezTo>
                  <a:cubicBezTo>
                    <a:pt x="3459766" y="1273588"/>
                    <a:pt x="3465862" y="1274921"/>
                    <a:pt x="3471767" y="1276350"/>
                  </a:cubicBezTo>
                  <a:cubicBezTo>
                    <a:pt x="3475387" y="1277207"/>
                    <a:pt x="3479769" y="1278160"/>
                    <a:pt x="3481959" y="1280732"/>
                  </a:cubicBezTo>
                  <a:cubicBezTo>
                    <a:pt x="3499009" y="1300353"/>
                    <a:pt x="3520250" y="1313974"/>
                    <a:pt x="3543396" y="1324928"/>
                  </a:cubicBezTo>
                  <a:cubicBezTo>
                    <a:pt x="3551682" y="1328833"/>
                    <a:pt x="3560541" y="1332738"/>
                    <a:pt x="3569494" y="1333881"/>
                  </a:cubicBezTo>
                  <a:cubicBezTo>
                    <a:pt x="3578828" y="1335024"/>
                    <a:pt x="3588639" y="1333119"/>
                    <a:pt x="3598164" y="1332071"/>
                  </a:cubicBezTo>
                  <a:cubicBezTo>
                    <a:pt x="3603784" y="1331500"/>
                    <a:pt x="3610261" y="1331595"/>
                    <a:pt x="3614738" y="1328833"/>
                  </a:cubicBezTo>
                  <a:cubicBezTo>
                    <a:pt x="3628930" y="1320165"/>
                    <a:pt x="3642646" y="1310831"/>
                    <a:pt x="3655886" y="1300734"/>
                  </a:cubicBezTo>
                  <a:cubicBezTo>
                    <a:pt x="3667221" y="1292066"/>
                    <a:pt x="3669507" y="1290828"/>
                    <a:pt x="3679317" y="1301687"/>
                  </a:cubicBezTo>
                  <a:cubicBezTo>
                    <a:pt x="3689414" y="1312831"/>
                    <a:pt x="3701987" y="1318641"/>
                    <a:pt x="3715893" y="1321022"/>
                  </a:cubicBezTo>
                  <a:cubicBezTo>
                    <a:pt x="3737896" y="1324737"/>
                    <a:pt x="3760089" y="1327880"/>
                    <a:pt x="3782282" y="1329690"/>
                  </a:cubicBezTo>
                  <a:cubicBezTo>
                    <a:pt x="3802380" y="1331309"/>
                    <a:pt x="3812000" y="1322546"/>
                    <a:pt x="3816001" y="1302639"/>
                  </a:cubicBezTo>
                  <a:cubicBezTo>
                    <a:pt x="3818287" y="1291590"/>
                    <a:pt x="3821240" y="1279588"/>
                    <a:pt x="3833431" y="1276636"/>
                  </a:cubicBezTo>
                  <a:cubicBezTo>
                    <a:pt x="3853339" y="1271873"/>
                    <a:pt x="3874008" y="1269778"/>
                    <a:pt x="3883819" y="1246442"/>
                  </a:cubicBezTo>
                  <a:cubicBezTo>
                    <a:pt x="3889248" y="1251585"/>
                    <a:pt x="3892582" y="1254633"/>
                    <a:pt x="3895821" y="1257681"/>
                  </a:cubicBezTo>
                  <a:cubicBezTo>
                    <a:pt x="3904774" y="1266158"/>
                    <a:pt x="3923347" y="1269778"/>
                    <a:pt x="3932778" y="1262444"/>
                  </a:cubicBezTo>
                  <a:cubicBezTo>
                    <a:pt x="3946684" y="1251776"/>
                    <a:pt x="3959448" y="1253776"/>
                    <a:pt x="3972782" y="1262063"/>
                  </a:cubicBezTo>
                  <a:cubicBezTo>
                    <a:pt x="3995071" y="1275779"/>
                    <a:pt x="4019931" y="1272635"/>
                    <a:pt x="4042505" y="1267111"/>
                  </a:cubicBezTo>
                  <a:cubicBezTo>
                    <a:pt x="4059555" y="1263015"/>
                    <a:pt x="4077748" y="1255490"/>
                    <a:pt x="4088892" y="1238250"/>
                  </a:cubicBezTo>
                  <a:cubicBezTo>
                    <a:pt x="4092416" y="1232726"/>
                    <a:pt x="4100322" y="1229963"/>
                    <a:pt x="4106609" y="1226344"/>
                  </a:cubicBezTo>
                  <a:cubicBezTo>
                    <a:pt x="4111848" y="1223391"/>
                    <a:pt x="4117372" y="1220629"/>
                    <a:pt x="4123182" y="1218724"/>
                  </a:cubicBezTo>
                  <a:cubicBezTo>
                    <a:pt x="4129373" y="1216628"/>
                    <a:pt x="4136232" y="1213580"/>
                    <a:pt x="4142328" y="1214438"/>
                  </a:cubicBezTo>
                  <a:cubicBezTo>
                    <a:pt x="4160806" y="1216914"/>
                    <a:pt x="4175475" y="1212056"/>
                    <a:pt x="4188524" y="1198245"/>
                  </a:cubicBezTo>
                  <a:cubicBezTo>
                    <a:pt x="4195287" y="1191101"/>
                    <a:pt x="4205288" y="1182434"/>
                    <a:pt x="4213860" y="1182338"/>
                  </a:cubicBezTo>
                  <a:cubicBezTo>
                    <a:pt x="4234720" y="1182053"/>
                    <a:pt x="4252055" y="1175195"/>
                    <a:pt x="4270820" y="1167003"/>
                  </a:cubicBezTo>
                  <a:cubicBezTo>
                    <a:pt x="4282916" y="1161764"/>
                    <a:pt x="4296632" y="1158145"/>
                    <a:pt x="4309587" y="1153287"/>
                  </a:cubicBezTo>
                  <a:cubicBezTo>
                    <a:pt x="4324731" y="1147572"/>
                    <a:pt x="4341210" y="1145477"/>
                    <a:pt x="4350449" y="1129665"/>
                  </a:cubicBezTo>
                  <a:cubicBezTo>
                    <a:pt x="4351496" y="1127951"/>
                    <a:pt x="4354640" y="1127665"/>
                    <a:pt x="4356164" y="1126046"/>
                  </a:cubicBezTo>
                  <a:cubicBezTo>
                    <a:pt x="4361021" y="1121093"/>
                    <a:pt x="4367308" y="1116521"/>
                    <a:pt x="4369880" y="1110520"/>
                  </a:cubicBezTo>
                  <a:cubicBezTo>
                    <a:pt x="4377309" y="1092994"/>
                    <a:pt x="4383119" y="1074896"/>
                    <a:pt x="4389787" y="1057085"/>
                  </a:cubicBezTo>
                  <a:cubicBezTo>
                    <a:pt x="4391216" y="1053275"/>
                    <a:pt x="4392549" y="1048417"/>
                    <a:pt x="4395502" y="1046226"/>
                  </a:cubicBezTo>
                  <a:cubicBezTo>
                    <a:pt x="4412552" y="1033653"/>
                    <a:pt x="4429888" y="1021556"/>
                    <a:pt x="4447413" y="1009650"/>
                  </a:cubicBezTo>
                  <a:cubicBezTo>
                    <a:pt x="4454462" y="1004887"/>
                    <a:pt x="4460367" y="1007555"/>
                    <a:pt x="4466654" y="1013079"/>
                  </a:cubicBezTo>
                  <a:cubicBezTo>
                    <a:pt x="4472750" y="1018318"/>
                    <a:pt x="4480275" y="1023747"/>
                    <a:pt x="4487894" y="1025081"/>
                  </a:cubicBezTo>
                  <a:cubicBezTo>
                    <a:pt x="4503135" y="1027652"/>
                    <a:pt x="4518946" y="1028224"/>
                    <a:pt x="4534472" y="1028224"/>
                  </a:cubicBezTo>
                  <a:cubicBezTo>
                    <a:pt x="4540282" y="1028224"/>
                    <a:pt x="4546473" y="1024795"/>
                    <a:pt x="4551903" y="1022033"/>
                  </a:cubicBezTo>
                  <a:cubicBezTo>
                    <a:pt x="4562189" y="1016794"/>
                    <a:pt x="4571714" y="1009745"/>
                    <a:pt x="4582382" y="1005364"/>
                  </a:cubicBezTo>
                  <a:cubicBezTo>
                    <a:pt x="4594765" y="1000316"/>
                    <a:pt x="4602194" y="992219"/>
                    <a:pt x="4605909" y="979551"/>
                  </a:cubicBezTo>
                  <a:cubicBezTo>
                    <a:pt x="4611434" y="960692"/>
                    <a:pt x="4624579" y="947547"/>
                    <a:pt x="4640104" y="936879"/>
                  </a:cubicBezTo>
                  <a:cubicBezTo>
                    <a:pt x="4659821" y="923258"/>
                    <a:pt x="4683348" y="923925"/>
                    <a:pt x="4705731" y="920591"/>
                  </a:cubicBezTo>
                  <a:cubicBezTo>
                    <a:pt x="4714304" y="919353"/>
                    <a:pt x="4723162" y="918305"/>
                    <a:pt x="4730973" y="915162"/>
                  </a:cubicBezTo>
                  <a:cubicBezTo>
                    <a:pt x="4760595" y="903351"/>
                    <a:pt x="4790218" y="892112"/>
                    <a:pt x="4822794" y="892397"/>
                  </a:cubicBezTo>
                  <a:cubicBezTo>
                    <a:pt x="4825460" y="892397"/>
                    <a:pt x="4828128" y="892112"/>
                    <a:pt x="4830794" y="891635"/>
                  </a:cubicBezTo>
                  <a:cubicBezTo>
                    <a:pt x="4853940" y="887730"/>
                    <a:pt x="4877848" y="886206"/>
                    <a:pt x="4894421" y="865442"/>
                  </a:cubicBezTo>
                  <a:cubicBezTo>
                    <a:pt x="4897469" y="861632"/>
                    <a:pt x="4904422" y="860489"/>
                    <a:pt x="4909756" y="858964"/>
                  </a:cubicBezTo>
                  <a:cubicBezTo>
                    <a:pt x="4918996" y="856488"/>
                    <a:pt x="4925188" y="851440"/>
                    <a:pt x="4928521" y="842391"/>
                  </a:cubicBezTo>
                  <a:cubicBezTo>
                    <a:pt x="4934141" y="826770"/>
                    <a:pt x="4940808" y="811435"/>
                    <a:pt x="4945857" y="795623"/>
                  </a:cubicBezTo>
                  <a:cubicBezTo>
                    <a:pt x="4949381" y="784765"/>
                    <a:pt x="4955953" y="778764"/>
                    <a:pt x="4966145" y="774287"/>
                  </a:cubicBezTo>
                  <a:cubicBezTo>
                    <a:pt x="4971860" y="771811"/>
                    <a:pt x="4976813" y="766382"/>
                    <a:pt x="4980909" y="761333"/>
                  </a:cubicBezTo>
                  <a:cubicBezTo>
                    <a:pt x="4985862" y="755237"/>
                    <a:pt x="4988433" y="747141"/>
                    <a:pt x="4993862" y="741712"/>
                  </a:cubicBezTo>
                  <a:cubicBezTo>
                    <a:pt x="5007102" y="728186"/>
                    <a:pt x="5011198" y="713232"/>
                    <a:pt x="5006816" y="694754"/>
                  </a:cubicBezTo>
                  <a:cubicBezTo>
                    <a:pt x="5002911" y="678371"/>
                    <a:pt x="5013198" y="656463"/>
                    <a:pt x="5026724" y="653129"/>
                  </a:cubicBezTo>
                  <a:cubicBezTo>
                    <a:pt x="5041678" y="649414"/>
                    <a:pt x="5051965" y="640271"/>
                    <a:pt x="5062538" y="630079"/>
                  </a:cubicBezTo>
                  <a:cubicBezTo>
                    <a:pt x="5068443" y="624364"/>
                    <a:pt x="5076730" y="619411"/>
                    <a:pt x="5084731" y="617982"/>
                  </a:cubicBezTo>
                  <a:cubicBezTo>
                    <a:pt x="5115116" y="612458"/>
                    <a:pt x="5143786" y="619220"/>
                    <a:pt x="5172647" y="630174"/>
                  </a:cubicBezTo>
                  <a:cubicBezTo>
                    <a:pt x="5191506" y="637318"/>
                    <a:pt x="5212461" y="639223"/>
                    <a:pt x="5232654" y="642080"/>
                  </a:cubicBezTo>
                  <a:cubicBezTo>
                    <a:pt x="5238941" y="642937"/>
                    <a:pt x="5246942" y="641033"/>
                    <a:pt x="5252371" y="637508"/>
                  </a:cubicBezTo>
                  <a:cubicBezTo>
                    <a:pt x="5271421" y="625316"/>
                    <a:pt x="5290376" y="612743"/>
                    <a:pt x="5308092" y="598646"/>
                  </a:cubicBezTo>
                  <a:cubicBezTo>
                    <a:pt x="5324571" y="585407"/>
                    <a:pt x="5343144" y="579882"/>
                    <a:pt x="5363147" y="581311"/>
                  </a:cubicBezTo>
                  <a:cubicBezTo>
                    <a:pt x="5377720" y="582359"/>
                    <a:pt x="5390864" y="579977"/>
                    <a:pt x="5404580" y="576358"/>
                  </a:cubicBezTo>
                  <a:cubicBezTo>
                    <a:pt x="5416010" y="573310"/>
                    <a:pt x="5428583" y="571214"/>
                    <a:pt x="5440203" y="572548"/>
                  </a:cubicBezTo>
                  <a:cubicBezTo>
                    <a:pt x="5456491" y="574453"/>
                    <a:pt x="5469922" y="571691"/>
                    <a:pt x="5482971" y="561880"/>
                  </a:cubicBezTo>
                  <a:cubicBezTo>
                    <a:pt x="5489924" y="556641"/>
                    <a:pt x="5498878" y="553879"/>
                    <a:pt x="5507165" y="550259"/>
                  </a:cubicBezTo>
                  <a:cubicBezTo>
                    <a:pt x="5519928" y="544640"/>
                    <a:pt x="5533168" y="539877"/>
                    <a:pt x="5545645" y="533591"/>
                  </a:cubicBezTo>
                  <a:cubicBezTo>
                    <a:pt x="5559076" y="526923"/>
                    <a:pt x="5571363" y="517684"/>
                    <a:pt x="5585079" y="511969"/>
                  </a:cubicBezTo>
                  <a:cubicBezTo>
                    <a:pt x="5599843" y="505778"/>
                    <a:pt x="5609368" y="496348"/>
                    <a:pt x="5615368" y="481679"/>
                  </a:cubicBezTo>
                  <a:cubicBezTo>
                    <a:pt x="5619179" y="472440"/>
                    <a:pt x="5624417" y="462629"/>
                    <a:pt x="5631656" y="456152"/>
                  </a:cubicBezTo>
                  <a:cubicBezTo>
                    <a:pt x="5646611" y="442913"/>
                    <a:pt x="5664136" y="432625"/>
                    <a:pt x="5679377" y="419576"/>
                  </a:cubicBezTo>
                  <a:cubicBezTo>
                    <a:pt x="5700808" y="401288"/>
                    <a:pt x="5720620" y="381857"/>
                    <a:pt x="5722525" y="350615"/>
                  </a:cubicBezTo>
                  <a:cubicBezTo>
                    <a:pt x="5723572" y="333375"/>
                    <a:pt x="5732716" y="326041"/>
                    <a:pt x="5749576" y="321945"/>
                  </a:cubicBezTo>
                  <a:cubicBezTo>
                    <a:pt x="5755195" y="320612"/>
                    <a:pt x="5763197" y="318040"/>
                    <a:pt x="5764911" y="313849"/>
                  </a:cubicBezTo>
                  <a:cubicBezTo>
                    <a:pt x="5770054" y="301371"/>
                    <a:pt x="5780722" y="298895"/>
                    <a:pt x="5791009" y="293942"/>
                  </a:cubicBezTo>
                  <a:cubicBezTo>
                    <a:pt x="5797201" y="290989"/>
                    <a:pt x="5804821" y="285179"/>
                    <a:pt x="5806440" y="279178"/>
                  </a:cubicBezTo>
                  <a:cubicBezTo>
                    <a:pt x="5813107" y="254889"/>
                    <a:pt x="5831395" y="240602"/>
                    <a:pt x="5848636" y="224885"/>
                  </a:cubicBezTo>
                  <a:cubicBezTo>
                    <a:pt x="5853684" y="220218"/>
                    <a:pt x="5859113" y="214884"/>
                    <a:pt x="5861590" y="208788"/>
                  </a:cubicBezTo>
                  <a:cubicBezTo>
                    <a:pt x="5866829" y="195643"/>
                    <a:pt x="5874639" y="186118"/>
                    <a:pt x="5888355" y="181166"/>
                  </a:cubicBezTo>
                  <a:cubicBezTo>
                    <a:pt x="5892736" y="179642"/>
                    <a:pt x="5896737" y="176117"/>
                    <a:pt x="5900071" y="172784"/>
                  </a:cubicBezTo>
                  <a:cubicBezTo>
                    <a:pt x="5907215" y="165545"/>
                    <a:pt x="5913215" y="157067"/>
                    <a:pt x="5920740" y="150305"/>
                  </a:cubicBezTo>
                  <a:cubicBezTo>
                    <a:pt x="5939885" y="132874"/>
                    <a:pt x="5958840" y="115729"/>
                    <a:pt x="5969985" y="91345"/>
                  </a:cubicBezTo>
                  <a:cubicBezTo>
                    <a:pt x="5975413" y="79439"/>
                    <a:pt x="5981605" y="66485"/>
                    <a:pt x="5991130" y="58293"/>
                  </a:cubicBezTo>
                  <a:cubicBezTo>
                    <a:pt x="6003227" y="47911"/>
                    <a:pt x="6019133" y="42005"/>
                    <a:pt x="6033325" y="33909"/>
                  </a:cubicBezTo>
                  <a:cubicBezTo>
                    <a:pt x="6040469" y="29813"/>
                    <a:pt x="6047137" y="24860"/>
                    <a:pt x="6054376" y="20955"/>
                  </a:cubicBezTo>
                  <a:cubicBezTo>
                    <a:pt x="6067234" y="14097"/>
                    <a:pt x="6080379" y="7715"/>
                    <a:pt x="6095524" y="0"/>
                  </a:cubicBezTo>
                  <a:close/>
                </a:path>
              </a:pathLst>
            </a:custGeom>
            <a:blipFill dpi="0" rotWithShape="1">
              <a:blip r:embed="rId4">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5" name="Título 4">
            <a:extLst>
              <a:ext uri="{FF2B5EF4-FFF2-40B4-BE49-F238E27FC236}">
                <a16:creationId xmlns:a16="http://schemas.microsoft.com/office/drawing/2014/main" id="{47FDC6C9-5E6F-ABCF-F02B-9EC6E177C71B}"/>
              </a:ext>
            </a:extLst>
          </p:cNvPr>
          <p:cNvSpPr>
            <a:spLocks noGrp="1"/>
          </p:cNvSpPr>
          <p:nvPr>
            <p:ph type="ctrTitle"/>
          </p:nvPr>
        </p:nvSpPr>
        <p:spPr>
          <a:xfrm>
            <a:off x="838199" y="1120676"/>
            <a:ext cx="7021513" cy="2308324"/>
          </a:xfrm>
        </p:spPr>
        <p:txBody>
          <a:bodyPr>
            <a:normAutofit/>
          </a:bodyPr>
          <a:lstStyle/>
          <a:p>
            <a:pPr algn="l"/>
            <a:r>
              <a:rPr lang="es-CL" sz="7200">
                <a:solidFill>
                  <a:srgbClr val="FFFFFF"/>
                </a:solidFill>
              </a:rPr>
              <a:t>Exposición terminada</a:t>
            </a:r>
          </a:p>
        </p:txBody>
      </p:sp>
      <p:sp>
        <p:nvSpPr>
          <p:cNvPr id="6" name="Subtítulo 5">
            <a:extLst>
              <a:ext uri="{FF2B5EF4-FFF2-40B4-BE49-F238E27FC236}">
                <a16:creationId xmlns:a16="http://schemas.microsoft.com/office/drawing/2014/main" id="{31FFFF32-7373-ADA8-0226-DA4D1AEA7B59}"/>
              </a:ext>
            </a:extLst>
          </p:cNvPr>
          <p:cNvSpPr>
            <a:spLocks noGrp="1"/>
          </p:cNvSpPr>
          <p:nvPr>
            <p:ph type="subTitle" idx="1"/>
          </p:nvPr>
        </p:nvSpPr>
        <p:spPr>
          <a:xfrm>
            <a:off x="835024" y="3809999"/>
            <a:ext cx="7025753" cy="1012778"/>
          </a:xfrm>
        </p:spPr>
        <p:txBody>
          <a:bodyPr>
            <a:normAutofit/>
          </a:bodyPr>
          <a:lstStyle/>
          <a:p>
            <a:pPr algn="l"/>
            <a:r>
              <a:rPr lang="es-CL">
                <a:solidFill>
                  <a:srgbClr val="FFFFFF"/>
                </a:solidFill>
              </a:rPr>
              <a:t>Muchas gracias</a:t>
            </a:r>
          </a:p>
          <a:p>
            <a:pPr algn="l"/>
            <a:endParaRPr lang="es-MX">
              <a:solidFill>
                <a:srgbClr val="FFFFFF"/>
              </a:solidFill>
            </a:endParaRPr>
          </a:p>
          <a:p>
            <a:pPr algn="l"/>
            <a:endParaRPr lang="es-CL">
              <a:solidFill>
                <a:srgbClr val="FFFFFF"/>
              </a:solidFill>
            </a:endParaRPr>
          </a:p>
        </p:txBody>
      </p:sp>
      <p:sp>
        <p:nvSpPr>
          <p:cNvPr id="4" name="Marcador de fecha 3">
            <a:extLst>
              <a:ext uri="{FF2B5EF4-FFF2-40B4-BE49-F238E27FC236}">
                <a16:creationId xmlns:a16="http://schemas.microsoft.com/office/drawing/2014/main" id="{DF70F988-62EB-3866-5E4B-AEB0E878D531}"/>
              </a:ext>
            </a:extLst>
          </p:cNvPr>
          <p:cNvSpPr>
            <a:spLocks noGrp="1"/>
          </p:cNvSpPr>
          <p:nvPr>
            <p:ph type="dt" sz="half" idx="10"/>
          </p:nvPr>
        </p:nvSpPr>
        <p:spPr>
          <a:xfrm>
            <a:off x="838200" y="476250"/>
            <a:ext cx="2743200" cy="365125"/>
          </a:xfrm>
        </p:spPr>
        <p:txBody>
          <a:bodyPr>
            <a:normAutofit/>
          </a:bodyPr>
          <a:lstStyle/>
          <a:p>
            <a:pPr>
              <a:spcAft>
                <a:spcPts val="600"/>
              </a:spcAft>
            </a:pPr>
            <a:fld id="{824FC831-A136-4E19-B2C0-CF8C734EEC26}" type="datetime1">
              <a:rPr lang="es-CL" sz="1000">
                <a:solidFill>
                  <a:srgbClr val="FFFFFF"/>
                </a:solidFill>
              </a:rPr>
              <a:pPr>
                <a:spcAft>
                  <a:spcPts val="600"/>
                </a:spcAft>
              </a:pPr>
              <a:t>10-07-2026</a:t>
            </a:fld>
            <a:endParaRPr lang="es-CL" sz="1000">
              <a:solidFill>
                <a:srgbClr val="FFFFFF"/>
              </a:solidFill>
            </a:endParaRPr>
          </a:p>
        </p:txBody>
      </p:sp>
    </p:spTree>
    <p:extLst>
      <p:ext uri="{BB962C8B-B14F-4D97-AF65-F5344CB8AC3E}">
        <p14:creationId xmlns:p14="http://schemas.microsoft.com/office/powerpoint/2010/main" val="14605344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5"/>
                                        </p:tgtEl>
                                        <p:attrNameLst>
                                          <p:attrName>style.visibility</p:attrName>
                                        </p:attrNameLst>
                                      </p:cBhvr>
                                      <p:to>
                                        <p:strVal val="visible"/>
                                      </p:to>
                                    </p:set>
                                    <p:animEffect transition="in" filter="fade">
                                      <p:cBhvr>
                                        <p:cTn id="7" dur="400"/>
                                        <p:tgtEl>
                                          <p:spTgt spid="5"/>
                                        </p:tgtEl>
                                      </p:cBhvr>
                                    </p:animEffect>
                                  </p:childTnLst>
                                </p:cTn>
                              </p:par>
                              <p:par>
                                <p:cTn id="8" presetID="10" presetClass="entr" presetSubtype="0" fill="hold" grpId="0" nodeType="withEffect">
                                  <p:stCondLst>
                                    <p:cond delay="2000"/>
                                  </p:stCondLst>
                                  <p:iterate type="lt">
                                    <p:tmPct val="10000"/>
                                  </p:iterate>
                                  <p:childTnLst>
                                    <p:set>
                                      <p:cBhvr>
                                        <p:cTn id="9" dur="1" fill="hold">
                                          <p:stCondLst>
                                            <p:cond delay="0"/>
                                          </p:stCondLst>
                                        </p:cTn>
                                        <p:tgtEl>
                                          <p:spTgt spid="6">
                                            <p:txEl>
                                              <p:pRg st="0" end="0"/>
                                            </p:txEl>
                                          </p:spTgt>
                                        </p:tgtEl>
                                        <p:attrNameLst>
                                          <p:attrName>style.visibility</p:attrName>
                                        </p:attrNameLst>
                                      </p:cBhvr>
                                      <p:to>
                                        <p:strVal val="visible"/>
                                      </p:to>
                                    </p:set>
                                    <p:animEffect transition="in" filter="fade">
                                      <p:cBhvr>
                                        <p:cTn id="10" dur="4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4">
            <a:extLst>
              <a:ext uri="{FF2B5EF4-FFF2-40B4-BE49-F238E27FC236}">
                <a16:creationId xmlns:a16="http://schemas.microsoft.com/office/drawing/2014/main" id="{3FBFA6EC-7047-F091-1DD5-3C90054D555A}"/>
              </a:ext>
            </a:extLst>
          </p:cNvPr>
          <p:cNvSpPr>
            <a:spLocks noGrp="1"/>
          </p:cNvSpPr>
          <p:nvPr>
            <p:ph type="title"/>
          </p:nvPr>
        </p:nvSpPr>
        <p:spPr/>
        <p:txBody>
          <a:bodyPr/>
          <a:lstStyle/>
          <a:p>
            <a:r>
              <a:rPr lang="es-CL" dirty="0"/>
              <a:t>Casos prácticos</a:t>
            </a:r>
          </a:p>
        </p:txBody>
      </p:sp>
      <p:sp>
        <p:nvSpPr>
          <p:cNvPr id="3" name="Marcador de contenido 2">
            <a:extLst>
              <a:ext uri="{FF2B5EF4-FFF2-40B4-BE49-F238E27FC236}">
                <a16:creationId xmlns:a16="http://schemas.microsoft.com/office/drawing/2014/main" id="{3913F5EA-3F76-AF74-986D-A27C873F5076}"/>
              </a:ext>
            </a:extLst>
          </p:cNvPr>
          <p:cNvSpPr>
            <a:spLocks noGrp="1"/>
          </p:cNvSpPr>
          <p:nvPr>
            <p:ph sz="half" idx="1"/>
          </p:nvPr>
        </p:nvSpPr>
        <p:spPr/>
        <p:txBody>
          <a:bodyPr>
            <a:normAutofit fontScale="70000" lnSpcReduction="20000"/>
          </a:bodyPr>
          <a:lstStyle/>
          <a:p>
            <a:r>
              <a:rPr lang="es-MX" dirty="0"/>
              <a:t>Un navío de línea del siglo XIX dependía de la vela y del carbón para su propulsión, con una logística centrada en víveres, municiones y carbón.</a:t>
            </a:r>
          </a:p>
          <a:p>
            <a:r>
              <a:rPr lang="es-MX" dirty="0"/>
              <a:t>Un portacontenedores militarizado actual (ej. buque logístico adaptado para operaciones militares) depende de motores diésel o turbinas, sistemas eléctricos avanzados y una cadena logística global para repuestos, combustibles y contenedores especializados.</a:t>
            </a:r>
            <a:endParaRPr lang="es-CL" dirty="0"/>
          </a:p>
          <a:p>
            <a:pPr lvl="1"/>
            <a:r>
              <a:rPr lang="es-MX" dirty="0"/>
              <a:t>China convirtió a un carguero portacontenedores civil en buque arsenal con misiles modularizados que pueden instalarse y retirarse con rapidez. </a:t>
            </a:r>
          </a:p>
          <a:p>
            <a:pPr lvl="1"/>
            <a:r>
              <a:rPr lang="es-MX" dirty="0"/>
              <a:t>La foto muestra una imagen de un carguero comercial equipado con lanzadores de misiles, radares y sistemas defensivos, lo que permitiría su uso inmediato en operaciones militares o de apoyo.</a:t>
            </a:r>
          </a:p>
        </p:txBody>
      </p:sp>
      <p:pic>
        <p:nvPicPr>
          <p:cNvPr id="8" name="Marcador de contenido 7">
            <a:extLst>
              <a:ext uri="{FF2B5EF4-FFF2-40B4-BE49-F238E27FC236}">
                <a16:creationId xmlns:a16="http://schemas.microsoft.com/office/drawing/2014/main" id="{80E63F89-3133-3C66-CD0D-F538684B4280}"/>
              </a:ext>
            </a:extLst>
          </p:cNvPr>
          <p:cNvPicPr>
            <a:picLocks noGrp="1" noChangeAspect="1"/>
          </p:cNvPicPr>
          <p:nvPr>
            <p:ph sz="half" idx="2"/>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6172200" y="1884346"/>
            <a:ext cx="5181600" cy="4233896"/>
          </a:xfrm>
        </p:spPr>
      </p:pic>
      <p:sp>
        <p:nvSpPr>
          <p:cNvPr id="4" name="Marcador de fecha 3">
            <a:extLst>
              <a:ext uri="{FF2B5EF4-FFF2-40B4-BE49-F238E27FC236}">
                <a16:creationId xmlns:a16="http://schemas.microsoft.com/office/drawing/2014/main" id="{810BCE8B-9473-F5AB-DECF-D29D14CCFF87}"/>
              </a:ext>
            </a:extLst>
          </p:cNvPr>
          <p:cNvSpPr>
            <a:spLocks noGrp="1"/>
          </p:cNvSpPr>
          <p:nvPr>
            <p:ph type="dt" sz="half" idx="10"/>
          </p:nvPr>
        </p:nvSpPr>
        <p:spPr/>
        <p:txBody>
          <a:bodyPr/>
          <a:lstStyle/>
          <a:p>
            <a:fld id="{824FC831-A136-4E19-B2C0-CF8C734EEC26}" type="datetime1">
              <a:rPr lang="es-CL" smtClean="0"/>
              <a:t>10-07-2026</a:t>
            </a:fld>
            <a:endParaRPr lang="es-CL"/>
          </a:p>
        </p:txBody>
      </p:sp>
      <p:pic>
        <p:nvPicPr>
          <p:cNvPr id="11" name="Imagen 10" descr="China transforma buque portacontenedores en nave de arsenales con misiles.">
            <a:extLst>
              <a:ext uri="{FF2B5EF4-FFF2-40B4-BE49-F238E27FC236}">
                <a16:creationId xmlns:a16="http://schemas.microsoft.com/office/drawing/2014/main" id="{06B8A329-B9E3-4BD5-3158-3DE2E3557A98}"/>
              </a:ext>
            </a:extLst>
          </p:cNvPr>
          <p:cNvPicPr>
            <a:picLocks noChangeAspect="1"/>
          </p:cNvPicPr>
          <p:nvPr/>
        </p:nvPicPr>
        <p:blipFill>
          <a:blip r:embed="rId4"/>
          <a:stretch>
            <a:fillRect/>
          </a:stretch>
        </p:blipFill>
        <p:spPr>
          <a:xfrm>
            <a:off x="6172200" y="2297445"/>
            <a:ext cx="5181600" cy="3454400"/>
          </a:xfrm>
          <a:prstGeom prst="rect">
            <a:avLst/>
          </a:prstGeom>
        </p:spPr>
      </p:pic>
    </p:spTree>
    <p:extLst>
      <p:ext uri="{BB962C8B-B14F-4D97-AF65-F5344CB8AC3E}">
        <p14:creationId xmlns:p14="http://schemas.microsoft.com/office/powerpoint/2010/main" val="10965328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fade">
                                      <p:cBhvr>
                                        <p:cTn id="10" dur="500"/>
                                        <p:tgtEl>
                                          <p:spTgt spid="3">
                                            <p:txEl>
                                              <p:pRg st="2" end="2"/>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Effect transition="in" filter="fade">
                                      <p:cBhvr>
                                        <p:cTn id="13" dur="500"/>
                                        <p:tgtEl>
                                          <p:spTgt spid="3">
                                            <p:txEl>
                                              <p:pRg st="3" end="3"/>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500"/>
                                        <p:tgtEl>
                                          <p:spTgt spid="11"/>
                                        </p:tgtEl>
                                      </p:cBhvr>
                                    </p:animEffect>
                                  </p:childTnLst>
                                </p:cTn>
                              </p:par>
                              <p:par>
                                <p:cTn id="17" presetID="10" presetClass="exit" presetSubtype="0" fill="hold" nodeType="withEffect">
                                  <p:stCondLst>
                                    <p:cond delay="0"/>
                                  </p:stCondLst>
                                  <p:childTnLst>
                                    <p:animEffect transition="out" filter="fade">
                                      <p:cBhvr>
                                        <p:cTn id="18" dur="500"/>
                                        <p:tgtEl>
                                          <p:spTgt spid="8"/>
                                        </p:tgtEl>
                                      </p:cBhvr>
                                    </p:animEffect>
                                    <p:set>
                                      <p:cBhvr>
                                        <p:cTn id="19" dur="1" fill="hold">
                                          <p:stCondLst>
                                            <p:cond delay="499"/>
                                          </p:stCondLst>
                                        </p:cTn>
                                        <p:tgtEl>
                                          <p:spTgt spid="8"/>
                                        </p:tgtEl>
                                        <p:attrNameLst>
                                          <p:attrName>style.visibility</p:attrName>
                                        </p:attrNameLst>
                                      </p:cBhvr>
                                      <p:to>
                                        <p:strVal val="hidden"/>
                                      </p:to>
                                    </p:set>
                                  </p:childTnLst>
                                </p:cTn>
                              </p:par>
                            </p:childTnLst>
                          </p:cTn>
                        </p:par>
                        <p:par>
                          <p:cTn id="20" fill="hold">
                            <p:stCondLst>
                              <p:cond delay="500"/>
                            </p:stCondLst>
                            <p:childTnLst>
                              <p:par>
                                <p:cTn id="21" presetID="9" presetClass="emph" presetSubtype="0" nodeType="afterEffect">
                                  <p:stCondLst>
                                    <p:cond delay="0"/>
                                  </p:stCondLst>
                                  <p:childTnLst>
                                    <p:set>
                                      <p:cBhvr>
                                        <p:cTn id="22" dur="indefinite"/>
                                        <p:tgtEl>
                                          <p:spTgt spid="3">
                                            <p:txEl>
                                              <p:pRg st="0" end="0"/>
                                            </p:txEl>
                                          </p:spTgt>
                                        </p:tgtEl>
                                        <p:attrNameLst>
                                          <p:attrName>style.opacity</p:attrName>
                                        </p:attrNameLst>
                                      </p:cBhvr>
                                      <p:to>
                                        <p:strVal val="0.5"/>
                                      </p:to>
                                    </p:set>
                                    <p:animEffect filter="image" prLst="opacity: 0.5">
                                      <p:cBhvr rctx="IE">
                                        <p:cTn id="23" dur="indefinite"/>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511654BC-8427-5CE5-7699-C07CBC6CC24D}"/>
            </a:ext>
          </a:extLst>
        </p:cNvPr>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639C3025-4784-4B16-914D-CCFC3E8335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0AD20437-C88A-4F45-9C6D-DA32B29A4D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2"/>
            <a:ext cx="8610598" cy="6858000"/>
          </a:xfrm>
          <a:prstGeom prst="rect">
            <a:avLst/>
          </a:pr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ítulo 4">
            <a:extLst>
              <a:ext uri="{FF2B5EF4-FFF2-40B4-BE49-F238E27FC236}">
                <a16:creationId xmlns:a16="http://schemas.microsoft.com/office/drawing/2014/main" id="{EC5E64D0-A624-561B-2113-BA4EE9DE65E5}"/>
              </a:ext>
            </a:extLst>
          </p:cNvPr>
          <p:cNvSpPr>
            <a:spLocks noGrp="1"/>
          </p:cNvSpPr>
          <p:nvPr>
            <p:ph type="title"/>
          </p:nvPr>
        </p:nvSpPr>
        <p:spPr>
          <a:xfrm>
            <a:off x="1137034" y="609600"/>
            <a:ext cx="6112220" cy="1330839"/>
          </a:xfrm>
        </p:spPr>
        <p:txBody>
          <a:bodyPr vert="horz" lIns="91440" tIns="45720" rIns="91440" bIns="45720" rtlCol="0" anchor="ctr">
            <a:normAutofit/>
          </a:bodyPr>
          <a:lstStyle/>
          <a:p>
            <a:r>
              <a:rPr lang="en-US" kern="1200">
                <a:solidFill>
                  <a:schemeClr val="tx1">
                    <a:lumMod val="85000"/>
                    <a:lumOff val="15000"/>
                  </a:schemeClr>
                </a:solidFill>
                <a:latin typeface="+mj-lt"/>
                <a:ea typeface="+mj-ea"/>
                <a:cs typeface="+mj-cs"/>
              </a:rPr>
              <a:t>Casos prácticos</a:t>
            </a:r>
          </a:p>
        </p:txBody>
      </p:sp>
      <p:sp>
        <p:nvSpPr>
          <p:cNvPr id="3" name="Marcador de contenido 2">
            <a:extLst>
              <a:ext uri="{FF2B5EF4-FFF2-40B4-BE49-F238E27FC236}">
                <a16:creationId xmlns:a16="http://schemas.microsoft.com/office/drawing/2014/main" id="{5F37D7D1-C039-FBE5-1D72-5D56D5C8CD49}"/>
              </a:ext>
            </a:extLst>
          </p:cNvPr>
          <p:cNvSpPr>
            <a:spLocks noGrp="1"/>
          </p:cNvSpPr>
          <p:nvPr>
            <p:ph sz="half" idx="1"/>
          </p:nvPr>
        </p:nvSpPr>
        <p:spPr>
          <a:xfrm>
            <a:off x="1137033" y="2194101"/>
            <a:ext cx="5903847" cy="4054298"/>
          </a:xfrm>
        </p:spPr>
        <p:txBody>
          <a:bodyPr vert="horz" lIns="91440" tIns="45720" rIns="91440" bIns="45720" rtlCol="0">
            <a:normAutofit/>
          </a:bodyPr>
          <a:lstStyle/>
          <a:p>
            <a:r>
              <a:rPr lang="es-CL" sz="2000" noProof="0" dirty="0">
                <a:solidFill>
                  <a:schemeClr val="tx1">
                    <a:lumMod val="85000"/>
                    <a:lumOff val="15000"/>
                  </a:schemeClr>
                </a:solidFill>
              </a:rPr>
              <a:t>El reabastecimiento en el mar, también conocido como reabastecimiento en la ruta (UNREP) en la Armada de los Estados Unidos, RAS en las armadas de la OTAN o LOGOS en la Institución, permite que un buque suministre a otro combustible, alimentos, municiones, repuestos u otros suministros esenciales mientras ambos buques se mueven en el mar. </a:t>
            </a:r>
          </a:p>
          <a:p>
            <a:r>
              <a:rPr lang="es-CL" sz="2000" noProof="0" dirty="0">
                <a:solidFill>
                  <a:schemeClr val="tx1">
                    <a:lumMod val="85000"/>
                    <a:lumOff val="15000"/>
                  </a:schemeClr>
                </a:solidFill>
              </a:rPr>
              <a:t>Esta capacidad es crucial para que las flotas navales de aguas azules puedan mantener operaciones extensas a través de los océanos y apoyar a grupos de ataque o fuerzas operativas de portaaviones lejos de sus puertos de origen.</a:t>
            </a:r>
          </a:p>
        </p:txBody>
      </p:sp>
      <p:pic>
        <p:nvPicPr>
          <p:cNvPr id="9" name="Marcador de contenido 8">
            <a:extLst>
              <a:ext uri="{FF2B5EF4-FFF2-40B4-BE49-F238E27FC236}">
                <a16:creationId xmlns:a16="http://schemas.microsoft.com/office/drawing/2014/main" id="{7D07FFD7-F652-82AF-8E43-B48536D964D2}"/>
              </a:ext>
            </a:extLst>
          </p:cNvPr>
          <p:cNvPicPr>
            <a:picLocks noGrp="1" noChangeAspect="1"/>
          </p:cNvPicPr>
          <p:nvPr>
            <p:ph sz="half" idx="2"/>
          </p:nvPr>
        </p:nvPicPr>
        <p:blipFill>
          <a:blip r:embed="rId2"/>
          <a:srcRect l="12941" r="3" b="3"/>
          <a:stretch>
            <a:fillRect/>
          </a:stretch>
        </p:blipFill>
        <p:spPr>
          <a:xfrm>
            <a:off x="7801965" y="3429000"/>
            <a:ext cx="4390035" cy="3429000"/>
          </a:xfrm>
          <a:custGeom>
            <a:avLst/>
            <a:gdLst/>
            <a:ahLst/>
            <a:cxnLst/>
            <a:rect l="l" t="t" r="r" b="b"/>
            <a:pathLst>
              <a:path w="4390035" h="3429000">
                <a:moveTo>
                  <a:pt x="73290" y="0"/>
                </a:moveTo>
                <a:lnTo>
                  <a:pt x="4390035" y="0"/>
                </a:lnTo>
                <a:lnTo>
                  <a:pt x="4390035" y="3429000"/>
                </a:lnTo>
                <a:lnTo>
                  <a:pt x="436073" y="3429000"/>
                </a:lnTo>
                <a:lnTo>
                  <a:pt x="427332" y="3410468"/>
                </a:lnTo>
                <a:cubicBezTo>
                  <a:pt x="419323" y="3391643"/>
                  <a:pt x="413863" y="3372861"/>
                  <a:pt x="421685" y="3366814"/>
                </a:cubicBezTo>
                <a:cubicBezTo>
                  <a:pt x="417583" y="3332384"/>
                  <a:pt x="433681" y="3294011"/>
                  <a:pt x="423663" y="3247798"/>
                </a:cubicBezTo>
                <a:cubicBezTo>
                  <a:pt x="421194" y="3188032"/>
                  <a:pt x="418245" y="3205513"/>
                  <a:pt x="412524" y="3110724"/>
                </a:cubicBezTo>
                <a:cubicBezTo>
                  <a:pt x="404022" y="3069386"/>
                  <a:pt x="436006" y="3027577"/>
                  <a:pt x="419732" y="3004503"/>
                </a:cubicBezTo>
                <a:cubicBezTo>
                  <a:pt x="407578" y="2949657"/>
                  <a:pt x="388511" y="2896851"/>
                  <a:pt x="363651" y="2842588"/>
                </a:cubicBezTo>
                <a:cubicBezTo>
                  <a:pt x="332103" y="2797699"/>
                  <a:pt x="331554" y="2711800"/>
                  <a:pt x="263212" y="2651456"/>
                </a:cubicBezTo>
                <a:cubicBezTo>
                  <a:pt x="235935" y="2585326"/>
                  <a:pt x="214760" y="2535145"/>
                  <a:pt x="194330" y="2484251"/>
                </a:cubicBezTo>
                <a:cubicBezTo>
                  <a:pt x="184580" y="2468441"/>
                  <a:pt x="154039" y="2380429"/>
                  <a:pt x="140630" y="2346096"/>
                </a:cubicBezTo>
                <a:cubicBezTo>
                  <a:pt x="76681" y="2257531"/>
                  <a:pt x="91260" y="2243719"/>
                  <a:pt x="77185" y="2144811"/>
                </a:cubicBezTo>
                <a:cubicBezTo>
                  <a:pt x="66953" y="2112233"/>
                  <a:pt x="67414" y="2096078"/>
                  <a:pt x="50887" y="2061697"/>
                </a:cubicBezTo>
                <a:lnTo>
                  <a:pt x="27133" y="1969379"/>
                </a:lnTo>
                <a:lnTo>
                  <a:pt x="29988" y="1961973"/>
                </a:lnTo>
                <a:lnTo>
                  <a:pt x="31559" y="1961231"/>
                </a:lnTo>
                <a:lnTo>
                  <a:pt x="14905" y="1880268"/>
                </a:lnTo>
                <a:cubicBezTo>
                  <a:pt x="12271" y="1874644"/>
                  <a:pt x="-805" y="1860096"/>
                  <a:pt x="2188" y="1847922"/>
                </a:cubicBezTo>
                <a:lnTo>
                  <a:pt x="21879" y="1779161"/>
                </a:lnTo>
                <a:lnTo>
                  <a:pt x="27968" y="1733684"/>
                </a:lnTo>
                <a:cubicBezTo>
                  <a:pt x="25035" y="1726530"/>
                  <a:pt x="21617" y="1619937"/>
                  <a:pt x="16511" y="1614373"/>
                </a:cubicBezTo>
                <a:cubicBezTo>
                  <a:pt x="47946" y="1547691"/>
                  <a:pt x="4394" y="1556097"/>
                  <a:pt x="12613" y="1479987"/>
                </a:cubicBezTo>
                <a:cubicBezTo>
                  <a:pt x="15110" y="1387360"/>
                  <a:pt x="4986" y="1320420"/>
                  <a:pt x="4190" y="1214801"/>
                </a:cubicBezTo>
                <a:cubicBezTo>
                  <a:pt x="3611" y="1152457"/>
                  <a:pt x="-6268" y="1080052"/>
                  <a:pt x="6503" y="966549"/>
                </a:cubicBezTo>
                <a:cubicBezTo>
                  <a:pt x="10182" y="901722"/>
                  <a:pt x="25065" y="884915"/>
                  <a:pt x="20609" y="845066"/>
                </a:cubicBezTo>
                <a:cubicBezTo>
                  <a:pt x="20199" y="816540"/>
                  <a:pt x="19791" y="788014"/>
                  <a:pt x="19381" y="759488"/>
                </a:cubicBezTo>
                <a:lnTo>
                  <a:pt x="21672" y="741102"/>
                </a:lnTo>
                <a:lnTo>
                  <a:pt x="30720" y="737125"/>
                </a:lnTo>
                <a:lnTo>
                  <a:pt x="23211" y="691098"/>
                </a:lnTo>
                <a:cubicBezTo>
                  <a:pt x="25461" y="680873"/>
                  <a:pt x="43338" y="650431"/>
                  <a:pt x="42062" y="637700"/>
                </a:cubicBezTo>
                <a:cubicBezTo>
                  <a:pt x="23297" y="593852"/>
                  <a:pt x="30263" y="601340"/>
                  <a:pt x="41571" y="540174"/>
                </a:cubicBezTo>
                <a:cubicBezTo>
                  <a:pt x="35397" y="519975"/>
                  <a:pt x="35174" y="428356"/>
                  <a:pt x="46636" y="415352"/>
                </a:cubicBezTo>
                <a:cubicBezTo>
                  <a:pt x="48960" y="401821"/>
                  <a:pt x="44602" y="386587"/>
                  <a:pt x="56977" y="379461"/>
                </a:cubicBezTo>
                <a:cubicBezTo>
                  <a:pt x="71829" y="368123"/>
                  <a:pt x="47958" y="323384"/>
                  <a:pt x="65759" y="328645"/>
                </a:cubicBezTo>
                <a:cubicBezTo>
                  <a:pt x="49386" y="296830"/>
                  <a:pt x="65237" y="231983"/>
                  <a:pt x="72589" y="203608"/>
                </a:cubicBezTo>
                <a:cubicBezTo>
                  <a:pt x="75524" y="153257"/>
                  <a:pt x="77980" y="142710"/>
                  <a:pt x="78370" y="105992"/>
                </a:cubicBezTo>
                <a:cubicBezTo>
                  <a:pt x="80828" y="104127"/>
                  <a:pt x="70890" y="52128"/>
                  <a:pt x="70125" y="25135"/>
                </a:cubicBezTo>
                <a:close/>
              </a:path>
            </a:pathLst>
          </a:custGeom>
        </p:spPr>
      </p:pic>
      <p:pic>
        <p:nvPicPr>
          <p:cNvPr id="10" name="Imagen 9" descr="DVIDS - Images - USS Paul Ignatius (DDG 117) Conducts RAS with USNS ...">
            <a:extLst>
              <a:ext uri="{FF2B5EF4-FFF2-40B4-BE49-F238E27FC236}">
                <a16:creationId xmlns:a16="http://schemas.microsoft.com/office/drawing/2014/main" id="{A00F5936-9E7B-1D93-2578-968B0EA0314F}"/>
              </a:ext>
            </a:extLst>
          </p:cNvPr>
          <p:cNvPicPr>
            <a:picLocks noChangeAspect="1"/>
          </p:cNvPicPr>
          <p:nvPr/>
        </p:nvPicPr>
        <p:blipFill>
          <a:blip r:embed="rId3"/>
          <a:srcRect l="15323" r="98" b="-2"/>
          <a:stretch>
            <a:fillRect/>
          </a:stretch>
        </p:blipFill>
        <p:spPr>
          <a:xfrm>
            <a:off x="7842932" y="-17"/>
            <a:ext cx="4349068" cy="3432349"/>
          </a:xfrm>
          <a:custGeom>
            <a:avLst/>
            <a:gdLst/>
            <a:ahLst/>
            <a:cxnLst/>
            <a:rect l="l" t="t" r="r" b="b"/>
            <a:pathLst>
              <a:path w="4349068" h="3428999">
                <a:moveTo>
                  <a:pt x="711944" y="0"/>
                </a:moveTo>
                <a:lnTo>
                  <a:pt x="4349068" y="0"/>
                </a:lnTo>
                <a:lnTo>
                  <a:pt x="4349068" y="3428999"/>
                </a:lnTo>
                <a:lnTo>
                  <a:pt x="32307" y="3428999"/>
                </a:lnTo>
                <a:lnTo>
                  <a:pt x="34693" y="3410051"/>
                </a:lnTo>
                <a:cubicBezTo>
                  <a:pt x="37039" y="3395347"/>
                  <a:pt x="38143" y="3381819"/>
                  <a:pt x="32792" y="3373027"/>
                </a:cubicBezTo>
                <a:cubicBezTo>
                  <a:pt x="29961" y="3298527"/>
                  <a:pt x="20335" y="3290617"/>
                  <a:pt x="14318" y="3222737"/>
                </a:cubicBezTo>
                <a:cubicBezTo>
                  <a:pt x="11384" y="3146284"/>
                  <a:pt x="-6116" y="3184007"/>
                  <a:pt x="2241" y="3118188"/>
                </a:cubicBezTo>
                <a:cubicBezTo>
                  <a:pt x="16306" y="3109217"/>
                  <a:pt x="34183" y="3024732"/>
                  <a:pt x="27952" y="3003808"/>
                </a:cubicBezTo>
                <a:cubicBezTo>
                  <a:pt x="27563" y="2966753"/>
                  <a:pt x="27366" y="2989870"/>
                  <a:pt x="27149" y="2944921"/>
                </a:cubicBezTo>
                <a:lnTo>
                  <a:pt x="41941" y="2877744"/>
                </a:lnTo>
                <a:cubicBezTo>
                  <a:pt x="36258" y="2880724"/>
                  <a:pt x="54303" y="2822146"/>
                  <a:pt x="53926" y="2807161"/>
                </a:cubicBezTo>
                <a:cubicBezTo>
                  <a:pt x="56083" y="2775643"/>
                  <a:pt x="30060" y="2769288"/>
                  <a:pt x="53334" y="2752347"/>
                </a:cubicBezTo>
                <a:lnTo>
                  <a:pt x="60008" y="2748299"/>
                </a:lnTo>
                <a:cubicBezTo>
                  <a:pt x="60210" y="2745962"/>
                  <a:pt x="60411" y="2743625"/>
                  <a:pt x="60613" y="2741288"/>
                </a:cubicBezTo>
                <a:cubicBezTo>
                  <a:pt x="60116" y="2737657"/>
                  <a:pt x="58269" y="2735847"/>
                  <a:pt x="53819" y="2737160"/>
                </a:cubicBezTo>
                <a:cubicBezTo>
                  <a:pt x="70191" y="2705347"/>
                  <a:pt x="64153" y="2699356"/>
                  <a:pt x="66799" y="2659631"/>
                </a:cubicBezTo>
                <a:cubicBezTo>
                  <a:pt x="77943" y="2612127"/>
                  <a:pt x="64846" y="2628594"/>
                  <a:pt x="86795" y="2573336"/>
                </a:cubicBezTo>
                <a:cubicBezTo>
                  <a:pt x="96119" y="2559732"/>
                  <a:pt x="108676" y="2541339"/>
                  <a:pt x="108890" y="2528057"/>
                </a:cubicBezTo>
                <a:lnTo>
                  <a:pt x="137074" y="2489594"/>
                </a:lnTo>
                <a:cubicBezTo>
                  <a:pt x="138076" y="2487774"/>
                  <a:pt x="138422" y="2473350"/>
                  <a:pt x="137897" y="2468303"/>
                </a:cubicBezTo>
                <a:lnTo>
                  <a:pt x="155171" y="2460480"/>
                </a:lnTo>
                <a:lnTo>
                  <a:pt x="147972" y="2423535"/>
                </a:lnTo>
                <a:lnTo>
                  <a:pt x="155293" y="2404394"/>
                </a:lnTo>
                <a:cubicBezTo>
                  <a:pt x="172891" y="2392610"/>
                  <a:pt x="160687" y="2347474"/>
                  <a:pt x="168818" y="2324643"/>
                </a:cubicBezTo>
                <a:cubicBezTo>
                  <a:pt x="169390" y="2297698"/>
                  <a:pt x="193082" y="2284202"/>
                  <a:pt x="198340" y="2255535"/>
                </a:cubicBezTo>
                <a:cubicBezTo>
                  <a:pt x="214268" y="2249648"/>
                  <a:pt x="228319" y="2207828"/>
                  <a:pt x="217338" y="2184679"/>
                </a:cubicBezTo>
                <a:lnTo>
                  <a:pt x="242924" y="2093132"/>
                </a:lnTo>
                <a:cubicBezTo>
                  <a:pt x="264937" y="2084587"/>
                  <a:pt x="280562" y="1985868"/>
                  <a:pt x="290446" y="1950235"/>
                </a:cubicBezTo>
                <a:cubicBezTo>
                  <a:pt x="308239" y="1920183"/>
                  <a:pt x="350073" y="1898905"/>
                  <a:pt x="361001" y="1861568"/>
                </a:cubicBezTo>
                <a:cubicBezTo>
                  <a:pt x="367163" y="1810687"/>
                  <a:pt x="352049" y="1869507"/>
                  <a:pt x="356015" y="1809499"/>
                </a:cubicBezTo>
                <a:cubicBezTo>
                  <a:pt x="355145" y="1754297"/>
                  <a:pt x="367821" y="1767680"/>
                  <a:pt x="375846" y="1693716"/>
                </a:cubicBezTo>
                <a:cubicBezTo>
                  <a:pt x="374712" y="1654244"/>
                  <a:pt x="382062" y="1627007"/>
                  <a:pt x="381776" y="1605195"/>
                </a:cubicBezTo>
                <a:cubicBezTo>
                  <a:pt x="389848" y="1568952"/>
                  <a:pt x="392552" y="1564518"/>
                  <a:pt x="396301" y="1516217"/>
                </a:cubicBezTo>
                <a:cubicBezTo>
                  <a:pt x="401397" y="1488452"/>
                  <a:pt x="428137" y="1457870"/>
                  <a:pt x="409866" y="1429841"/>
                </a:cubicBezTo>
                <a:cubicBezTo>
                  <a:pt x="422203" y="1412325"/>
                  <a:pt x="460064" y="1413592"/>
                  <a:pt x="442210" y="1380081"/>
                </a:cubicBezTo>
                <a:cubicBezTo>
                  <a:pt x="464590" y="1394128"/>
                  <a:pt x="443394" y="1335176"/>
                  <a:pt x="463662" y="1334891"/>
                </a:cubicBezTo>
                <a:cubicBezTo>
                  <a:pt x="480316" y="1336427"/>
                  <a:pt x="515162" y="1194568"/>
                  <a:pt x="519523" y="1185551"/>
                </a:cubicBezTo>
                <a:cubicBezTo>
                  <a:pt x="527731" y="1149210"/>
                  <a:pt x="536547" y="1148087"/>
                  <a:pt x="542909" y="1111168"/>
                </a:cubicBezTo>
                <a:cubicBezTo>
                  <a:pt x="555522" y="1057226"/>
                  <a:pt x="531818" y="1022543"/>
                  <a:pt x="543055" y="993353"/>
                </a:cubicBezTo>
                <a:cubicBezTo>
                  <a:pt x="559986" y="960214"/>
                  <a:pt x="580459" y="867450"/>
                  <a:pt x="592544" y="813953"/>
                </a:cubicBezTo>
                <a:cubicBezTo>
                  <a:pt x="604272" y="746430"/>
                  <a:pt x="608119" y="666470"/>
                  <a:pt x="613420" y="588218"/>
                </a:cubicBezTo>
                <a:cubicBezTo>
                  <a:pt x="604962" y="475380"/>
                  <a:pt x="590630" y="536119"/>
                  <a:pt x="596055" y="376479"/>
                </a:cubicBezTo>
                <a:lnTo>
                  <a:pt x="605018" y="280992"/>
                </a:lnTo>
                <a:cubicBezTo>
                  <a:pt x="604854" y="276227"/>
                  <a:pt x="610771" y="223140"/>
                  <a:pt x="610608" y="218374"/>
                </a:cubicBezTo>
                <a:lnTo>
                  <a:pt x="604880" y="188178"/>
                </a:lnTo>
                <a:lnTo>
                  <a:pt x="630913" y="152404"/>
                </a:lnTo>
                <a:cubicBezTo>
                  <a:pt x="640688" y="136342"/>
                  <a:pt x="647365" y="122048"/>
                  <a:pt x="663530" y="91810"/>
                </a:cubicBezTo>
                <a:lnTo>
                  <a:pt x="705264" y="3016"/>
                </a:lnTo>
                <a:close/>
              </a:path>
            </a:pathLst>
          </a:custGeom>
        </p:spPr>
      </p:pic>
      <p:sp>
        <p:nvSpPr>
          <p:cNvPr id="4" name="Marcador de fecha 3">
            <a:extLst>
              <a:ext uri="{FF2B5EF4-FFF2-40B4-BE49-F238E27FC236}">
                <a16:creationId xmlns:a16="http://schemas.microsoft.com/office/drawing/2014/main" id="{9764ECBE-C31F-EA10-1937-1D1687AF06D3}"/>
              </a:ext>
            </a:extLst>
          </p:cNvPr>
          <p:cNvSpPr>
            <a:spLocks noGrp="1"/>
          </p:cNvSpPr>
          <p:nvPr>
            <p:ph type="dt" sz="half" idx="10"/>
          </p:nvPr>
        </p:nvSpPr>
        <p:spPr>
          <a:xfrm>
            <a:off x="838200" y="6356350"/>
            <a:ext cx="2743200" cy="365125"/>
          </a:xfrm>
        </p:spPr>
        <p:txBody>
          <a:bodyPr vert="horz" lIns="91440" tIns="45720" rIns="91440" bIns="45720" rtlCol="0" anchor="ctr">
            <a:normAutofit/>
          </a:bodyPr>
          <a:lstStyle/>
          <a:p>
            <a:pPr>
              <a:spcAft>
                <a:spcPts val="600"/>
              </a:spcAft>
            </a:pPr>
            <a:fld id="{824FC831-A136-4E19-B2C0-CF8C734EEC26}" type="datetime1">
              <a:rPr lang="en-US" sz="1000">
                <a:solidFill>
                  <a:schemeClr val="tx1">
                    <a:tint val="75000"/>
                  </a:schemeClr>
                </a:solidFill>
              </a:rPr>
              <a:pPr>
                <a:spcAft>
                  <a:spcPts val="600"/>
                </a:spcAft>
              </a:pPr>
              <a:t>7/10/2026</a:t>
            </a:fld>
            <a:endParaRPr lang="en-US" sz="1000">
              <a:solidFill>
                <a:schemeClr val="tx1">
                  <a:tint val="75000"/>
                </a:schemeClr>
              </a:solidFill>
            </a:endParaRPr>
          </a:p>
        </p:txBody>
      </p:sp>
      <p:sp>
        <p:nvSpPr>
          <p:cNvPr id="12" name="Flecha: hacia la izquierda 11">
            <a:hlinkClick r:id="rId4" action="ppaction://hlinksldjump"/>
            <a:extLst>
              <a:ext uri="{FF2B5EF4-FFF2-40B4-BE49-F238E27FC236}">
                <a16:creationId xmlns:a16="http://schemas.microsoft.com/office/drawing/2014/main" id="{1DF61366-9D9E-BEB4-C355-8856FF3B9523}"/>
              </a:ext>
            </a:extLst>
          </p:cNvPr>
          <p:cNvSpPr/>
          <p:nvPr/>
        </p:nvSpPr>
        <p:spPr>
          <a:xfrm>
            <a:off x="4593771" y="6356350"/>
            <a:ext cx="740229" cy="145711"/>
          </a:xfrm>
          <a:prstGeom prst="lef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1662861376"/>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36200</TotalTime>
  <Words>2552</Words>
  <Application>Microsoft Office PowerPoint</Application>
  <PresentationFormat>Panorámica</PresentationFormat>
  <Paragraphs>174</Paragraphs>
  <Slides>22</Slides>
  <Notes>0</Notes>
  <HiddenSlides>0</HiddenSlides>
  <MMClips>0</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22</vt:i4>
      </vt:variant>
    </vt:vector>
  </HeadingPairs>
  <TitlesOfParts>
    <vt:vector size="27" baseType="lpstr">
      <vt:lpstr>Aptos</vt:lpstr>
      <vt:lpstr>Aptos Display</vt:lpstr>
      <vt:lpstr>Arial</vt:lpstr>
      <vt:lpstr>Calibri</vt:lpstr>
      <vt:lpstr>Tema de Office</vt:lpstr>
      <vt:lpstr>Sistemas Navales</vt:lpstr>
      <vt:lpstr>Introducción a Sistemas Navales </vt:lpstr>
      <vt:lpstr>Evolución de los buques de guerra</vt:lpstr>
      <vt:lpstr>Evolución de la furtividad en buques</vt:lpstr>
      <vt:lpstr>Evolución de armas y sistemas de propulsión en buques de guerra</vt:lpstr>
      <vt:lpstr>Evolución de armas y sistemas de propulsión en buques de guerra (Israel) https://www.youtube.com/watch?v=fGyKSNC_MAw&amp;t=668s </vt:lpstr>
      <vt:lpstr>Evolución de armas y sistemas de propulsión en buques de guerra (Israel)</vt:lpstr>
      <vt:lpstr>Evolución de armas y sistemas de propulsión en buques de guerra (Israel)</vt:lpstr>
      <vt:lpstr>Evolución de armas y sistemas de propulsión en buques de guerra</vt:lpstr>
      <vt:lpstr>Evolución de armas y sistemas de propulsión en buques de guerra</vt:lpstr>
      <vt:lpstr>Evolución histórica de los buques y sus demandas logísticas</vt:lpstr>
      <vt:lpstr>Demanda logística</vt:lpstr>
      <vt:lpstr>Demanda logística y la subsistencia a bordo</vt:lpstr>
      <vt:lpstr>Demanda logística y la subsistencia a bordo</vt:lpstr>
      <vt:lpstr>Resumen de la evolución histórica de los buques de guerra</vt:lpstr>
      <vt:lpstr>Sistemas de Reaprovisionamiento Naval</vt:lpstr>
      <vt:lpstr>Sistemas de Reaprovisionamiento Naval</vt:lpstr>
      <vt:lpstr>Sistemas de Reaprovisionamiento Naval</vt:lpstr>
      <vt:lpstr>Sistemas de Reaprovisionamiento Naval</vt:lpstr>
      <vt:lpstr>Exposición terminada</vt:lpstr>
      <vt:lpstr>Casos prácticos</vt:lpstr>
      <vt:lpstr>Casos prácticos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3068</dc:creator>
  <cp:lastModifiedBy>Office</cp:lastModifiedBy>
  <cp:revision>13</cp:revision>
  <dcterms:created xsi:type="dcterms:W3CDTF">2026-06-05T16:07:44Z</dcterms:created>
  <dcterms:modified xsi:type="dcterms:W3CDTF">2026-07-12T16:58:37Z</dcterms:modified>
</cp:coreProperties>
</file>