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74" r:id="rId2"/>
    <p:sldMasterId id="2147483686" r:id="rId3"/>
  </p:sldMasterIdLst>
  <p:notesMasterIdLst>
    <p:notesMasterId r:id="rId15"/>
  </p:notesMasterIdLst>
  <p:handoutMasterIdLst>
    <p:handoutMasterId r:id="rId16"/>
  </p:handoutMasterIdLst>
  <p:sldIdLst>
    <p:sldId id="583" r:id="rId4"/>
    <p:sldId id="584" r:id="rId5"/>
    <p:sldId id="610" r:id="rId6"/>
    <p:sldId id="607" r:id="rId7"/>
    <p:sldId id="608" r:id="rId8"/>
    <p:sldId id="602" r:id="rId9"/>
    <p:sldId id="604" r:id="rId10"/>
    <p:sldId id="605" r:id="rId11"/>
    <p:sldId id="606" r:id="rId12"/>
    <p:sldId id="611" r:id="rId13"/>
    <p:sldId id="596" r:id="rId14"/>
  </p:sldIdLst>
  <p:sldSz cx="9144000" cy="6858000" type="screen4x3"/>
  <p:notesSz cx="7010400" cy="92964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FF3300"/>
    <a:srgbClr val="19973A"/>
    <a:srgbClr val="00FF00"/>
    <a:srgbClr val="0033CC"/>
    <a:srgbClr val="FFFFFF"/>
    <a:srgbClr val="003300"/>
    <a:srgbClr val="D9D9D9"/>
    <a:srgbClr val="33CC33"/>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747" autoAdjust="0"/>
    <p:restoredTop sz="84029" autoAdjust="0"/>
  </p:normalViewPr>
  <p:slideViewPr>
    <p:cSldViewPr>
      <p:cViewPr varScale="1">
        <p:scale>
          <a:sx n="90" d="100"/>
          <a:sy n="90" d="100"/>
        </p:scale>
        <p:origin x="264"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58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1" y="0"/>
            <a:ext cx="3037840" cy="464820"/>
          </a:xfrm>
          <a:prstGeom prst="rect">
            <a:avLst/>
          </a:prstGeom>
        </p:spPr>
        <p:txBody>
          <a:bodyPr vert="horz" lIns="92446" tIns="46223" rIns="92446" bIns="46223" rtlCol="0"/>
          <a:lstStyle>
            <a:lvl1pPr algn="l">
              <a:defRPr sz="1200"/>
            </a:lvl1pPr>
          </a:lstStyle>
          <a:p>
            <a:endParaRPr lang="es-CL"/>
          </a:p>
        </p:txBody>
      </p:sp>
      <p:sp>
        <p:nvSpPr>
          <p:cNvPr id="3" name="2 Marcador de fecha"/>
          <p:cNvSpPr>
            <a:spLocks noGrp="1"/>
          </p:cNvSpPr>
          <p:nvPr>
            <p:ph type="dt" sz="quarter" idx="1"/>
          </p:nvPr>
        </p:nvSpPr>
        <p:spPr>
          <a:xfrm>
            <a:off x="3970939" y="0"/>
            <a:ext cx="3037840" cy="464820"/>
          </a:xfrm>
          <a:prstGeom prst="rect">
            <a:avLst/>
          </a:prstGeom>
        </p:spPr>
        <p:txBody>
          <a:bodyPr vert="horz" lIns="92446" tIns="46223" rIns="92446" bIns="46223" rtlCol="0"/>
          <a:lstStyle>
            <a:lvl1pPr algn="r">
              <a:defRPr sz="1200"/>
            </a:lvl1pPr>
          </a:lstStyle>
          <a:p>
            <a:fld id="{B1F813C1-07D1-4E99-916C-CE1E4FFA0C46}" type="datetimeFigureOut">
              <a:rPr lang="es-CL" smtClean="0"/>
              <a:pPr/>
              <a:t>29-07-2026</a:t>
            </a:fld>
            <a:endParaRPr lang="es-CL"/>
          </a:p>
        </p:txBody>
      </p:sp>
      <p:sp>
        <p:nvSpPr>
          <p:cNvPr id="4" name="3 Marcador de pie de página"/>
          <p:cNvSpPr>
            <a:spLocks noGrp="1"/>
          </p:cNvSpPr>
          <p:nvPr>
            <p:ph type="ftr" sz="quarter" idx="2"/>
          </p:nvPr>
        </p:nvSpPr>
        <p:spPr>
          <a:xfrm>
            <a:off x="1" y="8829967"/>
            <a:ext cx="3037840" cy="464820"/>
          </a:xfrm>
          <a:prstGeom prst="rect">
            <a:avLst/>
          </a:prstGeom>
        </p:spPr>
        <p:txBody>
          <a:bodyPr vert="horz" lIns="92446" tIns="46223" rIns="92446" bIns="46223"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939" y="8829967"/>
            <a:ext cx="3037840" cy="464820"/>
          </a:xfrm>
          <a:prstGeom prst="rect">
            <a:avLst/>
          </a:prstGeom>
        </p:spPr>
        <p:txBody>
          <a:bodyPr vert="horz" lIns="92446" tIns="46223" rIns="92446" bIns="46223" rtlCol="0" anchor="b"/>
          <a:lstStyle>
            <a:lvl1pPr algn="r">
              <a:defRPr sz="1200"/>
            </a:lvl1pPr>
          </a:lstStyle>
          <a:p>
            <a:fld id="{ADDF7AB7-47F8-42AC-A48D-AD8DAAABB3EC}" type="slidenum">
              <a:rPr lang="es-CL" smtClean="0"/>
              <a:pPr/>
              <a:t>‹Nº›</a:t>
            </a:fld>
            <a:endParaRPr lang="es-CL"/>
          </a:p>
        </p:txBody>
      </p:sp>
    </p:spTree>
    <p:extLst>
      <p:ext uri="{BB962C8B-B14F-4D97-AF65-F5344CB8AC3E}">
        <p14:creationId xmlns:p14="http://schemas.microsoft.com/office/powerpoint/2010/main" val="41887015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1" y="0"/>
            <a:ext cx="3037840" cy="464820"/>
          </a:xfrm>
          <a:prstGeom prst="rect">
            <a:avLst/>
          </a:prstGeom>
        </p:spPr>
        <p:txBody>
          <a:bodyPr vert="horz" lIns="92446" tIns="46223" rIns="92446" bIns="46223" rtlCol="0"/>
          <a:lstStyle>
            <a:lvl1pPr algn="l">
              <a:defRPr sz="1200"/>
            </a:lvl1pPr>
          </a:lstStyle>
          <a:p>
            <a:endParaRPr lang="es-CL"/>
          </a:p>
        </p:txBody>
      </p:sp>
      <p:sp>
        <p:nvSpPr>
          <p:cNvPr id="3" name="2 Marcador de fecha"/>
          <p:cNvSpPr>
            <a:spLocks noGrp="1"/>
          </p:cNvSpPr>
          <p:nvPr>
            <p:ph type="dt" idx="1"/>
          </p:nvPr>
        </p:nvSpPr>
        <p:spPr>
          <a:xfrm>
            <a:off x="3970939" y="0"/>
            <a:ext cx="3037840" cy="464820"/>
          </a:xfrm>
          <a:prstGeom prst="rect">
            <a:avLst/>
          </a:prstGeom>
        </p:spPr>
        <p:txBody>
          <a:bodyPr vert="horz" lIns="92446" tIns="46223" rIns="92446" bIns="46223" rtlCol="0"/>
          <a:lstStyle>
            <a:lvl1pPr algn="r">
              <a:defRPr sz="1200"/>
            </a:lvl1pPr>
          </a:lstStyle>
          <a:p>
            <a:fld id="{08C33D85-B31B-4F34-8FDD-46477995D0D0}" type="datetimeFigureOut">
              <a:rPr lang="es-CL" smtClean="0"/>
              <a:pPr/>
              <a:t>29-07-2026</a:t>
            </a:fld>
            <a:endParaRPr lang="es-CL"/>
          </a:p>
        </p:txBody>
      </p:sp>
      <p:sp>
        <p:nvSpPr>
          <p:cNvPr id="4" name="3 Marcador de imagen de diapositiva"/>
          <p:cNvSpPr>
            <a:spLocks noGrp="1" noRot="1" noChangeAspect="1"/>
          </p:cNvSpPr>
          <p:nvPr>
            <p:ph type="sldImg" idx="2"/>
          </p:nvPr>
        </p:nvSpPr>
        <p:spPr>
          <a:xfrm>
            <a:off x="1181100" y="696913"/>
            <a:ext cx="4649788" cy="3486150"/>
          </a:xfrm>
          <a:prstGeom prst="rect">
            <a:avLst/>
          </a:prstGeom>
          <a:noFill/>
          <a:ln w="12700">
            <a:solidFill>
              <a:prstClr val="black"/>
            </a:solidFill>
          </a:ln>
        </p:spPr>
        <p:txBody>
          <a:bodyPr vert="horz" lIns="92446" tIns="46223" rIns="92446" bIns="46223" rtlCol="0" anchor="ctr"/>
          <a:lstStyle/>
          <a:p>
            <a:endParaRPr lang="es-CL"/>
          </a:p>
        </p:txBody>
      </p:sp>
      <p:sp>
        <p:nvSpPr>
          <p:cNvPr id="5" name="4 Marcador de notas"/>
          <p:cNvSpPr>
            <a:spLocks noGrp="1"/>
          </p:cNvSpPr>
          <p:nvPr>
            <p:ph type="body" sz="quarter" idx="3"/>
          </p:nvPr>
        </p:nvSpPr>
        <p:spPr>
          <a:xfrm>
            <a:off x="701041" y="4415790"/>
            <a:ext cx="5608320" cy="4183380"/>
          </a:xfrm>
          <a:prstGeom prst="rect">
            <a:avLst/>
          </a:prstGeom>
        </p:spPr>
        <p:txBody>
          <a:bodyPr vert="horz" lIns="92446" tIns="46223" rIns="92446" bIns="46223"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5 Marcador de pie de página"/>
          <p:cNvSpPr>
            <a:spLocks noGrp="1"/>
          </p:cNvSpPr>
          <p:nvPr>
            <p:ph type="ftr" sz="quarter" idx="4"/>
          </p:nvPr>
        </p:nvSpPr>
        <p:spPr>
          <a:xfrm>
            <a:off x="1" y="8829967"/>
            <a:ext cx="3037840" cy="464820"/>
          </a:xfrm>
          <a:prstGeom prst="rect">
            <a:avLst/>
          </a:prstGeom>
        </p:spPr>
        <p:txBody>
          <a:bodyPr vert="horz" lIns="92446" tIns="46223" rIns="92446" bIns="46223" rtlCol="0" anchor="b"/>
          <a:lstStyle>
            <a:lvl1pPr algn="l">
              <a:defRPr sz="1200"/>
            </a:lvl1pPr>
          </a:lstStyle>
          <a:p>
            <a:endParaRPr lang="es-CL"/>
          </a:p>
        </p:txBody>
      </p:sp>
      <p:sp>
        <p:nvSpPr>
          <p:cNvPr id="7" name="6 Marcador de número de diapositiva"/>
          <p:cNvSpPr>
            <a:spLocks noGrp="1"/>
          </p:cNvSpPr>
          <p:nvPr>
            <p:ph type="sldNum" sz="quarter" idx="5"/>
          </p:nvPr>
        </p:nvSpPr>
        <p:spPr>
          <a:xfrm>
            <a:off x="3970939" y="8829967"/>
            <a:ext cx="3037840" cy="464820"/>
          </a:xfrm>
          <a:prstGeom prst="rect">
            <a:avLst/>
          </a:prstGeom>
        </p:spPr>
        <p:txBody>
          <a:bodyPr vert="horz" lIns="92446" tIns="46223" rIns="92446" bIns="46223" rtlCol="0" anchor="b"/>
          <a:lstStyle>
            <a:lvl1pPr algn="r">
              <a:defRPr sz="1200"/>
            </a:lvl1pPr>
          </a:lstStyle>
          <a:p>
            <a:fld id="{8D5124F0-EF6E-46CB-9A80-F9EF2EC70CE4}" type="slidenum">
              <a:rPr lang="es-CL" smtClean="0"/>
              <a:pPr/>
              <a:t>‹Nº›</a:t>
            </a:fld>
            <a:endParaRPr lang="es-CL"/>
          </a:p>
        </p:txBody>
      </p:sp>
    </p:spTree>
    <p:extLst>
      <p:ext uri="{BB962C8B-B14F-4D97-AF65-F5344CB8AC3E}">
        <p14:creationId xmlns:p14="http://schemas.microsoft.com/office/powerpoint/2010/main" val="34441602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a:noFill/>
          <a:ln/>
        </p:spPr>
        <p:txBody>
          <a:bodyPr/>
          <a:lstStyle/>
          <a:p>
            <a:r>
              <a:rPr lang="es-ES" altLang="es-CL"/>
              <a:t>Que persigo con esta presentación</a:t>
            </a:r>
          </a:p>
          <a:p>
            <a:pPr lvl="1"/>
            <a:r>
              <a:rPr lang="es-ES" altLang="es-CL"/>
              <a:t>Que se vayan tranquilos, sus hijos estarán en buenas manos</a:t>
            </a:r>
          </a:p>
          <a:p>
            <a:pPr lvl="1"/>
            <a:endParaRPr lang="es-ES" altLang="es-CL"/>
          </a:p>
          <a:p>
            <a:r>
              <a:rPr lang="es-ES" altLang="es-CL"/>
              <a:t>Orientada a aquellos que no tienen un conocimiento de nuestra institución</a:t>
            </a:r>
          </a:p>
          <a:p>
            <a:endParaRPr lang="es-ES" altLang="es-CL"/>
          </a:p>
          <a:p>
            <a:r>
              <a:rPr lang="es-ES" altLang="es-CL"/>
              <a:t>Espero contestar muchas de sus inquietudes:</a:t>
            </a:r>
          </a:p>
          <a:p>
            <a:pPr lvl="1"/>
            <a:r>
              <a:rPr lang="es-ES" altLang="es-CL"/>
              <a:t>¿Que comen?</a:t>
            </a:r>
          </a:p>
          <a:p>
            <a:pPr lvl="1"/>
            <a:r>
              <a:rPr lang="es-ES" altLang="es-CL"/>
              <a:t>¿Si se enferman?</a:t>
            </a:r>
          </a:p>
          <a:p>
            <a:pPr lvl="1"/>
            <a:r>
              <a:rPr lang="es-ES" altLang="es-CL"/>
              <a:t>¿Cuál es la rutina?</a:t>
            </a:r>
          </a:p>
          <a:p>
            <a:pPr lvl="1"/>
            <a:r>
              <a:rPr lang="es-ES" altLang="es-CL"/>
              <a:t>¿Cuándo los podremos ver?</a:t>
            </a:r>
          </a:p>
          <a:p>
            <a:pPr lvl="1"/>
            <a:r>
              <a:rPr lang="es-ES" altLang="es-CL"/>
              <a:t>¿Los molestan mucho?</a:t>
            </a:r>
          </a:p>
          <a:p>
            <a:pPr lvl="1"/>
            <a:endParaRPr lang="es-ES" altLang="es-CL"/>
          </a:p>
          <a:p>
            <a:pPr lvl="1"/>
            <a:r>
              <a:rPr lang="es-ES" altLang="es-CL"/>
              <a:t>NO PODRAN HACER PREGUNTAS Y ESTO ES MUY IMPORTANTE POR LOS TIEMPOS, PERO POR LO MISMO ES QUE HARE MI MEJOR ESFUERZO PARA TRATAR DE CONTESTAR EL MAXIMO DE ELLAS</a:t>
            </a:r>
          </a:p>
          <a:p>
            <a:pPr lvl="1"/>
            <a:endParaRPr lang="es-ES" altLang="es-CL"/>
          </a:p>
          <a:p>
            <a:pPr lvl="1"/>
            <a:r>
              <a:rPr lang="es-ES" altLang="es-CL"/>
              <a:t>DURANTE LA PRESENTACION TRATARE DE DEJARLES ALGUNOS MENSAJES QUE CREO IMPORTANTES EN ESTA ETAPA.</a:t>
            </a:r>
          </a:p>
          <a:p>
            <a:endParaRPr lang="es-ES" altLang="es-CL"/>
          </a:p>
        </p:txBody>
      </p:sp>
    </p:spTree>
    <p:extLst>
      <p:ext uri="{BB962C8B-B14F-4D97-AF65-F5344CB8AC3E}">
        <p14:creationId xmlns:p14="http://schemas.microsoft.com/office/powerpoint/2010/main" val="154606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a:t>Enfoque de la presentación: En</a:t>
            </a:r>
            <a:r>
              <a:rPr lang="es-CL" baseline="0" noProof="0" dirty="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a:t>Para esto, básicamente y acorde al temario, pretendo centrarme en tres temas generales; el Proyecto educativo, donde solamente me detendré en el PHI, el diplomado </a:t>
            </a:r>
            <a:r>
              <a:rPr lang="es-CL" baseline="0" noProof="0" dirty="0" err="1"/>
              <a:t>core</a:t>
            </a:r>
            <a:r>
              <a:rPr lang="es-CL" baseline="0" noProof="0" dirty="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368001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a:t>Enfoque de la presentación: En</a:t>
            </a:r>
            <a:r>
              <a:rPr lang="es-CL" baseline="0" noProof="0" dirty="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a:t>Para esto, básicamente y acorde al temario, pretendo centrarme en tres temas generales; el Proyecto educativo, donde solamente me detendré en el PHI, el diplomado </a:t>
            </a:r>
            <a:r>
              <a:rPr lang="es-CL" baseline="0" noProof="0" dirty="0" err="1"/>
              <a:t>core</a:t>
            </a:r>
            <a:r>
              <a:rPr lang="es-CL" baseline="0" noProof="0" dirty="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4033928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a:t>Enfoque de la presentación: En</a:t>
            </a:r>
            <a:r>
              <a:rPr lang="es-CL" baseline="0" noProof="0" dirty="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a:t>Para esto, básicamente y acorde al temario, pretendo centrarme en tres temas generales; el Proyecto educativo, donde solamente me detendré en el PHI, el diplomado </a:t>
            </a:r>
            <a:r>
              <a:rPr lang="es-CL" baseline="0" noProof="0" dirty="0" err="1"/>
              <a:t>core</a:t>
            </a:r>
            <a:r>
              <a:rPr lang="es-CL" baseline="0" noProof="0" dirty="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10096221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a:t>Enfoque de la presentación: En</a:t>
            </a:r>
            <a:r>
              <a:rPr lang="es-CL" baseline="0" noProof="0" dirty="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a:t>Para esto, básicamente y acorde al temario, pretendo centrarme en tres temas generales; el Proyecto educativo, donde solamente me detendré en el PHI, el diplomado </a:t>
            </a:r>
            <a:r>
              <a:rPr lang="es-CL" baseline="0" noProof="0" dirty="0" err="1"/>
              <a:t>core</a:t>
            </a:r>
            <a:r>
              <a:rPr lang="es-CL" baseline="0" noProof="0" dirty="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6460689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a:t>Enfoque de la presentación: En</a:t>
            </a:r>
            <a:r>
              <a:rPr lang="es-CL" baseline="0" noProof="0" dirty="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a:t>Para esto, básicamente y acorde al temario, pretendo centrarme en tres temas generales; el Proyecto educativo, donde solamente me detendré en el PHI, el diplomado </a:t>
            </a:r>
            <a:r>
              <a:rPr lang="es-CL" baseline="0" noProof="0" dirty="0" err="1"/>
              <a:t>core</a:t>
            </a:r>
            <a:r>
              <a:rPr lang="es-CL" baseline="0" noProof="0" dirty="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1847493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a:t>Enfoque de la presentación: En</a:t>
            </a:r>
            <a:r>
              <a:rPr lang="es-CL" baseline="0" noProof="0" dirty="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a:t>Para esto, básicamente y acorde al temario, pretendo centrarme en tres temas generales; el Proyecto educativo, donde solamente me detendré en el PHI, el diplomado </a:t>
            </a:r>
            <a:r>
              <a:rPr lang="es-CL" baseline="0" noProof="0" dirty="0" err="1"/>
              <a:t>core</a:t>
            </a:r>
            <a:r>
              <a:rPr lang="es-CL" baseline="0" noProof="0" dirty="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534160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228600" indent="-228600">
              <a:buFont typeface="+mj-lt"/>
              <a:buAutoNum type="arabicPeriod"/>
            </a:pPr>
            <a:r>
              <a:rPr lang="es-CL" noProof="0" dirty="0"/>
              <a:t>Enfoque de la presentación: En</a:t>
            </a:r>
            <a:r>
              <a:rPr lang="es-CL" baseline="0" noProof="0" dirty="0"/>
              <a:t> esta presentación la idea no es repetirle la misma información que ya se le ha entregado en otras oportunidades, sino que poder entablar un dialogo sobre las principales cambios/proyectos y preocupaciones que son importantes que sepa. Ya que todo esto viene de data dura e información que puede haberle sido expuesta anteriormente, pero en base a ella iré desarrollando las ideas que me interesa que Ud. Sepa.</a:t>
            </a:r>
          </a:p>
          <a:p>
            <a:pPr marL="228600" indent="-228600">
              <a:buFont typeface="+mj-lt"/>
              <a:buAutoNum type="arabicPeriod"/>
            </a:pPr>
            <a:r>
              <a:rPr lang="es-CL" baseline="0" noProof="0" dirty="0"/>
              <a:t>Para esto, básicamente y acorde al temario, pretendo centrarme en tres temas generales; el Proyecto educativo, donde solamente me detendré en el PHI, el diplomado </a:t>
            </a:r>
            <a:r>
              <a:rPr lang="es-CL" baseline="0" noProof="0" dirty="0" err="1"/>
              <a:t>core</a:t>
            </a:r>
            <a:r>
              <a:rPr lang="es-CL" baseline="0" noProof="0" dirty="0"/>
              <a:t> UAI y la aplicación del MEDOC; algunos detalles sobre la infraestructura, que es una de las principales preocupaciones para ir recuperando este año, dado que de no hacerse ciertos trabajos, el deterioro que se podría generar hará que a futuro se deba invertir muchos más recursos; finalmente acerca del personal, donde históricamente la Escuela está trabajando con una baja dotación y con personal que presenta alguna condición. Aquí también detallaré como hemos sobrellevado esto.</a:t>
            </a:r>
          </a:p>
          <a:p>
            <a:pPr marL="228600" indent="-228600">
              <a:buFont typeface="+mj-lt"/>
              <a:buAutoNum type="arabicPeriod"/>
            </a:pPr>
            <a:r>
              <a:rPr lang="es-CL" baseline="0" noProof="0" dirty="0"/>
              <a:t>Ahora le comentaré algunos datos que pueden serle de interés.  </a:t>
            </a:r>
          </a:p>
        </p:txBody>
      </p:sp>
      <p:sp>
        <p:nvSpPr>
          <p:cNvPr id="4" name="Marcador de número de diapositiva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3084843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s-ES_tradnl"/>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_tradnl"/>
              <a:t>Click to edit Master subtitle style</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4BB26B92-4F7C-401C-9DD6-433F4C0A2028}" type="slidenum">
              <a:rPr lang="es-ES"/>
              <a:pPr>
                <a:defRPr/>
              </a:pPr>
              <a:t>‹Nº›</a:t>
            </a:fld>
            <a:endParaRPr lang="es-ES"/>
          </a:p>
        </p:txBody>
      </p:sp>
    </p:spTree>
    <p:extLst>
      <p:ext uri="{BB962C8B-B14F-4D97-AF65-F5344CB8AC3E}">
        <p14:creationId xmlns:p14="http://schemas.microsoft.com/office/powerpoint/2010/main" val="3733247903"/>
      </p:ext>
    </p:extLst>
  </p:cSld>
  <p:clrMapOvr>
    <a:masterClrMapping/>
  </p:clrMapOvr>
  <p:transition spd="slow">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Content Placeholder 2"/>
          <p:cNvSpPr>
            <a:spLocks noGrp="1"/>
          </p:cNvSpPr>
          <p:nvPr>
            <p:ph idx="1"/>
          </p:nvPr>
        </p:nvSpPr>
        <p:spPr/>
        <p:txBody>
          <a:body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B3882732-502C-4EB8-8E72-1FB4DCE10D07}" type="slidenum">
              <a:rPr lang="es-ES"/>
              <a:pPr>
                <a:defRPr/>
              </a:pPr>
              <a:t>‹Nº›</a:t>
            </a:fld>
            <a:endParaRPr lang="es-ES"/>
          </a:p>
        </p:txBody>
      </p:sp>
    </p:spTree>
    <p:extLst>
      <p:ext uri="{BB962C8B-B14F-4D97-AF65-F5344CB8AC3E}">
        <p14:creationId xmlns:p14="http://schemas.microsoft.com/office/powerpoint/2010/main" val="1907335852"/>
      </p:ext>
    </p:extLst>
  </p:cSld>
  <p:clrMapOvr>
    <a:masterClrMapping/>
  </p:clrMapOvr>
  <p:transition spd="slow">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s-ES_tradnl"/>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_tradnl"/>
              <a:t>Click to edit Master text styles</a:t>
            </a:r>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8CC94FA0-DAB3-4343-95D1-1FC6C2AE2C2D}" type="slidenum">
              <a:rPr lang="es-ES"/>
              <a:pPr>
                <a:defRPr/>
              </a:pPr>
              <a:t>‹Nº›</a:t>
            </a:fld>
            <a:endParaRPr lang="es-ES"/>
          </a:p>
        </p:txBody>
      </p:sp>
    </p:spTree>
    <p:extLst>
      <p:ext uri="{BB962C8B-B14F-4D97-AF65-F5344CB8AC3E}">
        <p14:creationId xmlns:p14="http://schemas.microsoft.com/office/powerpoint/2010/main" val="3306975644"/>
      </p:ext>
    </p:extLst>
  </p:cSld>
  <p:clrMapOvr>
    <a:masterClrMapping/>
  </p:clrMapOvr>
  <p:transition spd="slow">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5" name="Rectangle 4"/>
          <p:cNvSpPr>
            <a:spLocks noGrp="1" noChangeArrowheads="1"/>
          </p:cNvSpPr>
          <p:nvPr>
            <p:ph type="dt" sz="half" idx="10"/>
          </p:nvPr>
        </p:nvSpPr>
        <p:spPr/>
        <p:txBody>
          <a:bodyPr/>
          <a:lstStyle>
            <a:lvl1pPr algn="ct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B36E4279-FAEA-4967-B3AB-3FB2CEDBC892}" type="slidenum">
              <a:rPr lang="es-ES"/>
              <a:pPr>
                <a:defRPr/>
              </a:pPr>
              <a:t>‹Nº›</a:t>
            </a:fld>
            <a:endParaRPr lang="es-ES"/>
          </a:p>
        </p:txBody>
      </p:sp>
    </p:spTree>
    <p:extLst>
      <p:ext uri="{BB962C8B-B14F-4D97-AF65-F5344CB8AC3E}">
        <p14:creationId xmlns:p14="http://schemas.microsoft.com/office/powerpoint/2010/main" val="361879232"/>
      </p:ext>
    </p:extLst>
  </p:cSld>
  <p:clrMapOvr>
    <a:masterClrMapping/>
  </p:clrMapOvr>
  <p:transition spd="slow">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_tradnl"/>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7" name="Rectangle 4"/>
          <p:cNvSpPr>
            <a:spLocks noGrp="1" noChangeArrowheads="1"/>
          </p:cNvSpPr>
          <p:nvPr>
            <p:ph type="dt" sz="half" idx="10"/>
          </p:nvPr>
        </p:nvSpPr>
        <p:spPr/>
        <p:txBody>
          <a:bodyPr/>
          <a:lstStyle>
            <a:lvl1pPr algn="ctr">
              <a:defRPr/>
            </a:lvl1pPr>
          </a:lstStyle>
          <a:p>
            <a:pPr>
              <a:defRPr/>
            </a:pPr>
            <a:endParaRPr lang="es-ES"/>
          </a:p>
        </p:txBody>
      </p:sp>
      <p:sp>
        <p:nvSpPr>
          <p:cNvPr id="8" name="Rectangle 5"/>
          <p:cNvSpPr>
            <a:spLocks noGrp="1" noChangeArrowheads="1"/>
          </p:cNvSpPr>
          <p:nvPr>
            <p:ph type="ftr" sz="quarter" idx="11"/>
          </p:nvPr>
        </p:nvSpPr>
        <p:spPr/>
        <p:txBody>
          <a:bodyPr/>
          <a:lstStyle>
            <a:lvl1pPr>
              <a:defRPr/>
            </a:lvl1pPr>
          </a:lstStyle>
          <a:p>
            <a:pPr>
              <a:defRPr/>
            </a:pPr>
            <a:endParaRPr lang="es-ES"/>
          </a:p>
        </p:txBody>
      </p:sp>
      <p:sp>
        <p:nvSpPr>
          <p:cNvPr id="9" name="Rectangle 6"/>
          <p:cNvSpPr>
            <a:spLocks noGrp="1" noChangeArrowheads="1"/>
          </p:cNvSpPr>
          <p:nvPr>
            <p:ph type="sldNum" sz="quarter" idx="12"/>
          </p:nvPr>
        </p:nvSpPr>
        <p:spPr/>
        <p:txBody>
          <a:bodyPr/>
          <a:lstStyle>
            <a:lvl1pPr>
              <a:defRPr/>
            </a:lvl1pPr>
          </a:lstStyle>
          <a:p>
            <a:pPr>
              <a:defRPr/>
            </a:pPr>
            <a:fld id="{548035B7-2B80-4125-80A3-D4461B453E31}" type="slidenum">
              <a:rPr lang="es-ES"/>
              <a:pPr>
                <a:defRPr/>
              </a:pPr>
              <a:t>‹Nº›</a:t>
            </a:fld>
            <a:endParaRPr lang="es-ES"/>
          </a:p>
        </p:txBody>
      </p:sp>
    </p:spTree>
    <p:extLst>
      <p:ext uri="{BB962C8B-B14F-4D97-AF65-F5344CB8AC3E}">
        <p14:creationId xmlns:p14="http://schemas.microsoft.com/office/powerpoint/2010/main" val="573162583"/>
      </p:ext>
    </p:extLst>
  </p:cSld>
  <p:clrMapOvr>
    <a:masterClrMapping/>
  </p:clrMapOvr>
  <p:transition spd="slow">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Rectangle 4"/>
          <p:cNvSpPr>
            <a:spLocks noGrp="1" noChangeArrowheads="1"/>
          </p:cNvSpPr>
          <p:nvPr>
            <p:ph type="dt" sz="half" idx="10"/>
          </p:nvPr>
        </p:nvSpPr>
        <p:spPr/>
        <p:txBody>
          <a:bodyPr/>
          <a:lstStyle>
            <a:lvl1pPr algn="ctr">
              <a:defRPr/>
            </a:lvl1pPr>
          </a:lstStyle>
          <a:p>
            <a:pPr>
              <a:defRPr/>
            </a:pPr>
            <a:endParaRPr lang="es-ES"/>
          </a:p>
        </p:txBody>
      </p:sp>
      <p:sp>
        <p:nvSpPr>
          <p:cNvPr id="4" name="Rectangle 5"/>
          <p:cNvSpPr>
            <a:spLocks noGrp="1" noChangeArrowheads="1"/>
          </p:cNvSpPr>
          <p:nvPr>
            <p:ph type="ftr" sz="quarter" idx="11"/>
          </p:nvPr>
        </p:nvSpPr>
        <p:spPr/>
        <p:txBody>
          <a:bodyPr/>
          <a:lstStyle>
            <a:lvl1pPr>
              <a:defRPr/>
            </a:lvl1pPr>
          </a:lstStyle>
          <a:p>
            <a:pPr>
              <a:defRPr/>
            </a:pPr>
            <a:endParaRPr lang="es-ES"/>
          </a:p>
        </p:txBody>
      </p:sp>
      <p:sp>
        <p:nvSpPr>
          <p:cNvPr id="5" name="Rectangle 6"/>
          <p:cNvSpPr>
            <a:spLocks noGrp="1" noChangeArrowheads="1"/>
          </p:cNvSpPr>
          <p:nvPr>
            <p:ph type="sldNum" sz="quarter" idx="12"/>
          </p:nvPr>
        </p:nvSpPr>
        <p:spPr/>
        <p:txBody>
          <a:bodyPr/>
          <a:lstStyle>
            <a:lvl1pPr>
              <a:defRPr/>
            </a:lvl1pPr>
          </a:lstStyle>
          <a:p>
            <a:pPr>
              <a:defRPr/>
            </a:pPr>
            <a:fld id="{1D67D702-686F-406D-92ED-8B10FE3E5A46}" type="slidenum">
              <a:rPr lang="es-ES"/>
              <a:pPr>
                <a:defRPr/>
              </a:pPr>
              <a:t>‹Nº›</a:t>
            </a:fld>
            <a:endParaRPr lang="es-ES"/>
          </a:p>
        </p:txBody>
      </p:sp>
    </p:spTree>
    <p:extLst>
      <p:ext uri="{BB962C8B-B14F-4D97-AF65-F5344CB8AC3E}">
        <p14:creationId xmlns:p14="http://schemas.microsoft.com/office/powerpoint/2010/main" val="1900695018"/>
      </p:ext>
    </p:extLst>
  </p:cSld>
  <p:clrMapOvr>
    <a:masterClrMapping/>
  </p:clrMapOvr>
  <p:transition spd="slow">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lgn="ctr">
              <a:defRPr/>
            </a:lvl1pPr>
          </a:lstStyle>
          <a:p>
            <a:pPr>
              <a:defRPr/>
            </a:pPr>
            <a:endParaRPr lang="es-ES"/>
          </a:p>
        </p:txBody>
      </p:sp>
      <p:sp>
        <p:nvSpPr>
          <p:cNvPr id="3" name="Rectangle 5"/>
          <p:cNvSpPr>
            <a:spLocks noGrp="1" noChangeArrowheads="1"/>
          </p:cNvSpPr>
          <p:nvPr>
            <p:ph type="ftr" sz="quarter" idx="11"/>
          </p:nvPr>
        </p:nvSpPr>
        <p:spPr/>
        <p:txBody>
          <a:bodyPr/>
          <a:lstStyle>
            <a:lvl1pPr>
              <a:defRPr/>
            </a:lvl1pPr>
          </a:lstStyle>
          <a:p>
            <a:pPr>
              <a:defRPr/>
            </a:pPr>
            <a:endParaRPr lang="es-ES"/>
          </a:p>
        </p:txBody>
      </p:sp>
      <p:sp>
        <p:nvSpPr>
          <p:cNvPr id="4" name="Rectangle 6"/>
          <p:cNvSpPr>
            <a:spLocks noGrp="1" noChangeArrowheads="1"/>
          </p:cNvSpPr>
          <p:nvPr>
            <p:ph type="sldNum" sz="quarter" idx="12"/>
          </p:nvPr>
        </p:nvSpPr>
        <p:spPr/>
        <p:txBody>
          <a:bodyPr/>
          <a:lstStyle>
            <a:lvl1pPr>
              <a:defRPr/>
            </a:lvl1pPr>
          </a:lstStyle>
          <a:p>
            <a:pPr>
              <a:defRPr/>
            </a:pPr>
            <a:fld id="{076AB5A9-CF43-403F-867F-9064CF0495DD}" type="slidenum">
              <a:rPr lang="es-ES"/>
              <a:pPr>
                <a:defRPr/>
              </a:pPr>
              <a:t>‹Nº›</a:t>
            </a:fld>
            <a:endParaRPr lang="es-ES"/>
          </a:p>
        </p:txBody>
      </p:sp>
    </p:spTree>
    <p:extLst>
      <p:ext uri="{BB962C8B-B14F-4D97-AF65-F5344CB8AC3E}">
        <p14:creationId xmlns:p14="http://schemas.microsoft.com/office/powerpoint/2010/main" val="1528515661"/>
      </p:ext>
    </p:extLst>
  </p:cSld>
  <p:clrMapOvr>
    <a:masterClrMapping/>
  </p:clrMapOvr>
  <p:transition spd="slow">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s-ES_tradnl"/>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Click to edit Master text styles</a:t>
            </a:r>
          </a:p>
        </p:txBody>
      </p:sp>
      <p:sp>
        <p:nvSpPr>
          <p:cNvPr id="5" name="Rectangle 4"/>
          <p:cNvSpPr>
            <a:spLocks noGrp="1" noChangeArrowheads="1"/>
          </p:cNvSpPr>
          <p:nvPr>
            <p:ph type="dt" sz="half" idx="10"/>
          </p:nvPr>
        </p:nvSpPr>
        <p:spPr/>
        <p:txBody>
          <a:bodyPr/>
          <a:lstStyle>
            <a:lvl1pPr algn="ct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8FF60F07-1037-40A1-AF61-68D8656DF1B6}" type="slidenum">
              <a:rPr lang="es-ES"/>
              <a:pPr>
                <a:defRPr/>
              </a:pPr>
              <a:t>‹Nº›</a:t>
            </a:fld>
            <a:endParaRPr lang="es-ES"/>
          </a:p>
        </p:txBody>
      </p:sp>
    </p:spTree>
    <p:extLst>
      <p:ext uri="{BB962C8B-B14F-4D97-AF65-F5344CB8AC3E}">
        <p14:creationId xmlns:p14="http://schemas.microsoft.com/office/powerpoint/2010/main" val="799530859"/>
      </p:ext>
    </p:extLst>
  </p:cSld>
  <p:clrMapOvr>
    <a:masterClrMapping/>
  </p:clrMapOvr>
  <p:transition spd="slow">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s-ES_tradnl"/>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Click to edit Master text styles</a:t>
            </a:r>
          </a:p>
        </p:txBody>
      </p:sp>
      <p:sp>
        <p:nvSpPr>
          <p:cNvPr id="5" name="Rectangle 4"/>
          <p:cNvSpPr>
            <a:spLocks noGrp="1" noChangeArrowheads="1"/>
          </p:cNvSpPr>
          <p:nvPr>
            <p:ph type="dt" sz="half" idx="10"/>
          </p:nvPr>
        </p:nvSpPr>
        <p:spPr/>
        <p:txBody>
          <a:bodyPr/>
          <a:lstStyle>
            <a:lvl1pPr algn="ct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FE176D54-5799-4021-96DF-6065E29E3ABD}" type="slidenum">
              <a:rPr lang="es-ES"/>
              <a:pPr>
                <a:defRPr/>
              </a:pPr>
              <a:t>‹Nº›</a:t>
            </a:fld>
            <a:endParaRPr lang="es-ES"/>
          </a:p>
        </p:txBody>
      </p:sp>
    </p:spTree>
    <p:extLst>
      <p:ext uri="{BB962C8B-B14F-4D97-AF65-F5344CB8AC3E}">
        <p14:creationId xmlns:p14="http://schemas.microsoft.com/office/powerpoint/2010/main" val="2906956479"/>
      </p:ext>
    </p:extLst>
  </p:cSld>
  <p:clrMapOvr>
    <a:masterClrMapping/>
  </p:clrMapOvr>
  <p:transition spd="slow">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2ACE4991-A799-4B77-BDC3-5C2474783138}" type="slidenum">
              <a:rPr lang="es-ES"/>
              <a:pPr>
                <a:defRPr/>
              </a:pPr>
              <a:t>‹Nº›</a:t>
            </a:fld>
            <a:endParaRPr lang="es-ES"/>
          </a:p>
        </p:txBody>
      </p:sp>
    </p:spTree>
    <p:extLst>
      <p:ext uri="{BB962C8B-B14F-4D97-AF65-F5344CB8AC3E}">
        <p14:creationId xmlns:p14="http://schemas.microsoft.com/office/powerpoint/2010/main" val="1459646230"/>
      </p:ext>
    </p:extLst>
  </p:cSld>
  <p:clrMapOvr>
    <a:masterClrMapping/>
  </p:clrMapOvr>
  <p:transition spd="slow">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_tradnl"/>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E2071D5E-AFAD-41A9-A552-7D6851D71184}" type="slidenum">
              <a:rPr lang="es-ES"/>
              <a:pPr>
                <a:defRPr/>
              </a:pPr>
              <a:t>‹Nº›</a:t>
            </a:fld>
            <a:endParaRPr lang="es-ES"/>
          </a:p>
        </p:txBody>
      </p:sp>
    </p:spTree>
    <p:extLst>
      <p:ext uri="{BB962C8B-B14F-4D97-AF65-F5344CB8AC3E}">
        <p14:creationId xmlns:p14="http://schemas.microsoft.com/office/powerpoint/2010/main" val="1159141499"/>
      </p:ext>
    </p:extLst>
  </p:cSld>
  <p:clrMapOvr>
    <a:masterClrMapping/>
  </p:clrMapOvr>
  <p:transition spd="slow">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3" name="Rectangle 4"/>
          <p:cNvSpPr>
            <a:spLocks noGrp="1" noChangeArrowheads="1"/>
          </p:cNvSpPr>
          <p:nvPr>
            <p:ph type="dt" sz="half" idx="10"/>
          </p:nvPr>
        </p:nvSpPr>
        <p:spPr/>
        <p:txBody>
          <a:bodyPr/>
          <a:lstStyle>
            <a:lvl1pPr algn="ctr">
              <a:defRPr/>
            </a:lvl1pPr>
          </a:lstStyle>
          <a:p>
            <a:pPr>
              <a:defRPr/>
            </a:pPr>
            <a:endParaRPr lang="es-ES"/>
          </a:p>
        </p:txBody>
      </p:sp>
      <p:sp>
        <p:nvSpPr>
          <p:cNvPr id="4" name="Rectangle 5"/>
          <p:cNvSpPr>
            <a:spLocks noGrp="1" noChangeArrowheads="1"/>
          </p:cNvSpPr>
          <p:nvPr>
            <p:ph type="ftr" sz="quarter" idx="11"/>
          </p:nvPr>
        </p:nvSpPr>
        <p:spPr/>
        <p:txBody>
          <a:bodyPr/>
          <a:lstStyle>
            <a:lvl1pPr>
              <a:defRPr/>
            </a:lvl1pPr>
          </a:lstStyle>
          <a:p>
            <a:pPr>
              <a:defRPr/>
            </a:pPr>
            <a:endParaRPr lang="es-ES"/>
          </a:p>
        </p:txBody>
      </p:sp>
      <p:sp>
        <p:nvSpPr>
          <p:cNvPr id="5" name="Rectangle 6"/>
          <p:cNvSpPr>
            <a:spLocks noGrp="1" noChangeArrowheads="1"/>
          </p:cNvSpPr>
          <p:nvPr>
            <p:ph type="sldNum" sz="quarter" idx="12"/>
          </p:nvPr>
        </p:nvSpPr>
        <p:spPr/>
        <p:txBody>
          <a:bodyPr/>
          <a:lstStyle>
            <a:lvl1pPr>
              <a:defRPr/>
            </a:lvl1pPr>
          </a:lstStyle>
          <a:p>
            <a:pPr>
              <a:defRPr/>
            </a:pPr>
            <a:fld id="{DE2EC996-DF10-4D2F-BF4C-08584DCB3ABA}" type="slidenum">
              <a:rPr lang="es-ES"/>
              <a:pPr>
                <a:defRPr/>
              </a:pPr>
              <a:t>‹Nº›</a:t>
            </a:fld>
            <a:endParaRPr lang="es-ES"/>
          </a:p>
        </p:txBody>
      </p:sp>
    </p:spTree>
    <p:extLst>
      <p:ext uri="{BB962C8B-B14F-4D97-AF65-F5344CB8AC3E}">
        <p14:creationId xmlns:p14="http://schemas.microsoft.com/office/powerpoint/2010/main" val="20687499"/>
      </p:ext>
    </p:extLst>
  </p:cSld>
  <p:clrMapOvr>
    <a:masterClrMapping/>
  </p:clrMapOvr>
  <p:transition spd="slow">
    <p:zo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837F391E-47E0-4DD6-B3B6-5B3EF795C1DD}" type="slidenum">
              <a:rPr lang="es-ES"/>
              <a:pPr>
                <a:defRPr/>
              </a:pPr>
              <a:t>‹Nº›</a:t>
            </a:fld>
            <a:endParaRPr lang="es-ES"/>
          </a:p>
        </p:txBody>
      </p:sp>
    </p:spTree>
    <p:extLst>
      <p:ext uri="{BB962C8B-B14F-4D97-AF65-F5344CB8AC3E}">
        <p14:creationId xmlns:p14="http://schemas.microsoft.com/office/powerpoint/2010/main" val="30295443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CCA6A9C5-8A36-49A7-AEAC-34E2723F7813}" type="slidenum">
              <a:rPr lang="es-ES"/>
              <a:pPr>
                <a:defRPr/>
              </a:pPr>
              <a:t>‹Nº›</a:t>
            </a:fld>
            <a:endParaRPr lang="es-ES"/>
          </a:p>
        </p:txBody>
      </p:sp>
    </p:spTree>
    <p:extLst>
      <p:ext uri="{BB962C8B-B14F-4D97-AF65-F5344CB8AC3E}">
        <p14:creationId xmlns:p14="http://schemas.microsoft.com/office/powerpoint/2010/main" val="32727661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554FB59D-45B0-4606-87C6-4B3CE44D1CA8}" type="slidenum">
              <a:rPr lang="es-ES"/>
              <a:pPr>
                <a:defRPr/>
              </a:pPr>
              <a:t>‹Nº›</a:t>
            </a:fld>
            <a:endParaRPr lang="es-ES"/>
          </a:p>
        </p:txBody>
      </p:sp>
    </p:spTree>
    <p:extLst>
      <p:ext uri="{BB962C8B-B14F-4D97-AF65-F5344CB8AC3E}">
        <p14:creationId xmlns:p14="http://schemas.microsoft.com/office/powerpoint/2010/main" val="14353324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E1177C59-BFC7-48CE-9461-B86393391A31}" type="slidenum">
              <a:rPr lang="es-ES"/>
              <a:pPr>
                <a:defRPr/>
              </a:pPr>
              <a:t>‹Nº›</a:t>
            </a:fld>
            <a:endParaRPr lang="es-ES"/>
          </a:p>
        </p:txBody>
      </p:sp>
    </p:spTree>
    <p:extLst>
      <p:ext uri="{BB962C8B-B14F-4D97-AF65-F5344CB8AC3E}">
        <p14:creationId xmlns:p14="http://schemas.microsoft.com/office/powerpoint/2010/main" val="387925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D98B18B1-2A36-4012-8B95-9F667D1E0628}" type="slidenum">
              <a:rPr lang="es-ES"/>
              <a:pPr>
                <a:defRPr/>
              </a:pPr>
              <a:t>‹Nº›</a:t>
            </a:fld>
            <a:endParaRPr lang="es-ES"/>
          </a:p>
        </p:txBody>
      </p:sp>
    </p:spTree>
    <p:extLst>
      <p:ext uri="{BB962C8B-B14F-4D97-AF65-F5344CB8AC3E}">
        <p14:creationId xmlns:p14="http://schemas.microsoft.com/office/powerpoint/2010/main" val="15097949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3B743527-3881-445D-9B52-80FB241C9BD3}" type="slidenum">
              <a:rPr lang="es-ES"/>
              <a:pPr>
                <a:defRPr/>
              </a:pPr>
              <a:t>‹Nº›</a:t>
            </a:fld>
            <a:endParaRPr lang="es-ES"/>
          </a:p>
        </p:txBody>
      </p:sp>
    </p:spTree>
    <p:extLst>
      <p:ext uri="{BB962C8B-B14F-4D97-AF65-F5344CB8AC3E}">
        <p14:creationId xmlns:p14="http://schemas.microsoft.com/office/powerpoint/2010/main" val="40709164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7EEA47DE-90C7-4632-BD22-23A56EDE9FBD}" type="slidenum">
              <a:rPr lang="es-ES"/>
              <a:pPr>
                <a:defRPr/>
              </a:pPr>
              <a:t>‹Nº›</a:t>
            </a:fld>
            <a:endParaRPr lang="es-ES"/>
          </a:p>
        </p:txBody>
      </p:sp>
    </p:spTree>
    <p:extLst>
      <p:ext uri="{BB962C8B-B14F-4D97-AF65-F5344CB8AC3E}">
        <p14:creationId xmlns:p14="http://schemas.microsoft.com/office/powerpoint/2010/main" val="25561036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7DDBB8A1-FF27-45F6-B207-2B9C76FD6474}" type="slidenum">
              <a:rPr lang="es-ES"/>
              <a:pPr>
                <a:defRPr/>
              </a:pPr>
              <a:t>‹Nº›</a:t>
            </a:fld>
            <a:endParaRPr lang="es-ES"/>
          </a:p>
        </p:txBody>
      </p:sp>
    </p:spTree>
    <p:extLst>
      <p:ext uri="{BB962C8B-B14F-4D97-AF65-F5344CB8AC3E}">
        <p14:creationId xmlns:p14="http://schemas.microsoft.com/office/powerpoint/2010/main" val="16369071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72F7C2FA-FB64-4E04-949F-827CF4003991}" type="slidenum">
              <a:rPr lang="es-ES"/>
              <a:pPr>
                <a:defRPr/>
              </a:pPr>
              <a:t>‹Nº›</a:t>
            </a:fld>
            <a:endParaRPr lang="es-ES"/>
          </a:p>
        </p:txBody>
      </p:sp>
    </p:spTree>
    <p:extLst>
      <p:ext uri="{BB962C8B-B14F-4D97-AF65-F5344CB8AC3E}">
        <p14:creationId xmlns:p14="http://schemas.microsoft.com/office/powerpoint/2010/main" val="39324537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45B509B4-2946-4557-9495-88FC24110426}" type="slidenum">
              <a:rPr lang="es-ES"/>
              <a:pPr>
                <a:defRPr/>
              </a:pPr>
              <a:t>‹Nº›</a:t>
            </a:fld>
            <a:endParaRPr lang="es-ES"/>
          </a:p>
        </p:txBody>
      </p:sp>
    </p:spTree>
    <p:extLst>
      <p:ext uri="{BB962C8B-B14F-4D97-AF65-F5344CB8AC3E}">
        <p14:creationId xmlns:p14="http://schemas.microsoft.com/office/powerpoint/2010/main" val="17051863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1F26EF9F-1491-41AC-8819-98CCE1277AAA}" type="slidenum">
              <a:rPr lang="es-ES"/>
              <a:pPr>
                <a:defRPr/>
              </a:pPr>
              <a:t>‹Nº›</a:t>
            </a:fld>
            <a:endParaRPr lang="es-ES"/>
          </a:p>
        </p:txBody>
      </p:sp>
    </p:spTree>
    <p:extLst>
      <p:ext uri="{BB962C8B-B14F-4D97-AF65-F5344CB8AC3E}">
        <p14:creationId xmlns:p14="http://schemas.microsoft.com/office/powerpoint/2010/main" val="19275463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4500"/>
            </a:lvl1pPr>
          </a:lstStyle>
          <a:p>
            <a:r>
              <a:rPr lang="es-ES"/>
              <a:t>Haga clic para modificar el estilo de título del patrón</a:t>
            </a:r>
            <a:endParaRPr lang="es-CL"/>
          </a:p>
        </p:txBody>
      </p:sp>
      <p:sp>
        <p:nvSpPr>
          <p:cNvPr id="3" name="Subtítulo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s-ES"/>
              <a:t>Haga clic para editar el estilo de subtítulo del patrón</a:t>
            </a:r>
            <a:endParaRPr lang="es-CL"/>
          </a:p>
        </p:txBody>
      </p:sp>
      <p:sp>
        <p:nvSpPr>
          <p:cNvPr id="4" name="Marcador de fecha 3"/>
          <p:cNvSpPr>
            <a:spLocks noGrp="1"/>
          </p:cNvSpPr>
          <p:nvPr>
            <p:ph type="dt" sz="half" idx="10"/>
          </p:nvPr>
        </p:nvSpPr>
        <p:spPr/>
        <p:txBody>
          <a:bodyPr/>
          <a:lstStyle/>
          <a:p>
            <a:pPr>
              <a:defRPr/>
            </a:pPr>
            <a:endParaRPr lang="es-ES"/>
          </a:p>
        </p:txBody>
      </p:sp>
      <p:sp>
        <p:nvSpPr>
          <p:cNvPr id="5" name="Marcador de pie de página 4"/>
          <p:cNvSpPr>
            <a:spLocks noGrp="1"/>
          </p:cNvSpPr>
          <p:nvPr>
            <p:ph type="ftr" sz="quarter" idx="11"/>
          </p:nvPr>
        </p:nvSpPr>
        <p:spPr/>
        <p:txBody>
          <a:bodyPr/>
          <a:lstStyle/>
          <a:p>
            <a:pPr>
              <a:defRPr/>
            </a:pPr>
            <a:endParaRPr lang="es-ES"/>
          </a:p>
        </p:txBody>
      </p:sp>
      <p:sp>
        <p:nvSpPr>
          <p:cNvPr id="6" name="Marcador de número de diapositiva 5"/>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30335334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pPr>
              <a:defRPr/>
            </a:pPr>
            <a:endParaRPr lang="es-ES"/>
          </a:p>
        </p:txBody>
      </p:sp>
      <p:sp>
        <p:nvSpPr>
          <p:cNvPr id="5" name="Marcador de pie de página 4"/>
          <p:cNvSpPr>
            <a:spLocks noGrp="1"/>
          </p:cNvSpPr>
          <p:nvPr>
            <p:ph type="ftr" sz="quarter" idx="11"/>
          </p:nvPr>
        </p:nvSpPr>
        <p:spPr/>
        <p:txBody>
          <a:bodyPr/>
          <a:lstStyle/>
          <a:p>
            <a:pPr>
              <a:defRPr/>
            </a:pPr>
            <a:endParaRPr lang="es-ES"/>
          </a:p>
        </p:txBody>
      </p:sp>
      <p:sp>
        <p:nvSpPr>
          <p:cNvPr id="6" name="Marcador de número de diapositiva 5"/>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428330446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9"/>
            <a:ext cx="7886700" cy="2852737"/>
          </a:xfrm>
        </p:spPr>
        <p:txBody>
          <a:bodyPr anchor="b"/>
          <a:lstStyle>
            <a:lvl1pPr>
              <a:defRPr sz="4500"/>
            </a:lvl1pPr>
          </a:lstStyle>
          <a:p>
            <a:r>
              <a:rPr lang="es-ES"/>
              <a:t>Haga clic para modificar el estilo de título del patrón</a:t>
            </a:r>
            <a:endParaRPr lang="es-CL"/>
          </a:p>
        </p:txBody>
      </p:sp>
      <p:sp>
        <p:nvSpPr>
          <p:cNvPr id="3" name="Marcador de texto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pPr>
              <a:defRPr/>
            </a:pPr>
            <a:endParaRPr lang="es-ES"/>
          </a:p>
        </p:txBody>
      </p:sp>
      <p:sp>
        <p:nvSpPr>
          <p:cNvPr id="5" name="Marcador de pie de página 4"/>
          <p:cNvSpPr>
            <a:spLocks noGrp="1"/>
          </p:cNvSpPr>
          <p:nvPr>
            <p:ph type="ftr" sz="quarter" idx="11"/>
          </p:nvPr>
        </p:nvSpPr>
        <p:spPr/>
        <p:txBody>
          <a:bodyPr/>
          <a:lstStyle/>
          <a:p>
            <a:pPr>
              <a:defRPr/>
            </a:pPr>
            <a:endParaRPr lang="es-ES"/>
          </a:p>
        </p:txBody>
      </p:sp>
      <p:sp>
        <p:nvSpPr>
          <p:cNvPr id="6" name="Marcador de número de diapositiva 5"/>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209553509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p:nvPr>
        </p:nvSpPr>
        <p:spPr>
          <a:xfrm>
            <a:off x="628650" y="1825625"/>
            <a:ext cx="38862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p:nvPr>
        </p:nvSpPr>
        <p:spPr>
          <a:xfrm>
            <a:off x="4629150" y="1825625"/>
            <a:ext cx="38862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pPr>
              <a:defRPr/>
            </a:pPr>
            <a:endParaRPr lang="es-ES"/>
          </a:p>
        </p:txBody>
      </p:sp>
      <p:sp>
        <p:nvSpPr>
          <p:cNvPr id="6" name="Marcador de pie de página 5"/>
          <p:cNvSpPr>
            <a:spLocks noGrp="1"/>
          </p:cNvSpPr>
          <p:nvPr>
            <p:ph type="ftr" sz="quarter" idx="11"/>
          </p:nvPr>
        </p:nvSpPr>
        <p:spPr/>
        <p:txBody>
          <a:bodyPr/>
          <a:lstStyle/>
          <a:p>
            <a:pPr>
              <a:defRPr/>
            </a:pPr>
            <a:endParaRPr lang="es-ES"/>
          </a:p>
        </p:txBody>
      </p:sp>
      <p:sp>
        <p:nvSpPr>
          <p:cNvPr id="7" name="Marcador de número de diapositiva 6"/>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416668282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29841" y="365126"/>
            <a:ext cx="7886700" cy="1325563"/>
          </a:xfrm>
        </p:spPr>
        <p:txBody>
          <a:bodyPr/>
          <a:lstStyle/>
          <a:p>
            <a:r>
              <a:rPr lang="es-ES"/>
              <a:t>Haga clic para modificar el estilo de título del patrón</a:t>
            </a:r>
            <a:endParaRPr lang="es-CL"/>
          </a:p>
        </p:txBody>
      </p:sp>
      <p:sp>
        <p:nvSpPr>
          <p:cNvPr id="3" name="Marcador de texto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a:t>Editar el estilo de texto del patrón</a:t>
            </a:r>
          </a:p>
        </p:txBody>
      </p:sp>
      <p:sp>
        <p:nvSpPr>
          <p:cNvPr id="4" name="Marcador de contenido 3"/>
          <p:cNvSpPr>
            <a:spLocks noGrp="1"/>
          </p:cNvSpPr>
          <p:nvPr>
            <p:ph sz="half" idx="2"/>
          </p:nvPr>
        </p:nvSpPr>
        <p:spPr>
          <a:xfrm>
            <a:off x="629842" y="2505075"/>
            <a:ext cx="3868340"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s-ES"/>
              <a:t>Editar el estilo de texto del patrón</a:t>
            </a:r>
          </a:p>
        </p:txBody>
      </p:sp>
      <p:sp>
        <p:nvSpPr>
          <p:cNvPr id="6" name="Marcador de contenido 5"/>
          <p:cNvSpPr>
            <a:spLocks noGrp="1"/>
          </p:cNvSpPr>
          <p:nvPr>
            <p:ph sz="quarter" idx="4"/>
          </p:nvPr>
        </p:nvSpPr>
        <p:spPr>
          <a:xfrm>
            <a:off x="4629150" y="2505075"/>
            <a:ext cx="3887391"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pPr>
              <a:defRPr/>
            </a:pPr>
            <a:endParaRPr lang="es-ES"/>
          </a:p>
        </p:txBody>
      </p:sp>
      <p:sp>
        <p:nvSpPr>
          <p:cNvPr id="8" name="Marcador de pie de página 7"/>
          <p:cNvSpPr>
            <a:spLocks noGrp="1"/>
          </p:cNvSpPr>
          <p:nvPr>
            <p:ph type="ftr" sz="quarter" idx="11"/>
          </p:nvPr>
        </p:nvSpPr>
        <p:spPr/>
        <p:txBody>
          <a:bodyPr/>
          <a:lstStyle/>
          <a:p>
            <a:pPr>
              <a:defRPr/>
            </a:pPr>
            <a:endParaRPr lang="es-ES"/>
          </a:p>
        </p:txBody>
      </p:sp>
      <p:sp>
        <p:nvSpPr>
          <p:cNvPr id="9" name="Marcador de número de diapositiva 8"/>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260137067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pPr>
              <a:defRPr/>
            </a:pPr>
            <a:endParaRPr lang="es-ES"/>
          </a:p>
        </p:txBody>
      </p:sp>
      <p:sp>
        <p:nvSpPr>
          <p:cNvPr id="4" name="Marcador de pie de página 3"/>
          <p:cNvSpPr>
            <a:spLocks noGrp="1"/>
          </p:cNvSpPr>
          <p:nvPr>
            <p:ph type="ftr" sz="quarter" idx="11"/>
          </p:nvPr>
        </p:nvSpPr>
        <p:spPr/>
        <p:txBody>
          <a:bodyPr/>
          <a:lstStyle/>
          <a:p>
            <a:pPr>
              <a:defRPr/>
            </a:pPr>
            <a:endParaRPr lang="es-ES"/>
          </a:p>
        </p:txBody>
      </p:sp>
      <p:sp>
        <p:nvSpPr>
          <p:cNvPr id="5" name="Marcador de número de diapositiva 4"/>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368262236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pPr>
              <a:defRPr/>
            </a:pPr>
            <a:endParaRPr lang="es-ES"/>
          </a:p>
        </p:txBody>
      </p:sp>
      <p:sp>
        <p:nvSpPr>
          <p:cNvPr id="3" name="Marcador de pie de página 2"/>
          <p:cNvSpPr>
            <a:spLocks noGrp="1"/>
          </p:cNvSpPr>
          <p:nvPr>
            <p:ph type="ftr" sz="quarter" idx="11"/>
          </p:nvPr>
        </p:nvSpPr>
        <p:spPr/>
        <p:txBody>
          <a:bodyPr/>
          <a:lstStyle/>
          <a:p>
            <a:pPr>
              <a:defRPr/>
            </a:pPr>
            <a:endParaRPr lang="es-ES"/>
          </a:p>
        </p:txBody>
      </p:sp>
      <p:sp>
        <p:nvSpPr>
          <p:cNvPr id="4" name="Marcador de número de diapositiva 3"/>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172391849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9841" y="457200"/>
            <a:ext cx="2949178" cy="1600200"/>
          </a:xfrm>
        </p:spPr>
        <p:txBody>
          <a:bodyPr anchor="b"/>
          <a:lstStyle>
            <a:lvl1pPr>
              <a:defRPr sz="2400"/>
            </a:lvl1pPr>
          </a:lstStyle>
          <a:p>
            <a:r>
              <a:rPr lang="es-ES"/>
              <a:t>Haga clic para modificar el estilo de título del patrón</a:t>
            </a:r>
            <a:endParaRPr lang="es-CL"/>
          </a:p>
        </p:txBody>
      </p:sp>
      <p:sp>
        <p:nvSpPr>
          <p:cNvPr id="3" name="Marcador de contenido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a:t>Editar el estilo de texto del patrón</a:t>
            </a:r>
          </a:p>
        </p:txBody>
      </p:sp>
      <p:sp>
        <p:nvSpPr>
          <p:cNvPr id="5" name="Marcador de fecha 4"/>
          <p:cNvSpPr>
            <a:spLocks noGrp="1"/>
          </p:cNvSpPr>
          <p:nvPr>
            <p:ph type="dt" sz="half" idx="10"/>
          </p:nvPr>
        </p:nvSpPr>
        <p:spPr/>
        <p:txBody>
          <a:bodyPr/>
          <a:lstStyle/>
          <a:p>
            <a:pPr>
              <a:defRPr/>
            </a:pPr>
            <a:endParaRPr lang="es-ES"/>
          </a:p>
        </p:txBody>
      </p:sp>
      <p:sp>
        <p:nvSpPr>
          <p:cNvPr id="6" name="Marcador de pie de página 5"/>
          <p:cNvSpPr>
            <a:spLocks noGrp="1"/>
          </p:cNvSpPr>
          <p:nvPr>
            <p:ph type="ftr" sz="quarter" idx="11"/>
          </p:nvPr>
        </p:nvSpPr>
        <p:spPr/>
        <p:txBody>
          <a:bodyPr/>
          <a:lstStyle/>
          <a:p>
            <a:pPr>
              <a:defRPr/>
            </a:pPr>
            <a:endParaRPr lang="es-ES"/>
          </a:p>
        </p:txBody>
      </p:sp>
      <p:sp>
        <p:nvSpPr>
          <p:cNvPr id="7" name="Marcador de número de diapositiva 6"/>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206192194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9841" y="457200"/>
            <a:ext cx="2949178" cy="1600200"/>
          </a:xfrm>
        </p:spPr>
        <p:txBody>
          <a:bodyPr anchor="b"/>
          <a:lstStyle>
            <a:lvl1pPr>
              <a:defRPr sz="24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s-CL"/>
          </a:p>
        </p:txBody>
      </p:sp>
      <p:sp>
        <p:nvSpPr>
          <p:cNvPr id="4" name="Marcador de texto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s-ES"/>
              <a:t>Editar el estilo de texto del patrón</a:t>
            </a:r>
          </a:p>
        </p:txBody>
      </p:sp>
      <p:sp>
        <p:nvSpPr>
          <p:cNvPr id="5" name="Marcador de fecha 4"/>
          <p:cNvSpPr>
            <a:spLocks noGrp="1"/>
          </p:cNvSpPr>
          <p:nvPr>
            <p:ph type="dt" sz="half" idx="10"/>
          </p:nvPr>
        </p:nvSpPr>
        <p:spPr/>
        <p:txBody>
          <a:bodyPr/>
          <a:lstStyle/>
          <a:p>
            <a:pPr>
              <a:defRPr/>
            </a:pPr>
            <a:endParaRPr lang="es-ES"/>
          </a:p>
        </p:txBody>
      </p:sp>
      <p:sp>
        <p:nvSpPr>
          <p:cNvPr id="6" name="Marcador de pie de página 5"/>
          <p:cNvSpPr>
            <a:spLocks noGrp="1"/>
          </p:cNvSpPr>
          <p:nvPr>
            <p:ph type="ftr" sz="quarter" idx="11"/>
          </p:nvPr>
        </p:nvSpPr>
        <p:spPr/>
        <p:txBody>
          <a:bodyPr/>
          <a:lstStyle/>
          <a:p>
            <a:pPr>
              <a:defRPr/>
            </a:pPr>
            <a:endParaRPr lang="es-ES"/>
          </a:p>
        </p:txBody>
      </p:sp>
      <p:sp>
        <p:nvSpPr>
          <p:cNvPr id="7" name="Marcador de número de diapositiva 6"/>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389835108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pPr>
              <a:defRPr/>
            </a:pPr>
            <a:endParaRPr lang="es-ES"/>
          </a:p>
        </p:txBody>
      </p:sp>
      <p:sp>
        <p:nvSpPr>
          <p:cNvPr id="5" name="Marcador de pie de página 4"/>
          <p:cNvSpPr>
            <a:spLocks noGrp="1"/>
          </p:cNvSpPr>
          <p:nvPr>
            <p:ph type="ftr" sz="quarter" idx="11"/>
          </p:nvPr>
        </p:nvSpPr>
        <p:spPr/>
        <p:txBody>
          <a:bodyPr/>
          <a:lstStyle/>
          <a:p>
            <a:pPr>
              <a:defRPr/>
            </a:pPr>
            <a:endParaRPr lang="es-ES"/>
          </a:p>
        </p:txBody>
      </p:sp>
      <p:sp>
        <p:nvSpPr>
          <p:cNvPr id="6" name="Marcador de número de diapositiva 5"/>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141570868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43675" y="365125"/>
            <a:ext cx="1971675"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p:nvPr>
        </p:nvSpPr>
        <p:spPr>
          <a:xfrm>
            <a:off x="628650" y="365125"/>
            <a:ext cx="5800725"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pPr>
              <a:defRPr/>
            </a:pPr>
            <a:endParaRPr lang="es-ES"/>
          </a:p>
        </p:txBody>
      </p:sp>
      <p:sp>
        <p:nvSpPr>
          <p:cNvPr id="5" name="Marcador de pie de página 4"/>
          <p:cNvSpPr>
            <a:spLocks noGrp="1"/>
          </p:cNvSpPr>
          <p:nvPr>
            <p:ph type="ftr" sz="quarter" idx="11"/>
          </p:nvPr>
        </p:nvSpPr>
        <p:spPr/>
        <p:txBody>
          <a:bodyPr/>
          <a:lstStyle/>
          <a:p>
            <a:pPr>
              <a:defRPr/>
            </a:pPr>
            <a:endParaRPr lang="es-ES"/>
          </a:p>
        </p:txBody>
      </p:sp>
      <p:sp>
        <p:nvSpPr>
          <p:cNvPr id="6" name="Marcador de número de diapositiva 5"/>
          <p:cNvSpPr>
            <a:spLocks noGrp="1"/>
          </p:cNvSpPr>
          <p:nvPr>
            <p:ph type="sldNum" sz="quarter" idx="12"/>
          </p:nvPr>
        </p:nvSpPr>
        <p:spPr/>
        <p:txBody>
          <a:bodyPr/>
          <a:lstStyle/>
          <a:p>
            <a:pPr>
              <a:defRPr/>
            </a:pPr>
            <a:fld id="{745639A5-22CF-427A-A9C8-9FFF366F08F2}" type="slidenum">
              <a:rPr lang="es-ES" smtClean="0"/>
              <a:pPr>
                <a:defRPr/>
              </a:pPr>
              <a:t>‹Nº›</a:t>
            </a:fld>
            <a:endParaRPr lang="es-ES"/>
          </a:p>
        </p:txBody>
      </p:sp>
    </p:spTree>
    <p:extLst>
      <p:ext uri="{BB962C8B-B14F-4D97-AF65-F5344CB8AC3E}">
        <p14:creationId xmlns:p14="http://schemas.microsoft.com/office/powerpoint/2010/main" val="7235017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409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59396"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solidFill>
                  <a:srgbClr val="000000"/>
                </a:solidFill>
                <a:ea typeface="+mn-ea"/>
              </a:defRPr>
            </a:lvl1pPr>
          </a:lstStyle>
          <a:p>
            <a:pPr>
              <a:defRPr/>
            </a:pPr>
            <a:endParaRPr lang="es-ES"/>
          </a:p>
        </p:txBody>
      </p:sp>
      <p:sp>
        <p:nvSpPr>
          <p:cNvPr id="5939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000000"/>
                </a:solidFill>
                <a:ea typeface="+mn-ea"/>
              </a:defRPr>
            </a:lvl1pPr>
          </a:lstStyle>
          <a:p>
            <a:pPr>
              <a:defRPr/>
            </a:pPr>
            <a:endParaRPr lang="es-ES"/>
          </a:p>
        </p:txBody>
      </p:sp>
      <p:sp>
        <p:nvSpPr>
          <p:cNvPr id="59398"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000000"/>
                </a:solidFill>
                <a:ea typeface="ＭＳ Ｐゴシック" charset="-128"/>
              </a:defRPr>
            </a:lvl1pPr>
          </a:lstStyle>
          <a:p>
            <a:pPr>
              <a:defRPr/>
            </a:pPr>
            <a:fld id="{745639A5-22CF-427A-A9C8-9FFF366F08F2}" type="slidenum">
              <a:rPr lang="es-ES"/>
              <a:pPr>
                <a:defRPr/>
              </a:pPr>
              <a:t>‹Nº›</a:t>
            </a:fld>
            <a:endParaRPr lang="es-ES"/>
          </a:p>
        </p:txBody>
      </p:sp>
    </p:spTree>
    <p:extLst>
      <p:ext uri="{BB962C8B-B14F-4D97-AF65-F5344CB8AC3E}">
        <p14:creationId xmlns:p14="http://schemas.microsoft.com/office/powerpoint/2010/main" val="318360253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ransition spd="slow">
    <p:zoom/>
  </p:transition>
  <p:txStyles>
    <p:titleStyle>
      <a:lvl1pPr algn="ctr" rtl="0" eaLnBrk="0" fontAlgn="base" hangingPunct="0">
        <a:spcBef>
          <a:spcPct val="0"/>
        </a:spcBef>
        <a:spcAft>
          <a:spcPct val="0"/>
        </a:spcAft>
        <a:defRPr sz="4400">
          <a:solidFill>
            <a:schemeClr val="tx2"/>
          </a:solidFill>
          <a:latin typeface="+mj-lt"/>
          <a:ea typeface="ＭＳ Ｐゴシック" charset="-128"/>
          <a:cs typeface="+mj-cs"/>
        </a:defRPr>
      </a:lvl1pPr>
      <a:lvl2pPr algn="ctr" rtl="0" eaLnBrk="0" fontAlgn="base" hangingPunct="0">
        <a:spcBef>
          <a:spcPct val="0"/>
        </a:spcBef>
        <a:spcAft>
          <a:spcPct val="0"/>
        </a:spcAft>
        <a:defRPr sz="4400">
          <a:solidFill>
            <a:schemeClr val="tx2"/>
          </a:solidFill>
          <a:latin typeface="Arial" charset="0"/>
          <a:ea typeface="ＭＳ Ｐゴシック" charset="-128"/>
        </a:defRPr>
      </a:lvl2pPr>
      <a:lvl3pPr algn="ctr" rtl="0" eaLnBrk="0" fontAlgn="base" hangingPunct="0">
        <a:spcBef>
          <a:spcPct val="0"/>
        </a:spcBef>
        <a:spcAft>
          <a:spcPct val="0"/>
        </a:spcAft>
        <a:defRPr sz="4400">
          <a:solidFill>
            <a:schemeClr val="tx2"/>
          </a:solidFill>
          <a:latin typeface="Arial" charset="0"/>
          <a:ea typeface="ＭＳ Ｐゴシック" charset="-128"/>
        </a:defRPr>
      </a:lvl3pPr>
      <a:lvl4pPr algn="ctr" rtl="0" eaLnBrk="0" fontAlgn="base" hangingPunct="0">
        <a:spcBef>
          <a:spcPct val="0"/>
        </a:spcBef>
        <a:spcAft>
          <a:spcPct val="0"/>
        </a:spcAft>
        <a:defRPr sz="4400">
          <a:solidFill>
            <a:schemeClr val="tx2"/>
          </a:solidFill>
          <a:latin typeface="Arial" charset="0"/>
          <a:ea typeface="ＭＳ Ｐゴシック" charset="-128"/>
        </a:defRPr>
      </a:lvl4pPr>
      <a:lvl5pPr algn="ctr" rtl="0" eaLnBrk="0" fontAlgn="base" hangingPunct="0">
        <a:spcBef>
          <a:spcPct val="0"/>
        </a:spcBef>
        <a:spcAft>
          <a:spcPct val="0"/>
        </a:spcAft>
        <a:defRPr sz="4400">
          <a:solidFill>
            <a:schemeClr val="tx2"/>
          </a:solidFill>
          <a:latin typeface="Arial" charset="0"/>
          <a:ea typeface="ＭＳ Ｐゴシック" charset="-128"/>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128"/>
          <a:cs typeface="+mn-cs"/>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128"/>
        </a:defRPr>
      </a:lvl5pPr>
      <a:lvl6pPr marL="2514600" indent="-228600" algn="l" rtl="0" fontAlgn="base">
        <a:spcBef>
          <a:spcPct val="20000"/>
        </a:spcBef>
        <a:spcAft>
          <a:spcPct val="0"/>
        </a:spcAft>
        <a:buChar char="»"/>
        <a:defRPr sz="2000">
          <a:solidFill>
            <a:schemeClr val="tx1"/>
          </a:solidFill>
          <a:latin typeface="+mn-lt"/>
          <a:ea typeface="ＭＳ Ｐゴシック" charset="-128"/>
        </a:defRPr>
      </a:lvl6pPr>
      <a:lvl7pPr marL="2971800" indent="-228600" algn="l" rtl="0" fontAlgn="base">
        <a:spcBef>
          <a:spcPct val="20000"/>
        </a:spcBef>
        <a:spcAft>
          <a:spcPct val="0"/>
        </a:spcAft>
        <a:buChar char="»"/>
        <a:defRPr sz="2000">
          <a:solidFill>
            <a:schemeClr val="tx1"/>
          </a:solidFill>
          <a:latin typeface="+mn-lt"/>
          <a:ea typeface="ＭＳ Ｐゴシック" charset="-128"/>
        </a:defRPr>
      </a:lvl7pPr>
      <a:lvl8pPr marL="3429000" indent="-228600" algn="l" rtl="0" fontAlgn="base">
        <a:spcBef>
          <a:spcPct val="20000"/>
        </a:spcBef>
        <a:spcAft>
          <a:spcPct val="0"/>
        </a:spcAft>
        <a:buChar char="»"/>
        <a:defRPr sz="2000">
          <a:solidFill>
            <a:schemeClr val="tx1"/>
          </a:solidFill>
          <a:latin typeface="+mn-lt"/>
          <a:ea typeface="ＭＳ Ｐゴシック" charset="-128"/>
        </a:defRPr>
      </a:lvl8pPr>
      <a:lvl9pPr marL="3886200" indent="-228600" algn="l" rtl="0" fontAlgn="base">
        <a:spcBef>
          <a:spcPct val="20000"/>
        </a:spcBef>
        <a:spcAft>
          <a:spcPct val="0"/>
        </a:spcAft>
        <a:buChar char="»"/>
        <a:defRPr sz="2000">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3075"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b="0">
                <a:solidFill>
                  <a:schemeClr val="tx1"/>
                </a:solidFill>
                <a:latin typeface="Arial" charset="0"/>
              </a:defRPr>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solidFill>
                  <a:schemeClr val="tx1"/>
                </a:solidFill>
                <a:latin typeface="Arial" charset="0"/>
              </a:defRPr>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solidFill>
                  <a:schemeClr val="tx1"/>
                </a:solidFill>
                <a:latin typeface="Arial" charset="0"/>
              </a:defRPr>
            </a:lvl1pPr>
          </a:lstStyle>
          <a:p>
            <a:pPr>
              <a:defRPr/>
            </a:pPr>
            <a:fld id="{59ECABD9-ED41-45EC-9609-27DAD187FB46}" type="slidenum">
              <a:rPr lang="es-ES"/>
              <a:pPr>
                <a:defRPr/>
              </a:pPr>
              <a:t>‹Nº›</a:t>
            </a:fld>
            <a:endParaRPr lang="es-ES"/>
          </a:p>
        </p:txBody>
      </p:sp>
    </p:spTree>
    <p:extLst>
      <p:ext uri="{BB962C8B-B14F-4D97-AF65-F5344CB8AC3E}">
        <p14:creationId xmlns:p14="http://schemas.microsoft.com/office/powerpoint/2010/main" val="1550239236"/>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s-ES"/>
          </a:p>
        </p:txBody>
      </p:sp>
      <p:sp>
        <p:nvSpPr>
          <p:cNvPr id="5" name="Marcador de pie de página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s-ES"/>
          </a:p>
        </p:txBody>
      </p:sp>
      <p:sp>
        <p:nvSpPr>
          <p:cNvPr id="6" name="Marcador de número de diapositiva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59ECABD9-ED41-45EC-9609-27DAD187FB46}" type="slidenum">
              <a:rPr lang="es-ES" smtClean="0"/>
              <a:pPr>
                <a:defRPr/>
              </a:pPr>
              <a:t>‹Nº›</a:t>
            </a:fld>
            <a:endParaRPr lang="es-ES"/>
          </a:p>
        </p:txBody>
      </p:sp>
    </p:spTree>
    <p:extLst>
      <p:ext uri="{BB962C8B-B14F-4D97-AF65-F5344CB8AC3E}">
        <p14:creationId xmlns:p14="http://schemas.microsoft.com/office/powerpoint/2010/main" val="1804614054"/>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ransition spd="slow">
    <p:zoom/>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s-CL"/>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30.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30.xml"/><Relationship Id="rId5" Type="http://schemas.openxmlformats.org/officeDocument/2006/relationships/image" Target="../media/image6.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3" Type="http://schemas.openxmlformats.org/officeDocument/2006/relationships/image" Target="../media/image5.jpg"/><Relationship Id="rId7" Type="http://schemas.openxmlformats.org/officeDocument/2006/relationships/image" Target="../media/image10.png"/><Relationship Id="rId12"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30.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6.png"/><Relationship Id="rId9"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30.xml"/><Relationship Id="rId5" Type="http://schemas.openxmlformats.org/officeDocument/2006/relationships/image" Target="../media/image17.jp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jpg"/><Relationship Id="rId7" Type="http://schemas.openxmlformats.org/officeDocument/2006/relationships/image" Target="../media/image19.emf"/><Relationship Id="rId2" Type="http://schemas.openxmlformats.org/officeDocument/2006/relationships/notesSlide" Target="../notesSlides/notesSlide6.xml"/><Relationship Id="rId1" Type="http://schemas.openxmlformats.org/officeDocument/2006/relationships/slideLayout" Target="../slideLayouts/slideLayout30.xml"/><Relationship Id="rId6" Type="http://schemas.openxmlformats.org/officeDocument/2006/relationships/oleObject" Target="../embeddings/oleObject1.bin"/><Relationship Id="rId5" Type="http://schemas.openxmlformats.org/officeDocument/2006/relationships/image" Target="../media/image18.jp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7.xml"/><Relationship Id="rId1" Type="http://schemas.openxmlformats.org/officeDocument/2006/relationships/slideLayout" Target="../slideLayouts/slideLayout30.xml"/><Relationship Id="rId5" Type="http://schemas.openxmlformats.org/officeDocument/2006/relationships/image" Target="../media/image20.jp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8.xml"/><Relationship Id="rId1" Type="http://schemas.openxmlformats.org/officeDocument/2006/relationships/slideLayout" Target="../slideLayouts/slideLayout30.xml"/><Relationship Id="rId6" Type="http://schemas.openxmlformats.org/officeDocument/2006/relationships/image" Target="../media/image22.png"/><Relationship Id="rId5" Type="http://schemas.openxmlformats.org/officeDocument/2006/relationships/image" Target="../media/image21.emf"/><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3.jpg"/><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3 CuadroTexto">
            <a:extLst>
              <a:ext uri="{FF2B5EF4-FFF2-40B4-BE49-F238E27FC236}">
                <a16:creationId xmlns:a16="http://schemas.microsoft.com/office/drawing/2014/main" id="{2B991172-6C2F-448C-BC2B-99F054E6273D}"/>
              </a:ext>
            </a:extLst>
          </p:cNvPr>
          <p:cNvSpPr txBox="1">
            <a:spLocks noChangeArrowheads="1"/>
          </p:cNvSpPr>
          <p:nvPr/>
        </p:nvSpPr>
        <p:spPr bwMode="auto">
          <a:xfrm>
            <a:off x="146143" y="6540365"/>
            <a:ext cx="2068195" cy="246221"/>
          </a:xfrm>
          <a:prstGeom prst="rect">
            <a:avLst/>
          </a:prstGeom>
          <a:noFill/>
          <a:ln w="9525">
            <a:noFill/>
            <a:miter lim="800000"/>
            <a:headEnd/>
            <a:tailEnd/>
          </a:ln>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altLang="es-CL" sz="1000" b="1" i="0" u="none" strike="noStrike" kern="1200" cap="none" spc="0" normalizeH="0" baseline="0" noProof="0" dirty="0">
                <a:ln>
                  <a:noFill/>
                </a:ln>
                <a:solidFill>
                  <a:srgbClr val="FFFFFF"/>
                </a:solidFill>
                <a:effectLst/>
                <a:uLnTx/>
                <a:uFillTx/>
                <a:latin typeface="Arial" charset="0"/>
                <a:ea typeface="ＭＳ Ｐゴシック" pitchFamily="34" charset="-128"/>
                <a:cs typeface="+mn-cs"/>
              </a:rPr>
              <a:t>Valparaíso, 19 de junio de 2026</a:t>
            </a:r>
          </a:p>
        </p:txBody>
      </p:sp>
      <p:pic>
        <p:nvPicPr>
          <p:cNvPr id="11" name="2 Imagen"/>
          <p:cNvPicPr>
            <a:picLocks noChangeAspect="1"/>
          </p:cNvPicPr>
          <p:nvPr/>
        </p:nvPicPr>
        <p:blipFill>
          <a:blip r:embed="rId3" cstate="print"/>
          <a:srcRect/>
          <a:stretch>
            <a:fillRect/>
          </a:stretch>
        </p:blipFill>
        <p:spPr bwMode="auto">
          <a:xfrm>
            <a:off x="357158" y="3357562"/>
            <a:ext cx="1849437" cy="1889125"/>
          </a:xfrm>
          <a:prstGeom prst="rect">
            <a:avLst/>
          </a:prstGeom>
          <a:noFill/>
          <a:ln w="9525">
            <a:noFill/>
            <a:miter lim="800000"/>
            <a:headEnd/>
            <a:tailEnd/>
          </a:ln>
        </p:spPr>
      </p:pic>
      <p:sp>
        <p:nvSpPr>
          <p:cNvPr id="8" name="3 CuadroTexto">
            <a:extLst>
              <a:ext uri="{FF2B5EF4-FFF2-40B4-BE49-F238E27FC236}">
                <a16:creationId xmlns:a16="http://schemas.microsoft.com/office/drawing/2014/main" id="{2B991172-6C2F-448C-BC2B-99F054E6273D}"/>
              </a:ext>
            </a:extLst>
          </p:cNvPr>
          <p:cNvSpPr txBox="1">
            <a:spLocks noChangeArrowheads="1"/>
          </p:cNvSpPr>
          <p:nvPr/>
        </p:nvSpPr>
        <p:spPr bwMode="auto">
          <a:xfrm>
            <a:off x="755576" y="2708920"/>
            <a:ext cx="8095344" cy="707886"/>
          </a:xfrm>
          <a:prstGeom prst="rect">
            <a:avLst/>
          </a:prstGeom>
          <a:noFill/>
          <a:ln w="9525">
            <a:noFill/>
            <a:miter lim="800000"/>
            <a:headEnd/>
            <a:tailEnd/>
          </a:ln>
        </p:spPr>
        <p:txBody>
          <a:bodyPr wrap="square">
            <a:spAutoFit/>
          </a:bodyPr>
          <a:lstStyle/>
          <a:p>
            <a:pPr lvl="0" algn="ctr" fontAlgn="base">
              <a:spcBef>
                <a:spcPct val="0"/>
              </a:spcBef>
              <a:spcAft>
                <a:spcPct val="0"/>
              </a:spcAft>
            </a:pPr>
            <a:r>
              <a:rPr lang="es-MX" altLang="es-CL" sz="4000" b="1" dirty="0">
                <a:solidFill>
                  <a:srgbClr val="FFFFFF"/>
                </a:solidFill>
                <a:effectLst>
                  <a:outerShdw blurRad="38100" dist="38100" dir="2700000" algn="tl">
                    <a:srgbClr val="000000">
                      <a:alpha val="43137"/>
                    </a:srgbClr>
                  </a:outerShdw>
                </a:effectLst>
                <a:latin typeface="Constantia" panose="02030602050306030303" pitchFamily="18" charset="0"/>
                <a:ea typeface="ＭＳ Ｐゴシック" pitchFamily="34" charset="-128"/>
              </a:rPr>
              <a:t>PROPUESTA DE ELECTIVOS</a:t>
            </a:r>
          </a:p>
        </p:txBody>
      </p:sp>
    </p:spTree>
    <p:extLst>
      <p:ext uri="{BB962C8B-B14F-4D97-AF65-F5344CB8AC3E}">
        <p14:creationId xmlns:p14="http://schemas.microsoft.com/office/powerpoint/2010/main" val="1301195274"/>
      </p:ext>
    </p:extLst>
  </p:cSld>
  <p:clrMapOvr>
    <a:masterClrMapping/>
  </p:clrMapOvr>
  <p:transition spd="med">
    <p:zoom/>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03426" name="Rectangle 2"/>
          <p:cNvSpPr>
            <a:spLocks noChangeArrowheads="1"/>
          </p:cNvSpPr>
          <p:nvPr/>
        </p:nvSpPr>
        <p:spPr bwMode="auto">
          <a:xfrm>
            <a:off x="3714743" y="0"/>
            <a:ext cx="5429257" cy="6858000"/>
          </a:xfrm>
          <a:prstGeom prst="rect">
            <a:avLst/>
          </a:prstGeom>
          <a:solidFill>
            <a:schemeClr val="tx1">
              <a:alpha val="71000"/>
            </a:schemeClr>
          </a:solidFill>
          <a:ln w="9525">
            <a:no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s-CL" sz="1800" b="0" i="0" u="none" strike="noStrike" kern="1200" cap="none" spc="0" normalizeH="0" baseline="0" noProof="0" dirty="0">
              <a:ln>
                <a:noFill/>
              </a:ln>
              <a:solidFill>
                <a:srgbClr val="000000"/>
              </a:solidFill>
              <a:effectLst/>
              <a:uLnTx/>
              <a:uFillTx/>
              <a:latin typeface="Arial" charset="0"/>
              <a:ea typeface="ＭＳ Ｐゴシック" pitchFamily="34" charset="-128"/>
              <a:cs typeface="+mn-cs"/>
            </a:endParaRPr>
          </a:p>
        </p:txBody>
      </p:sp>
      <p:sp>
        <p:nvSpPr>
          <p:cNvPr id="6" name="Text Box 12"/>
          <p:cNvSpPr txBox="1">
            <a:spLocks noChangeArrowheads="1"/>
          </p:cNvSpPr>
          <p:nvPr/>
        </p:nvSpPr>
        <p:spPr bwMode="auto">
          <a:xfrm>
            <a:off x="4786314" y="1000108"/>
            <a:ext cx="3732112" cy="1015663"/>
          </a:xfrm>
          <a:prstGeom prst="rect">
            <a:avLst/>
          </a:prstGeom>
          <a:noFill/>
          <a:ln w="9525">
            <a:noFill/>
            <a:miter lim="800000"/>
            <a:headEnd/>
            <a:tailEnd/>
          </a:ln>
          <a:effectLst>
            <a:outerShdw blurRad="63500" dist="17961" dir="2700000" algn="ctr" rotWithShape="0">
              <a:schemeClr val="tx1">
                <a:alpha val="74998"/>
              </a:schemeClr>
            </a:outerShdw>
          </a:effectLst>
        </p:spPr>
        <p:txBody>
          <a:bodyPr wrap="none">
            <a:spAutoFit/>
          </a:bodyPr>
          <a:lstStyle/>
          <a:p>
            <a:pPr marL="342900" marR="0" lvl="0" indent="-342900" algn="l" defTabSz="914400" rtl="0" eaLnBrk="1" fontAlgn="base" latinLnBrk="0" hangingPunct="1">
              <a:lnSpc>
                <a:spcPct val="100000"/>
              </a:lnSpc>
              <a:spcBef>
                <a:spcPct val="0"/>
              </a:spcBef>
              <a:spcAft>
                <a:spcPct val="0"/>
              </a:spcAft>
              <a:buClrTx/>
              <a:buSzTx/>
              <a:buFontTx/>
              <a:buNone/>
              <a:tabLst/>
              <a:defRPr/>
            </a:pPr>
            <a:r>
              <a:rPr kumimoji="0" lang="es-CL" sz="6000" b="1" i="0" u="none" strike="noStrike" kern="1200" cap="none" spc="0" normalizeH="0" baseline="0" noProof="0" dirty="0">
                <a:ln>
                  <a:noFill/>
                </a:ln>
                <a:solidFill>
                  <a:srgbClr val="FFFFFF"/>
                </a:solidFill>
                <a:effectLst/>
                <a:uLnTx/>
                <a:uFillTx/>
                <a:latin typeface="Arial" charset="0"/>
                <a:ea typeface="ＭＳ Ｐゴシック" charset="-128"/>
                <a:cs typeface="+mn-cs"/>
              </a:rPr>
              <a:t>TEMARIO</a:t>
            </a:r>
            <a:endParaRPr kumimoji="0" lang="es-ES" sz="6000" b="1" i="0" u="none" strike="noStrike" kern="1200" cap="none" spc="0" normalizeH="0" baseline="0" noProof="0" dirty="0">
              <a:ln>
                <a:noFill/>
              </a:ln>
              <a:solidFill>
                <a:srgbClr val="FFFFFF"/>
              </a:solidFill>
              <a:effectLst/>
              <a:uLnTx/>
              <a:uFillTx/>
              <a:latin typeface="Arial" charset="0"/>
              <a:ea typeface="ＭＳ Ｐゴシック" charset="-128"/>
              <a:cs typeface="+mn-cs"/>
            </a:endParaRPr>
          </a:p>
        </p:txBody>
      </p:sp>
      <p:sp>
        <p:nvSpPr>
          <p:cNvPr id="7" name="6 Rectángulo"/>
          <p:cNvSpPr/>
          <p:nvPr/>
        </p:nvSpPr>
        <p:spPr bwMode="auto">
          <a:xfrm>
            <a:off x="3714744" y="2786058"/>
            <a:ext cx="5429256" cy="428628"/>
          </a:xfrm>
          <a:prstGeom prst="rect">
            <a:avLst/>
          </a:prstGeom>
          <a:solidFill>
            <a:srgbClr val="FFC000">
              <a:alpha val="46000"/>
            </a:srgb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1" i="0" u="none" strike="noStrike" kern="1200" cap="none" spc="0" normalizeH="0" baseline="0" noProof="0">
              <a:ln>
                <a:noFill/>
              </a:ln>
              <a:solidFill>
                <a:srgbClr val="FFFFFF"/>
              </a:solidFill>
              <a:effectLst/>
              <a:uLnTx/>
              <a:uFillTx/>
              <a:latin typeface="Arial" charset="0"/>
              <a:ea typeface="+mn-ea"/>
              <a:cs typeface="+mn-cs"/>
            </a:endParaRPr>
          </a:p>
        </p:txBody>
      </p:sp>
      <p:sp>
        <p:nvSpPr>
          <p:cNvPr id="8" name="Text Box 10"/>
          <p:cNvSpPr txBox="1">
            <a:spLocks noChangeArrowheads="1"/>
          </p:cNvSpPr>
          <p:nvPr/>
        </p:nvSpPr>
        <p:spPr bwMode="auto">
          <a:xfrm>
            <a:off x="4067944" y="2708920"/>
            <a:ext cx="5044047" cy="1588127"/>
          </a:xfrm>
          <a:prstGeom prst="rect">
            <a:avLst/>
          </a:prstGeom>
          <a:noFill/>
          <a:ln w="9525">
            <a:noFill/>
            <a:miter lim="800000"/>
            <a:headEnd/>
            <a:tailEnd/>
          </a:ln>
          <a:effectLst>
            <a:outerShdw dist="17961" dir="2700000" algn="ctr" rotWithShape="0">
              <a:schemeClr val="tx1"/>
            </a:outerShdw>
          </a:effectLst>
        </p:spPr>
        <p:txBody>
          <a:bodyPr wrap="square">
            <a:spAutoFit/>
          </a:bodyPr>
          <a:lstStyle/>
          <a:p>
            <a:pPr marL="533400" marR="0" lvl="0" indent="-533400" algn="l" defTabSz="914400" rtl="0" eaLnBrk="1" fontAlgn="base" latinLnBrk="0" hangingPunct="1">
              <a:lnSpc>
                <a:spcPct val="135000"/>
              </a:lnSpc>
              <a:spcBef>
                <a:spcPct val="0"/>
              </a:spcBef>
              <a:spcAft>
                <a:spcPct val="0"/>
              </a:spcAft>
              <a:buClrTx/>
              <a:buSzTx/>
              <a:buFontTx/>
              <a:buAutoNum type="arabicPeriod"/>
              <a:tabLst>
                <a:tab pos="0" algn="l"/>
              </a:tabLst>
              <a:defRPr/>
            </a:pPr>
            <a:r>
              <a:rPr kumimoji="0" lang="es-CL" altLang="es-CL" sz="2400" b="1" i="0" u="none" strike="noStrike" kern="1200" cap="none" spc="0" normalizeH="0" baseline="0" noProof="0" dirty="0">
                <a:ln>
                  <a:noFill/>
                </a:ln>
                <a:solidFill>
                  <a:srgbClr val="FFFFFF"/>
                </a:solidFill>
                <a:effectLst/>
                <a:uLnTx/>
                <a:uFillTx/>
                <a:latin typeface="Arial" charset="0"/>
                <a:ea typeface="ＭＳ Ｐゴシック" pitchFamily="34" charset="-128"/>
                <a:cs typeface="+mn-cs"/>
              </a:rPr>
              <a:t>OBJETIVOS</a:t>
            </a:r>
          </a:p>
          <a:p>
            <a:pPr marL="533400" lvl="0" indent="-533400" fontAlgn="base">
              <a:lnSpc>
                <a:spcPct val="135000"/>
              </a:lnSpc>
              <a:spcBef>
                <a:spcPct val="0"/>
              </a:spcBef>
              <a:spcAft>
                <a:spcPct val="0"/>
              </a:spcAft>
              <a:buFontTx/>
              <a:buAutoNum type="arabicPeriod"/>
              <a:tabLst>
                <a:tab pos="0" algn="l"/>
              </a:tabLst>
              <a:defRPr/>
            </a:pPr>
            <a:r>
              <a:rPr lang="es-MX" altLang="es-CL" sz="2400" b="1" dirty="0">
                <a:solidFill>
                  <a:srgbClr val="FFFFFF"/>
                </a:solidFill>
                <a:latin typeface="Arial" charset="0"/>
                <a:ea typeface="ＭＳ Ｐゴシック" pitchFamily="34" charset="-128"/>
              </a:rPr>
              <a:t>PROPUESTA ELECTIVOS</a:t>
            </a:r>
          </a:p>
          <a:p>
            <a:pPr marL="533400" lvl="0" indent="-533400" fontAlgn="base">
              <a:lnSpc>
                <a:spcPct val="135000"/>
              </a:lnSpc>
              <a:spcBef>
                <a:spcPct val="0"/>
              </a:spcBef>
              <a:spcAft>
                <a:spcPct val="0"/>
              </a:spcAft>
              <a:buFontTx/>
              <a:buAutoNum type="arabicPeriod"/>
              <a:tabLst>
                <a:tab pos="0" algn="l"/>
              </a:tabLst>
              <a:defRPr/>
            </a:pPr>
            <a:r>
              <a:rPr kumimoji="0" lang="es-ES" altLang="es-CL" sz="2400" b="1" i="0" u="none" strike="noStrike" kern="1200" cap="none" spc="0" normalizeH="0" baseline="0" noProof="0" dirty="0">
                <a:ln>
                  <a:noFill/>
                </a:ln>
                <a:solidFill>
                  <a:srgbClr val="FFFFFF"/>
                </a:solidFill>
                <a:effectLst/>
                <a:uLnTx/>
                <a:uFillTx/>
                <a:latin typeface="Arial" charset="0"/>
                <a:ea typeface="ＭＳ Ｐゴシック" pitchFamily="34" charset="-128"/>
                <a:cs typeface="+mn-cs"/>
              </a:rPr>
              <a:t>CONCLUSIONES</a:t>
            </a:r>
            <a:endParaRPr kumimoji="0" lang="es-CL" altLang="es-CL" sz="2400" b="1" i="0" u="none" strike="noStrike" kern="1200" cap="none" spc="0" normalizeH="0" baseline="0" noProof="0" dirty="0">
              <a:ln>
                <a:noFill/>
              </a:ln>
              <a:solidFill>
                <a:srgbClr val="FFFFFF"/>
              </a:solidFill>
              <a:effectLst/>
              <a:uLnTx/>
              <a:uFillTx/>
              <a:latin typeface="Arial" charset="0"/>
              <a:ea typeface="ＭＳ Ｐゴシック" pitchFamily="34" charset="-128"/>
              <a:cs typeface="+mn-cs"/>
            </a:endParaRPr>
          </a:p>
        </p:txBody>
      </p:sp>
    </p:spTree>
    <p:extLst>
      <p:ext uri="{BB962C8B-B14F-4D97-AF65-F5344CB8AC3E}">
        <p14:creationId xmlns:p14="http://schemas.microsoft.com/office/powerpoint/2010/main" val="838962360"/>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17762" name="Text Box 8"/>
          <p:cNvSpPr txBox="1">
            <a:spLocks noChangeArrowheads="1"/>
          </p:cNvSpPr>
          <p:nvPr/>
        </p:nvSpPr>
        <p:spPr bwMode="auto">
          <a:xfrm>
            <a:off x="467544" y="1793875"/>
            <a:ext cx="8297044" cy="969496"/>
          </a:xfrm>
          <a:prstGeom prst="rect">
            <a:avLst/>
          </a:prstGeom>
          <a:noFill/>
          <a:ln w="9525">
            <a:noFill/>
            <a:miter lim="800000"/>
            <a:headEnd/>
            <a:tailEnd/>
          </a:ln>
        </p:spPr>
        <p:txBody>
          <a:bodyPr wrap="square">
            <a:spAutoFit/>
          </a:bodyPr>
          <a:lstStyle/>
          <a:p>
            <a:pPr marL="342900" lvl="0" indent="-342900" algn="just" fontAlgn="base">
              <a:lnSpc>
                <a:spcPct val="150000"/>
              </a:lnSpc>
              <a:spcBef>
                <a:spcPct val="0"/>
              </a:spcBef>
              <a:spcAft>
                <a:spcPct val="0"/>
              </a:spcAft>
              <a:buFont typeface="Arial" panose="020B0604020202020204" pitchFamily="34" charset="0"/>
              <a:buChar char="•"/>
              <a:defRPr/>
            </a:pPr>
            <a:endParaRPr lang="es-MX" altLang="es-CL" b="1" dirty="0">
              <a:solidFill>
                <a:srgbClr val="FFFFFF"/>
              </a:solidFill>
              <a:latin typeface="Tahoma" pitchFamily="34" charset="0"/>
              <a:ea typeface="ＭＳ Ｐゴシック" pitchFamily="34" charset="-128"/>
            </a:endParaRPr>
          </a:p>
          <a:p>
            <a:pPr marL="342900" lvl="0" indent="-342900" algn="just" fontAlgn="base">
              <a:lnSpc>
                <a:spcPct val="150000"/>
              </a:lnSpc>
              <a:spcBef>
                <a:spcPct val="0"/>
              </a:spcBef>
              <a:spcAft>
                <a:spcPct val="0"/>
              </a:spcAft>
              <a:buFont typeface="Arial" panose="020B0604020202020204" pitchFamily="34" charset="0"/>
              <a:buChar char="•"/>
              <a:defRPr/>
            </a:pPr>
            <a:endParaRPr lang="es-MX" altLang="es-CL" sz="2000" b="1" dirty="0">
              <a:solidFill>
                <a:srgbClr val="FFFFFF"/>
              </a:solidFill>
              <a:latin typeface="Tahoma" pitchFamily="34" charset="0"/>
              <a:ea typeface="ＭＳ Ｐゴシック" pitchFamily="34" charset="-128"/>
            </a:endParaRPr>
          </a:p>
        </p:txBody>
      </p:sp>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0" name="Text Box 18"/>
          <p:cNvSpPr txBox="1">
            <a:spLocks noChangeArrowheads="1"/>
          </p:cNvSpPr>
          <p:nvPr/>
        </p:nvSpPr>
        <p:spPr bwMode="auto">
          <a:xfrm>
            <a:off x="3347864" y="144321"/>
            <a:ext cx="2258952" cy="58477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kumimoji="0" lang="es-CL" altLang="es-CL" sz="3200" b="1" i="0" u="none" strike="noStrike" kern="1200" cap="none" spc="0" normalizeH="0" baseline="0" noProof="0" dirty="0">
                <a:ln>
                  <a:noFill/>
                </a:ln>
                <a:solidFill>
                  <a:srgbClr val="FFCC00"/>
                </a:solidFill>
                <a:effectLst/>
                <a:uLnTx/>
                <a:uFillTx/>
                <a:latin typeface="Arial" charset="0"/>
                <a:ea typeface="+mn-ea"/>
                <a:cs typeface="Arial" charset="0"/>
              </a:rPr>
              <a:t>OBJETIVO</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sp>
        <p:nvSpPr>
          <p:cNvPr id="11" name="Line 6"/>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 name="Rectángulo 5"/>
          <p:cNvSpPr/>
          <p:nvPr/>
        </p:nvSpPr>
        <p:spPr>
          <a:xfrm>
            <a:off x="2010706" y="1916832"/>
            <a:ext cx="5210720" cy="1938992"/>
          </a:xfrm>
          <a:prstGeom prst="rect">
            <a:avLst/>
          </a:prstGeom>
        </p:spPr>
        <p:txBody>
          <a:bodyPr wrap="square">
            <a:spAutoFit/>
          </a:bodyPr>
          <a:lstStyle/>
          <a:p>
            <a:pPr algn="just"/>
            <a:r>
              <a:rPr lang="en-US" sz="2400" dirty="0" err="1">
                <a:solidFill>
                  <a:schemeClr val="bg1"/>
                </a:solidFill>
              </a:rPr>
              <a:t>Permitir</a:t>
            </a:r>
            <a:r>
              <a:rPr lang="en-US" sz="2400" dirty="0">
                <a:solidFill>
                  <a:schemeClr val="bg1"/>
                </a:solidFill>
              </a:rPr>
              <a:t> a </a:t>
            </a:r>
            <a:r>
              <a:rPr lang="en-US" sz="2400" dirty="0" err="1">
                <a:solidFill>
                  <a:schemeClr val="bg1"/>
                </a:solidFill>
              </a:rPr>
              <a:t>los</a:t>
            </a:r>
            <a:r>
              <a:rPr lang="en-US" sz="2400" dirty="0">
                <a:solidFill>
                  <a:schemeClr val="bg1"/>
                </a:solidFill>
              </a:rPr>
              <a:t> </a:t>
            </a:r>
            <a:r>
              <a:rPr lang="en-US" sz="2400" dirty="0" err="1">
                <a:solidFill>
                  <a:schemeClr val="bg1"/>
                </a:solidFill>
              </a:rPr>
              <a:t>cadetes</a:t>
            </a:r>
            <a:r>
              <a:rPr lang="en-US" sz="2400" dirty="0">
                <a:solidFill>
                  <a:schemeClr val="bg1"/>
                </a:solidFill>
              </a:rPr>
              <a:t> </a:t>
            </a:r>
            <a:r>
              <a:rPr lang="en-US" sz="2400" dirty="0" err="1">
                <a:solidFill>
                  <a:schemeClr val="bg1"/>
                </a:solidFill>
              </a:rPr>
              <a:t>incursionar</a:t>
            </a:r>
            <a:r>
              <a:rPr lang="en-US" sz="2400" dirty="0">
                <a:solidFill>
                  <a:schemeClr val="bg1"/>
                </a:solidFill>
              </a:rPr>
              <a:t> </a:t>
            </a:r>
            <a:r>
              <a:rPr lang="en-US" sz="2400" dirty="0" err="1">
                <a:solidFill>
                  <a:schemeClr val="bg1"/>
                </a:solidFill>
              </a:rPr>
              <a:t>en</a:t>
            </a:r>
            <a:r>
              <a:rPr lang="en-US" sz="2400" dirty="0">
                <a:solidFill>
                  <a:schemeClr val="bg1"/>
                </a:solidFill>
              </a:rPr>
              <a:t> </a:t>
            </a:r>
            <a:r>
              <a:rPr lang="en-US" sz="2400" dirty="0" err="1">
                <a:solidFill>
                  <a:schemeClr val="bg1"/>
                </a:solidFill>
              </a:rPr>
              <a:t>diferentes</a:t>
            </a:r>
            <a:r>
              <a:rPr lang="en-US" sz="2400" dirty="0">
                <a:solidFill>
                  <a:schemeClr val="bg1"/>
                </a:solidFill>
              </a:rPr>
              <a:t> </a:t>
            </a:r>
            <a:r>
              <a:rPr lang="en-US" sz="2400" dirty="0" err="1">
                <a:solidFill>
                  <a:schemeClr val="bg1"/>
                </a:solidFill>
              </a:rPr>
              <a:t>áreas</a:t>
            </a:r>
            <a:r>
              <a:rPr lang="en-US" sz="2400" dirty="0">
                <a:solidFill>
                  <a:schemeClr val="bg1"/>
                </a:solidFill>
              </a:rPr>
              <a:t> del saber de </a:t>
            </a:r>
            <a:r>
              <a:rPr lang="en-US" sz="2400" dirty="0" err="1">
                <a:solidFill>
                  <a:schemeClr val="bg1"/>
                </a:solidFill>
              </a:rPr>
              <a:t>acuerdo</a:t>
            </a:r>
            <a:r>
              <a:rPr lang="en-US" sz="2400" dirty="0">
                <a:solidFill>
                  <a:schemeClr val="bg1"/>
                </a:solidFill>
              </a:rPr>
              <a:t> a </a:t>
            </a:r>
            <a:r>
              <a:rPr lang="en-US" sz="2400" dirty="0" err="1">
                <a:solidFill>
                  <a:schemeClr val="bg1"/>
                </a:solidFill>
              </a:rPr>
              <a:t>intereses</a:t>
            </a:r>
            <a:r>
              <a:rPr lang="en-US" sz="2400" dirty="0">
                <a:solidFill>
                  <a:schemeClr val="bg1"/>
                </a:solidFill>
              </a:rPr>
              <a:t> </a:t>
            </a:r>
            <a:r>
              <a:rPr lang="en-US" sz="2400" dirty="0" err="1">
                <a:solidFill>
                  <a:schemeClr val="bg1"/>
                </a:solidFill>
              </a:rPr>
              <a:t>personales</a:t>
            </a:r>
            <a:r>
              <a:rPr lang="en-US" sz="2400" dirty="0">
                <a:solidFill>
                  <a:schemeClr val="bg1"/>
                </a:solidFill>
              </a:rPr>
              <a:t>, </a:t>
            </a:r>
            <a:r>
              <a:rPr lang="en-US" sz="2400" dirty="0" err="1">
                <a:solidFill>
                  <a:schemeClr val="bg1"/>
                </a:solidFill>
              </a:rPr>
              <a:t>fomentando</a:t>
            </a:r>
            <a:r>
              <a:rPr lang="en-US" sz="2400" dirty="0">
                <a:solidFill>
                  <a:schemeClr val="bg1"/>
                </a:solidFill>
              </a:rPr>
              <a:t> la </a:t>
            </a:r>
            <a:r>
              <a:rPr lang="en-US" sz="2400" dirty="0" err="1">
                <a:solidFill>
                  <a:schemeClr val="bg1"/>
                </a:solidFill>
              </a:rPr>
              <a:t>autonomía</a:t>
            </a:r>
            <a:r>
              <a:rPr lang="en-US" sz="2400" dirty="0">
                <a:solidFill>
                  <a:schemeClr val="bg1"/>
                </a:solidFill>
              </a:rPr>
              <a:t> y </a:t>
            </a:r>
            <a:r>
              <a:rPr lang="en-US" sz="2400" dirty="0" err="1">
                <a:solidFill>
                  <a:schemeClr val="bg1"/>
                </a:solidFill>
              </a:rPr>
              <a:t>una</a:t>
            </a:r>
            <a:r>
              <a:rPr lang="en-US" sz="2400" dirty="0">
                <a:solidFill>
                  <a:schemeClr val="bg1"/>
                </a:solidFill>
              </a:rPr>
              <a:t> </a:t>
            </a:r>
            <a:r>
              <a:rPr lang="en-US" sz="2400" dirty="0" err="1">
                <a:solidFill>
                  <a:schemeClr val="bg1"/>
                </a:solidFill>
              </a:rPr>
              <a:t>visión</a:t>
            </a:r>
            <a:r>
              <a:rPr lang="en-US" sz="2400" dirty="0">
                <a:solidFill>
                  <a:schemeClr val="bg1"/>
                </a:solidFill>
              </a:rPr>
              <a:t> </a:t>
            </a:r>
            <a:r>
              <a:rPr lang="en-US" sz="2400" dirty="0" err="1">
                <a:solidFill>
                  <a:schemeClr val="bg1"/>
                </a:solidFill>
              </a:rPr>
              <a:t>más</a:t>
            </a:r>
            <a:r>
              <a:rPr lang="en-US" sz="2400" dirty="0">
                <a:solidFill>
                  <a:schemeClr val="bg1"/>
                </a:solidFill>
              </a:rPr>
              <a:t> </a:t>
            </a:r>
            <a:r>
              <a:rPr lang="en-US" sz="2400" dirty="0" err="1">
                <a:solidFill>
                  <a:schemeClr val="bg1"/>
                </a:solidFill>
              </a:rPr>
              <a:t>amplia</a:t>
            </a:r>
            <a:r>
              <a:rPr lang="en-US" sz="2400" dirty="0">
                <a:solidFill>
                  <a:schemeClr val="bg1"/>
                </a:solidFill>
              </a:rPr>
              <a:t> </a:t>
            </a:r>
            <a:r>
              <a:rPr lang="en-US" sz="2400" dirty="0" err="1">
                <a:solidFill>
                  <a:schemeClr val="bg1"/>
                </a:solidFill>
              </a:rPr>
              <a:t>desde</a:t>
            </a:r>
            <a:r>
              <a:rPr lang="en-US" sz="2400" dirty="0">
                <a:solidFill>
                  <a:schemeClr val="bg1"/>
                </a:solidFill>
              </a:rPr>
              <a:t> las </a:t>
            </a:r>
            <a:r>
              <a:rPr lang="en-US" sz="2400" dirty="0" err="1">
                <a:solidFill>
                  <a:schemeClr val="bg1"/>
                </a:solidFill>
              </a:rPr>
              <a:t>diferentes</a:t>
            </a:r>
            <a:r>
              <a:rPr lang="en-US" sz="2400" dirty="0">
                <a:solidFill>
                  <a:schemeClr val="bg1"/>
                </a:solidFill>
              </a:rPr>
              <a:t> </a:t>
            </a:r>
            <a:r>
              <a:rPr lang="en-US" sz="2400" dirty="0" err="1">
                <a:solidFill>
                  <a:schemeClr val="bg1"/>
                </a:solidFill>
              </a:rPr>
              <a:t>disciplinas</a:t>
            </a:r>
            <a:r>
              <a:rPr lang="en-US" sz="2400" dirty="0">
                <a:solidFill>
                  <a:schemeClr val="bg1"/>
                </a:solidFill>
              </a:rPr>
              <a:t>. </a:t>
            </a:r>
          </a:p>
        </p:txBody>
      </p:sp>
      <p:sp>
        <p:nvSpPr>
          <p:cNvPr id="21" name="Text 2"/>
          <p:cNvSpPr/>
          <p:nvPr/>
        </p:nvSpPr>
        <p:spPr>
          <a:xfrm>
            <a:off x="2591022" y="6583680"/>
            <a:ext cx="8503920" cy="274320"/>
          </a:xfrm>
          <a:prstGeom prst="rect">
            <a:avLst/>
          </a:prstGeom>
          <a:noFill/>
          <a:ln/>
        </p:spPr>
        <p:txBody>
          <a:bodyPr wrap="square" lIns="0" tIns="0" rIns="0" bIns="0" rtlCol="0" anchor="ctr"/>
          <a:lstStyle/>
          <a:p>
            <a:pPr marL="0" indent="0">
              <a:buNone/>
            </a:pPr>
            <a:r>
              <a:rPr lang="en-US" sz="1250" b="1" dirty="0">
                <a:solidFill>
                  <a:schemeClr val="bg1"/>
                </a:solidFill>
                <a:latin typeface="Aptos" pitchFamily="34" charset="0"/>
                <a:ea typeface="Aptos" pitchFamily="34" charset="-122"/>
                <a:cs typeface="Aptos" pitchFamily="34" charset="-120"/>
              </a:rPr>
              <a:t>Plan de Especialidad – Escuela Naval “Arturo Prat”</a:t>
            </a:r>
            <a:endParaRPr lang="en-US" sz="1250" dirty="0">
              <a:solidFill>
                <a:schemeClr val="bg1"/>
              </a:solidFill>
            </a:endParaRPr>
          </a:p>
        </p:txBody>
      </p:sp>
    </p:spTree>
    <p:extLst>
      <p:ext uri="{BB962C8B-B14F-4D97-AF65-F5344CB8AC3E}">
        <p14:creationId xmlns:p14="http://schemas.microsoft.com/office/powerpoint/2010/main" val="1300782150"/>
      </p:ext>
    </p:extLst>
  </p:cSld>
  <p:clrMapOvr>
    <a:masterClrMapping/>
  </p:clrMapOvr>
  <p:transition spd="med" advClick="0">
    <p:fade/>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1" name="Line 6"/>
          <p:cNvSpPr>
            <a:spLocks noChangeShapeType="1"/>
          </p:cNvSpPr>
          <p:nvPr/>
        </p:nvSpPr>
        <p:spPr bwMode="auto">
          <a:xfrm>
            <a:off x="1287463" y="1061448"/>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87463" y="1208154"/>
            <a:ext cx="7164288" cy="5373216"/>
          </a:xfrm>
          <a:prstGeom prst="rect">
            <a:avLst/>
          </a:prstGeom>
        </p:spPr>
      </p:pic>
      <p:sp>
        <p:nvSpPr>
          <p:cNvPr id="4" name="Text Box 18"/>
          <p:cNvSpPr txBox="1">
            <a:spLocks noChangeArrowheads="1"/>
          </p:cNvSpPr>
          <p:nvPr/>
        </p:nvSpPr>
        <p:spPr bwMode="auto">
          <a:xfrm>
            <a:off x="1187625" y="476673"/>
            <a:ext cx="4896544" cy="584775"/>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3200" b="1" dirty="0">
                <a:solidFill>
                  <a:srgbClr val="FFCC00"/>
                </a:solidFill>
                <a:latin typeface="Arial" charset="0"/>
                <a:cs typeface="Arial" charset="0"/>
              </a:rPr>
              <a:t>PROPUESTA ANTERIOR</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pic>
        <p:nvPicPr>
          <p:cNvPr id="5" name="Picture 5" descr="SELLO"/>
          <p:cNvPicPr>
            <a:picLocks noChangeAspect="1" noChangeArrowheads="1"/>
          </p:cNvPicPr>
          <p:nvPr/>
        </p:nvPicPr>
        <p:blipFill>
          <a:blip r:embed="rId5" cstate="print"/>
          <a:srcRect/>
          <a:stretch>
            <a:fillRect/>
          </a:stretch>
        </p:blipFill>
        <p:spPr bwMode="auto">
          <a:xfrm>
            <a:off x="301625" y="200025"/>
            <a:ext cx="985838" cy="1003300"/>
          </a:xfrm>
          <a:prstGeom prst="rect">
            <a:avLst/>
          </a:prstGeom>
          <a:noFill/>
          <a:ln w="9525">
            <a:noFill/>
            <a:miter lim="800000"/>
            <a:headEnd/>
            <a:tailEnd/>
          </a:ln>
        </p:spPr>
      </p:pic>
    </p:spTree>
    <p:extLst>
      <p:ext uri="{BB962C8B-B14F-4D97-AF65-F5344CB8AC3E}">
        <p14:creationId xmlns:p14="http://schemas.microsoft.com/office/powerpoint/2010/main" val="435565921"/>
      </p:ext>
    </p:extLst>
  </p:cSld>
  <p:clrMapOvr>
    <a:masterClrMapping/>
  </p:clrMapOvr>
  <p:transition spd="med" advClick="0">
    <p:fade/>
  </p:transition>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1" name="Line 6"/>
          <p:cNvSpPr>
            <a:spLocks noChangeShapeType="1"/>
          </p:cNvSpPr>
          <p:nvPr/>
        </p:nvSpPr>
        <p:spPr bwMode="auto">
          <a:xfrm>
            <a:off x="1115616" y="548680"/>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4" name="Text Box 18"/>
          <p:cNvSpPr txBox="1">
            <a:spLocks noChangeArrowheads="1"/>
          </p:cNvSpPr>
          <p:nvPr/>
        </p:nvSpPr>
        <p:spPr bwMode="auto">
          <a:xfrm>
            <a:off x="157609" y="50280"/>
            <a:ext cx="4896544" cy="584775"/>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3200" b="1" dirty="0">
                <a:solidFill>
                  <a:srgbClr val="FFCC00"/>
                </a:solidFill>
                <a:latin typeface="Arial" charset="0"/>
                <a:cs typeface="Arial" charset="0"/>
              </a:rPr>
              <a:t>NUEVA PROPUESTA</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pic>
        <p:nvPicPr>
          <p:cNvPr id="5" name="Picture 5" descr="SELLO"/>
          <p:cNvPicPr>
            <a:picLocks noChangeAspect="1" noChangeArrowheads="1"/>
          </p:cNvPicPr>
          <p:nvPr/>
        </p:nvPicPr>
        <p:blipFill>
          <a:blip r:embed="rId4" cstate="print"/>
          <a:srcRect/>
          <a:stretch>
            <a:fillRect/>
          </a:stretch>
        </p:blipFill>
        <p:spPr bwMode="auto">
          <a:xfrm>
            <a:off x="157609" y="15278"/>
            <a:ext cx="813991" cy="828409"/>
          </a:xfrm>
          <a:prstGeom prst="rect">
            <a:avLst/>
          </a:prstGeom>
          <a:noFill/>
          <a:ln w="9525">
            <a:noFill/>
            <a:miter lim="800000"/>
            <a:headEnd/>
            <a:tailEnd/>
          </a:ln>
        </p:spPr>
      </p:pic>
      <p:pic>
        <p:nvPicPr>
          <p:cNvPr id="7" name="Imagen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4604" y="625569"/>
            <a:ext cx="8280920" cy="6210690"/>
          </a:xfrm>
          <a:prstGeom prst="rect">
            <a:avLst/>
          </a:prstGeom>
        </p:spPr>
      </p:pic>
      <p:sp>
        <p:nvSpPr>
          <p:cNvPr id="10" name="Rectángulo 9"/>
          <p:cNvSpPr/>
          <p:nvPr/>
        </p:nvSpPr>
        <p:spPr>
          <a:xfrm>
            <a:off x="2195736" y="2852936"/>
            <a:ext cx="6450980" cy="3600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 name="CuadroTexto 1">
            <a:extLst>
              <a:ext uri="{FF2B5EF4-FFF2-40B4-BE49-F238E27FC236}">
                <a16:creationId xmlns:a16="http://schemas.microsoft.com/office/drawing/2014/main" id="{6D7DD7EC-C3F0-E6B8-91FA-6D4A5932CEFE}"/>
              </a:ext>
            </a:extLst>
          </p:cNvPr>
          <p:cNvSpPr txBox="1"/>
          <p:nvPr/>
        </p:nvSpPr>
        <p:spPr>
          <a:xfrm>
            <a:off x="4499992" y="2276872"/>
            <a:ext cx="1944216" cy="584775"/>
          </a:xfrm>
          <a:prstGeom prst="rect">
            <a:avLst/>
          </a:prstGeom>
          <a:solidFill>
            <a:schemeClr val="bg1"/>
          </a:solidFill>
        </p:spPr>
        <p:txBody>
          <a:bodyPr wrap="square" rtlCol="0">
            <a:spAutoFit/>
          </a:bodyPr>
          <a:lstStyle/>
          <a:p>
            <a:endParaRPr lang="es-CL" sz="3200" b="1" dirty="0">
              <a:solidFill>
                <a:srgbClr val="003399"/>
              </a:solidFill>
              <a:latin typeface="Abadi" panose="020F0502020204030204" pitchFamily="34" charset="0"/>
              <a:cs typeface="Aldhabi" panose="020F0502020204030204" pitchFamily="2" charset="-78"/>
            </a:endParaRPr>
          </a:p>
        </p:txBody>
      </p:sp>
      <p:pic>
        <p:nvPicPr>
          <p:cNvPr id="6" name="Imagen 5">
            <a:extLst>
              <a:ext uri="{FF2B5EF4-FFF2-40B4-BE49-F238E27FC236}">
                <a16:creationId xmlns:a16="http://schemas.microsoft.com/office/drawing/2014/main" id="{88F2A4F0-314A-A427-B11F-74AE353C532B}"/>
              </a:ext>
            </a:extLst>
          </p:cNvPr>
          <p:cNvPicPr>
            <a:picLocks noChangeAspect="1"/>
          </p:cNvPicPr>
          <p:nvPr/>
        </p:nvPicPr>
        <p:blipFill>
          <a:blip r:embed="rId6"/>
          <a:stretch>
            <a:fillRect/>
          </a:stretch>
        </p:blipFill>
        <p:spPr>
          <a:xfrm>
            <a:off x="4427984" y="2780929"/>
            <a:ext cx="2016223" cy="936104"/>
          </a:xfrm>
          <a:prstGeom prst="rect">
            <a:avLst/>
          </a:prstGeom>
        </p:spPr>
      </p:pic>
      <p:sp>
        <p:nvSpPr>
          <p:cNvPr id="15" name="Rectángulo 14">
            <a:extLst>
              <a:ext uri="{FF2B5EF4-FFF2-40B4-BE49-F238E27FC236}">
                <a16:creationId xmlns:a16="http://schemas.microsoft.com/office/drawing/2014/main" id="{6AC6D866-58DB-E049-E6A6-5BB7445B5480}"/>
              </a:ext>
            </a:extLst>
          </p:cNvPr>
          <p:cNvSpPr/>
          <p:nvPr/>
        </p:nvSpPr>
        <p:spPr>
          <a:xfrm>
            <a:off x="4595974" y="3717033"/>
            <a:ext cx="1704218" cy="50405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7" name="Imagen 16">
            <a:extLst>
              <a:ext uri="{FF2B5EF4-FFF2-40B4-BE49-F238E27FC236}">
                <a16:creationId xmlns:a16="http://schemas.microsoft.com/office/drawing/2014/main" id="{136171D4-0F9B-E739-188F-0374BA109130}"/>
              </a:ext>
            </a:extLst>
          </p:cNvPr>
          <p:cNvPicPr>
            <a:picLocks noChangeAspect="1"/>
          </p:cNvPicPr>
          <p:nvPr/>
        </p:nvPicPr>
        <p:blipFill>
          <a:blip r:embed="rId7"/>
          <a:stretch>
            <a:fillRect/>
          </a:stretch>
        </p:blipFill>
        <p:spPr>
          <a:xfrm>
            <a:off x="2154261" y="2636913"/>
            <a:ext cx="2186551" cy="750648"/>
          </a:xfrm>
          <a:prstGeom prst="rect">
            <a:avLst/>
          </a:prstGeom>
        </p:spPr>
      </p:pic>
      <p:pic>
        <p:nvPicPr>
          <p:cNvPr id="19" name="Imagen 18">
            <a:extLst>
              <a:ext uri="{FF2B5EF4-FFF2-40B4-BE49-F238E27FC236}">
                <a16:creationId xmlns:a16="http://schemas.microsoft.com/office/drawing/2014/main" id="{F1372510-946C-74BF-5A7F-219B7DE0BC4A}"/>
              </a:ext>
            </a:extLst>
          </p:cNvPr>
          <p:cNvPicPr>
            <a:picLocks noChangeAspect="1"/>
          </p:cNvPicPr>
          <p:nvPr/>
        </p:nvPicPr>
        <p:blipFill>
          <a:blip r:embed="rId7"/>
          <a:stretch>
            <a:fillRect/>
          </a:stretch>
        </p:blipFill>
        <p:spPr>
          <a:xfrm>
            <a:off x="6594733" y="2276872"/>
            <a:ext cx="2100263" cy="561698"/>
          </a:xfrm>
          <a:prstGeom prst="rect">
            <a:avLst/>
          </a:prstGeom>
        </p:spPr>
      </p:pic>
      <p:pic>
        <p:nvPicPr>
          <p:cNvPr id="21" name="Imagen 20">
            <a:extLst>
              <a:ext uri="{FF2B5EF4-FFF2-40B4-BE49-F238E27FC236}">
                <a16:creationId xmlns:a16="http://schemas.microsoft.com/office/drawing/2014/main" id="{21057D41-0E7B-3E1E-788F-747BF25A9735}"/>
              </a:ext>
            </a:extLst>
          </p:cNvPr>
          <p:cNvPicPr>
            <a:picLocks noChangeAspect="1"/>
          </p:cNvPicPr>
          <p:nvPr/>
        </p:nvPicPr>
        <p:blipFill>
          <a:blip r:embed="rId8"/>
          <a:stretch>
            <a:fillRect/>
          </a:stretch>
        </p:blipFill>
        <p:spPr>
          <a:xfrm>
            <a:off x="2390974" y="2212384"/>
            <a:ext cx="1713124" cy="424529"/>
          </a:xfrm>
          <a:prstGeom prst="rect">
            <a:avLst/>
          </a:prstGeom>
        </p:spPr>
      </p:pic>
      <p:sp>
        <p:nvSpPr>
          <p:cNvPr id="23" name="Rectángulo 22">
            <a:extLst>
              <a:ext uri="{FF2B5EF4-FFF2-40B4-BE49-F238E27FC236}">
                <a16:creationId xmlns:a16="http://schemas.microsoft.com/office/drawing/2014/main" id="{CF56A1C1-EE9C-C7FE-A969-6EDCA8F6844B}"/>
              </a:ext>
            </a:extLst>
          </p:cNvPr>
          <p:cNvSpPr/>
          <p:nvPr/>
        </p:nvSpPr>
        <p:spPr>
          <a:xfrm>
            <a:off x="2457042" y="3387561"/>
            <a:ext cx="1580988" cy="32403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6" name="CuadroTexto 25">
            <a:extLst>
              <a:ext uri="{FF2B5EF4-FFF2-40B4-BE49-F238E27FC236}">
                <a16:creationId xmlns:a16="http://schemas.microsoft.com/office/drawing/2014/main" id="{337CA23D-18AC-925F-6CB5-F39D0CE7F2A1}"/>
              </a:ext>
            </a:extLst>
          </p:cNvPr>
          <p:cNvSpPr txBox="1"/>
          <p:nvPr/>
        </p:nvSpPr>
        <p:spPr>
          <a:xfrm>
            <a:off x="2754904" y="5673304"/>
            <a:ext cx="5923196" cy="523220"/>
          </a:xfrm>
          <a:prstGeom prst="rect">
            <a:avLst/>
          </a:prstGeom>
          <a:solidFill>
            <a:schemeClr val="bg1"/>
          </a:solidFill>
        </p:spPr>
        <p:txBody>
          <a:bodyPr wrap="square" rtlCol="0">
            <a:spAutoFit/>
          </a:bodyPr>
          <a:lstStyle/>
          <a:p>
            <a:r>
              <a:rPr lang="es-CL" sz="1400" dirty="0">
                <a:solidFill>
                  <a:srgbClr val="003399"/>
                </a:solidFill>
              </a:rPr>
              <a:t>Los cadetes que presenten interés por ser ingenieros navales, deben cursar al menos 4 horas de electivos del área matemática-tecnológica</a:t>
            </a:r>
          </a:p>
        </p:txBody>
      </p:sp>
      <p:pic>
        <p:nvPicPr>
          <p:cNvPr id="28" name="Imagen 27">
            <a:extLst>
              <a:ext uri="{FF2B5EF4-FFF2-40B4-BE49-F238E27FC236}">
                <a16:creationId xmlns:a16="http://schemas.microsoft.com/office/drawing/2014/main" id="{6248EEEA-50FC-4481-F98E-3C4C3BDDEBFE}"/>
              </a:ext>
            </a:extLst>
          </p:cNvPr>
          <p:cNvPicPr>
            <a:picLocks noChangeAspect="1"/>
          </p:cNvPicPr>
          <p:nvPr/>
        </p:nvPicPr>
        <p:blipFill>
          <a:blip r:embed="rId9"/>
          <a:stretch>
            <a:fillRect/>
          </a:stretch>
        </p:blipFill>
        <p:spPr>
          <a:xfrm>
            <a:off x="2825202" y="5453025"/>
            <a:ext cx="1266834" cy="142876"/>
          </a:xfrm>
          <a:prstGeom prst="rect">
            <a:avLst/>
          </a:prstGeom>
        </p:spPr>
      </p:pic>
      <p:pic>
        <p:nvPicPr>
          <p:cNvPr id="30" name="Imagen 29">
            <a:extLst>
              <a:ext uri="{FF2B5EF4-FFF2-40B4-BE49-F238E27FC236}">
                <a16:creationId xmlns:a16="http://schemas.microsoft.com/office/drawing/2014/main" id="{C8F5F82F-337F-B753-959F-A1C049E4A8A3}"/>
              </a:ext>
            </a:extLst>
          </p:cNvPr>
          <p:cNvPicPr>
            <a:picLocks noChangeAspect="1"/>
          </p:cNvPicPr>
          <p:nvPr/>
        </p:nvPicPr>
        <p:blipFill>
          <a:blip r:embed="rId10"/>
          <a:stretch>
            <a:fillRect/>
          </a:stretch>
        </p:blipFill>
        <p:spPr>
          <a:xfrm>
            <a:off x="4152602" y="5481600"/>
            <a:ext cx="333377" cy="114301"/>
          </a:xfrm>
          <a:prstGeom prst="rect">
            <a:avLst/>
          </a:prstGeom>
        </p:spPr>
      </p:pic>
      <p:sp>
        <p:nvSpPr>
          <p:cNvPr id="32" name="Rectángulo 31">
            <a:extLst>
              <a:ext uri="{FF2B5EF4-FFF2-40B4-BE49-F238E27FC236}">
                <a16:creationId xmlns:a16="http://schemas.microsoft.com/office/drawing/2014/main" id="{E0A3F411-8CC8-AE67-B449-687CF27E3FE9}"/>
              </a:ext>
            </a:extLst>
          </p:cNvPr>
          <p:cNvSpPr/>
          <p:nvPr/>
        </p:nvSpPr>
        <p:spPr>
          <a:xfrm>
            <a:off x="4716016" y="5336702"/>
            <a:ext cx="1878716" cy="259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nvGrpSpPr>
          <p:cNvPr id="40" name="Grupo 39">
            <a:extLst>
              <a:ext uri="{FF2B5EF4-FFF2-40B4-BE49-F238E27FC236}">
                <a16:creationId xmlns:a16="http://schemas.microsoft.com/office/drawing/2014/main" id="{F2086E3A-5EB4-9343-EB70-C6FE0334484D}"/>
              </a:ext>
            </a:extLst>
          </p:cNvPr>
          <p:cNvGrpSpPr/>
          <p:nvPr/>
        </p:nvGrpSpPr>
        <p:grpSpPr>
          <a:xfrm>
            <a:off x="105881" y="2689346"/>
            <a:ext cx="8980186" cy="1170533"/>
            <a:chOff x="105881" y="2689346"/>
            <a:chExt cx="8980186" cy="1170533"/>
          </a:xfrm>
        </p:grpSpPr>
        <p:grpSp>
          <p:nvGrpSpPr>
            <p:cNvPr id="37" name="Grupo 36">
              <a:extLst>
                <a:ext uri="{FF2B5EF4-FFF2-40B4-BE49-F238E27FC236}">
                  <a16:creationId xmlns:a16="http://schemas.microsoft.com/office/drawing/2014/main" id="{A5239A50-4A10-C78E-4B1A-9B0B77E386FD}"/>
                </a:ext>
              </a:extLst>
            </p:cNvPr>
            <p:cNvGrpSpPr/>
            <p:nvPr/>
          </p:nvGrpSpPr>
          <p:grpSpPr>
            <a:xfrm>
              <a:off x="105881" y="2689346"/>
              <a:ext cx="8980186" cy="1170533"/>
              <a:chOff x="105881" y="2689346"/>
              <a:chExt cx="8980186" cy="1170533"/>
            </a:xfrm>
          </p:grpSpPr>
          <p:pic>
            <p:nvPicPr>
              <p:cNvPr id="34" name="Imagen 33">
                <a:extLst>
                  <a:ext uri="{FF2B5EF4-FFF2-40B4-BE49-F238E27FC236}">
                    <a16:creationId xmlns:a16="http://schemas.microsoft.com/office/drawing/2014/main" id="{1915C28F-B3BC-092F-8D4C-899C4CC33C46}"/>
                  </a:ext>
                </a:extLst>
              </p:cNvPr>
              <p:cNvPicPr>
                <a:picLocks noChangeAspect="1"/>
              </p:cNvPicPr>
              <p:nvPr/>
            </p:nvPicPr>
            <p:blipFill>
              <a:blip r:embed="rId11"/>
              <a:stretch>
                <a:fillRect/>
              </a:stretch>
            </p:blipFill>
            <p:spPr>
              <a:xfrm>
                <a:off x="105881" y="2689346"/>
                <a:ext cx="8980186" cy="1170533"/>
              </a:xfrm>
              <a:prstGeom prst="rect">
                <a:avLst/>
              </a:prstGeom>
            </p:spPr>
          </p:pic>
          <p:pic>
            <p:nvPicPr>
              <p:cNvPr id="36" name="Imagen 35">
                <a:extLst>
                  <a:ext uri="{FF2B5EF4-FFF2-40B4-BE49-F238E27FC236}">
                    <a16:creationId xmlns:a16="http://schemas.microsoft.com/office/drawing/2014/main" id="{092CC2BC-2363-2F1F-9244-A94B3819BD13}"/>
                  </a:ext>
                </a:extLst>
              </p:cNvPr>
              <p:cNvPicPr>
                <a:picLocks noChangeAspect="1"/>
              </p:cNvPicPr>
              <p:nvPr/>
            </p:nvPicPr>
            <p:blipFill>
              <a:blip r:embed="rId12"/>
              <a:stretch>
                <a:fillRect/>
              </a:stretch>
            </p:blipFill>
            <p:spPr>
              <a:xfrm>
                <a:off x="5135718" y="3336401"/>
                <a:ext cx="1596521" cy="223512"/>
              </a:xfrm>
              <a:prstGeom prst="rect">
                <a:avLst/>
              </a:prstGeom>
            </p:spPr>
          </p:pic>
        </p:grpSp>
        <p:pic>
          <p:nvPicPr>
            <p:cNvPr id="39" name="Imagen 38">
              <a:extLst>
                <a:ext uri="{FF2B5EF4-FFF2-40B4-BE49-F238E27FC236}">
                  <a16:creationId xmlns:a16="http://schemas.microsoft.com/office/drawing/2014/main" id="{2DF83E58-319C-373B-81D1-7BF1972F3D60}"/>
                </a:ext>
              </a:extLst>
            </p:cNvPr>
            <p:cNvPicPr>
              <a:picLocks noChangeAspect="1"/>
            </p:cNvPicPr>
            <p:nvPr/>
          </p:nvPicPr>
          <p:blipFill>
            <a:blip r:embed="rId13"/>
            <a:stretch>
              <a:fillRect/>
            </a:stretch>
          </p:blipFill>
          <p:spPr>
            <a:xfrm>
              <a:off x="5141033" y="3376612"/>
              <a:ext cx="85726" cy="104776"/>
            </a:xfrm>
            <a:prstGeom prst="rect">
              <a:avLst/>
            </a:prstGeom>
          </p:spPr>
        </p:pic>
      </p:grpSp>
    </p:spTree>
    <p:extLst>
      <p:ext uri="{BB962C8B-B14F-4D97-AF65-F5344CB8AC3E}">
        <p14:creationId xmlns:p14="http://schemas.microsoft.com/office/powerpoint/2010/main" val="3146988550"/>
      </p:ext>
    </p:extLst>
  </p:cSld>
  <p:clrMapOvr>
    <a:masterClrMapping/>
  </p:clrMapOvr>
  <p:transition spd="med" advClick="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9" name="Picture 5" descr="SELLO"/>
          <p:cNvPicPr>
            <a:picLocks noChangeAspect="1" noChangeArrowheads="1"/>
          </p:cNvPicPr>
          <p:nvPr/>
        </p:nvPicPr>
        <p:blipFill>
          <a:blip r:embed="rId4" cstate="print"/>
          <a:srcRect/>
          <a:stretch>
            <a:fillRect/>
          </a:stretch>
        </p:blipFill>
        <p:spPr bwMode="auto">
          <a:xfrm>
            <a:off x="107504" y="6717"/>
            <a:ext cx="985838" cy="1003300"/>
          </a:xfrm>
          <a:prstGeom prst="rect">
            <a:avLst/>
          </a:prstGeom>
          <a:noFill/>
          <a:ln w="9525">
            <a:noFill/>
            <a:miter lim="800000"/>
            <a:headEnd/>
            <a:tailEnd/>
          </a:ln>
        </p:spPr>
      </p:pic>
      <p:sp>
        <p:nvSpPr>
          <p:cNvPr id="11" name="Line 6"/>
          <p:cNvSpPr>
            <a:spLocks noChangeShapeType="1"/>
          </p:cNvSpPr>
          <p:nvPr/>
        </p:nvSpPr>
        <p:spPr bwMode="auto">
          <a:xfrm>
            <a:off x="1187624" y="775253"/>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 name="Text Box 18"/>
          <p:cNvSpPr txBox="1">
            <a:spLocks noChangeArrowheads="1"/>
          </p:cNvSpPr>
          <p:nvPr/>
        </p:nvSpPr>
        <p:spPr bwMode="auto">
          <a:xfrm>
            <a:off x="-180528" y="303870"/>
            <a:ext cx="3384376" cy="461665"/>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2400" b="1" noProof="0" dirty="0">
                <a:solidFill>
                  <a:srgbClr val="FFCC00"/>
                </a:solidFill>
                <a:latin typeface="Arial" charset="0"/>
                <a:cs typeface="Arial" charset="0"/>
              </a:rPr>
              <a:t>EJECUTIVOS</a:t>
            </a:r>
            <a:endParaRPr kumimoji="0" lang="es-ES" altLang="es-CL" sz="2400" b="1" i="0" u="none" strike="noStrike" kern="1200" cap="none" spc="0" normalizeH="0" baseline="0" noProof="0" dirty="0">
              <a:ln>
                <a:noFill/>
              </a:ln>
              <a:solidFill>
                <a:srgbClr val="FFCC00"/>
              </a:solidFill>
              <a:effectLst/>
              <a:uLnTx/>
              <a:uFillTx/>
              <a:latin typeface="Arial" charset="0"/>
              <a:cs typeface="Arial" charset="0"/>
            </a:endParaRPr>
          </a:p>
        </p:txBody>
      </p:sp>
      <p:sp>
        <p:nvSpPr>
          <p:cNvPr id="7" name="Text 2"/>
          <p:cNvSpPr/>
          <p:nvPr/>
        </p:nvSpPr>
        <p:spPr>
          <a:xfrm>
            <a:off x="3128352" y="6520815"/>
            <a:ext cx="8503920" cy="274320"/>
          </a:xfrm>
          <a:prstGeom prst="rect">
            <a:avLst/>
          </a:prstGeom>
          <a:noFill/>
          <a:ln/>
        </p:spPr>
        <p:txBody>
          <a:bodyPr wrap="square" lIns="0" tIns="0" rIns="0" bIns="0" rtlCol="0" anchor="ctr"/>
          <a:lstStyle/>
          <a:p>
            <a:pPr marL="0" indent="0">
              <a:buNone/>
            </a:pPr>
            <a:r>
              <a:rPr lang="en-US" sz="1250" b="1" dirty="0" err="1">
                <a:solidFill>
                  <a:schemeClr val="bg1"/>
                </a:solidFill>
                <a:latin typeface="Aptos" pitchFamily="34" charset="0"/>
                <a:ea typeface="Aptos" pitchFamily="34" charset="-122"/>
                <a:cs typeface="Aptos" pitchFamily="34" charset="-120"/>
              </a:rPr>
              <a:t>Electivos</a:t>
            </a:r>
            <a:r>
              <a:rPr lang="en-US" sz="1250" b="1" dirty="0">
                <a:solidFill>
                  <a:schemeClr val="bg1"/>
                </a:solidFill>
                <a:latin typeface="Aptos" pitchFamily="34" charset="0"/>
                <a:ea typeface="Aptos" pitchFamily="34" charset="-122"/>
                <a:cs typeface="Aptos" pitchFamily="34" charset="-120"/>
              </a:rPr>
              <a:t>– Escuela Naval “Arturo Prat”</a:t>
            </a:r>
            <a:endParaRPr lang="en-US" sz="1250" dirty="0">
              <a:solidFill>
                <a:schemeClr val="bg1"/>
              </a:solidFill>
            </a:endParaRPr>
          </a:p>
        </p:txBody>
      </p:sp>
      <p:pic>
        <p:nvPicPr>
          <p:cNvPr id="4" name="Imagen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1520" y="920580"/>
            <a:ext cx="8784976" cy="5435471"/>
          </a:xfrm>
          <a:prstGeom prst="rect">
            <a:avLst/>
          </a:prstGeom>
        </p:spPr>
      </p:pic>
      <p:cxnSp>
        <p:nvCxnSpPr>
          <p:cNvPr id="12" name="Conector recto 11"/>
          <p:cNvCxnSpPr/>
          <p:nvPr/>
        </p:nvCxnSpPr>
        <p:spPr>
          <a:xfrm>
            <a:off x="6804250" y="3933056"/>
            <a:ext cx="1008110" cy="277658"/>
          </a:xfrm>
          <a:prstGeom prst="line">
            <a:avLst/>
          </a:prstGeom>
          <a:ln>
            <a:solidFill>
              <a:srgbClr val="FF0000"/>
            </a:solidFill>
          </a:ln>
        </p:spPr>
        <p:style>
          <a:lnRef idx="2">
            <a:schemeClr val="dk1"/>
          </a:lnRef>
          <a:fillRef idx="0">
            <a:schemeClr val="dk1"/>
          </a:fillRef>
          <a:effectRef idx="1">
            <a:schemeClr val="dk1"/>
          </a:effectRef>
          <a:fontRef idx="minor">
            <a:schemeClr val="tx1"/>
          </a:fontRef>
        </p:style>
      </p:cxnSp>
      <p:cxnSp>
        <p:nvCxnSpPr>
          <p:cNvPr id="13" name="Conector recto 12"/>
          <p:cNvCxnSpPr/>
          <p:nvPr/>
        </p:nvCxnSpPr>
        <p:spPr>
          <a:xfrm flipH="1">
            <a:off x="6804250" y="3933056"/>
            <a:ext cx="1008110" cy="277658"/>
          </a:xfrm>
          <a:prstGeom prst="line">
            <a:avLst/>
          </a:prstGeom>
          <a:ln>
            <a:solidFill>
              <a:srgbClr val="FF0000"/>
            </a:solidFill>
          </a:ln>
        </p:spPr>
        <p:style>
          <a:lnRef idx="2">
            <a:schemeClr val="dk1"/>
          </a:lnRef>
          <a:fillRef idx="0">
            <a:schemeClr val="dk1"/>
          </a:fillRef>
          <a:effectRef idx="1">
            <a:schemeClr val="dk1"/>
          </a:effectRef>
          <a:fontRef idx="minor">
            <a:schemeClr val="tx1"/>
          </a:fontRef>
        </p:style>
      </p:cxnSp>
      <p:sp>
        <p:nvSpPr>
          <p:cNvPr id="16" name="Marco 15"/>
          <p:cNvSpPr/>
          <p:nvPr/>
        </p:nvSpPr>
        <p:spPr>
          <a:xfrm>
            <a:off x="6732240" y="4231461"/>
            <a:ext cx="2304256" cy="421675"/>
          </a:xfrm>
          <a:prstGeom prst="fram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FF0000"/>
              </a:solidFill>
            </a:endParaRPr>
          </a:p>
        </p:txBody>
      </p:sp>
    </p:spTree>
    <p:extLst>
      <p:ext uri="{BB962C8B-B14F-4D97-AF65-F5344CB8AC3E}">
        <p14:creationId xmlns:p14="http://schemas.microsoft.com/office/powerpoint/2010/main" val="2351980022"/>
      </p:ext>
    </p:extLst>
  </p:cSld>
  <p:clrMapOvr>
    <a:masterClrMapping/>
  </p:clrMapOvr>
  <p:transition spd="med" advClick="0">
    <p:fade/>
  </p:transition>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1" name="Line 6"/>
          <p:cNvSpPr>
            <a:spLocks noChangeShapeType="1"/>
          </p:cNvSpPr>
          <p:nvPr/>
        </p:nvSpPr>
        <p:spPr bwMode="auto">
          <a:xfrm>
            <a:off x="1287463" y="1052736"/>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 name="Text Box 18"/>
          <p:cNvSpPr txBox="1">
            <a:spLocks noChangeArrowheads="1"/>
          </p:cNvSpPr>
          <p:nvPr/>
        </p:nvSpPr>
        <p:spPr bwMode="auto">
          <a:xfrm>
            <a:off x="-108520" y="470842"/>
            <a:ext cx="5112568" cy="461665"/>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2400" b="1" dirty="0">
                <a:solidFill>
                  <a:srgbClr val="FFCC00"/>
                </a:solidFill>
                <a:latin typeface="Arial" charset="0"/>
                <a:cs typeface="Arial" charset="0"/>
              </a:rPr>
              <a:t>INFANTERÍA DE MARINA</a:t>
            </a:r>
            <a:endParaRPr kumimoji="0" lang="es-ES" altLang="es-CL" sz="2400" b="1" i="0" u="none" strike="noStrike" kern="1200" cap="none" spc="0" normalizeH="0" baseline="0" noProof="0" dirty="0">
              <a:ln>
                <a:noFill/>
              </a:ln>
              <a:solidFill>
                <a:srgbClr val="FFCC00"/>
              </a:solidFill>
              <a:effectLst/>
              <a:uLnTx/>
              <a:uFillTx/>
              <a:latin typeface="Arial" charset="0"/>
              <a:cs typeface="Arial" charset="0"/>
            </a:endParaRPr>
          </a:p>
        </p:txBody>
      </p:sp>
      <p:sp>
        <p:nvSpPr>
          <p:cNvPr id="7" name="Text 2"/>
          <p:cNvSpPr/>
          <p:nvPr/>
        </p:nvSpPr>
        <p:spPr>
          <a:xfrm>
            <a:off x="3128352" y="6520815"/>
            <a:ext cx="8503920" cy="274320"/>
          </a:xfrm>
          <a:prstGeom prst="rect">
            <a:avLst/>
          </a:prstGeom>
          <a:noFill/>
          <a:ln/>
        </p:spPr>
        <p:txBody>
          <a:bodyPr wrap="square" lIns="0" tIns="0" rIns="0" bIns="0" rtlCol="0" anchor="ctr"/>
          <a:lstStyle/>
          <a:p>
            <a:pPr marL="0" indent="0">
              <a:buNone/>
            </a:pPr>
            <a:r>
              <a:rPr lang="en-US" sz="1250" b="1" dirty="0" err="1">
                <a:solidFill>
                  <a:schemeClr val="bg1"/>
                </a:solidFill>
                <a:latin typeface="Aptos" pitchFamily="34" charset="0"/>
                <a:ea typeface="Aptos" pitchFamily="34" charset="-122"/>
                <a:cs typeface="Aptos" pitchFamily="34" charset="-120"/>
              </a:rPr>
              <a:t>Electivos</a:t>
            </a:r>
            <a:r>
              <a:rPr lang="en-US" sz="1250" b="1" dirty="0">
                <a:solidFill>
                  <a:schemeClr val="bg1"/>
                </a:solidFill>
                <a:latin typeface="Aptos" pitchFamily="34" charset="0"/>
                <a:ea typeface="Aptos" pitchFamily="34" charset="-122"/>
                <a:cs typeface="Aptos" pitchFamily="34" charset="-120"/>
              </a:rPr>
              <a:t>– Escuela Naval “Arturo Prat”</a:t>
            </a:r>
            <a:endParaRPr lang="en-US" sz="1250" dirty="0">
              <a:solidFill>
                <a:schemeClr val="bg1"/>
              </a:solidFill>
            </a:endParaRPr>
          </a:p>
        </p:txBody>
      </p:sp>
      <p:pic>
        <p:nvPicPr>
          <p:cNvPr id="3" name="Imagen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504" y="1155524"/>
            <a:ext cx="8960954" cy="4049662"/>
          </a:xfrm>
          <a:prstGeom prst="rect">
            <a:avLst/>
          </a:prstGeom>
        </p:spPr>
      </p:pic>
      <p:graphicFrame>
        <p:nvGraphicFramePr>
          <p:cNvPr id="4" name="Objeto 3"/>
          <p:cNvGraphicFramePr>
            <a:graphicFrameLocks noChangeAspect="1"/>
          </p:cNvGraphicFramePr>
          <p:nvPr>
            <p:extLst>
              <p:ext uri="{D42A27DB-BD31-4B8C-83A1-F6EECF244321}">
                <p14:modId xmlns:p14="http://schemas.microsoft.com/office/powerpoint/2010/main" val="1856918136"/>
              </p:ext>
            </p:extLst>
          </p:nvPr>
        </p:nvGraphicFramePr>
        <p:xfrm>
          <a:off x="6788361" y="2692746"/>
          <a:ext cx="1326426" cy="304206"/>
        </p:xfrm>
        <a:graphic>
          <a:graphicData uri="http://schemas.openxmlformats.org/presentationml/2006/ole">
            <mc:AlternateContent xmlns:mc="http://schemas.openxmlformats.org/markup-compatibility/2006">
              <mc:Choice xmlns:v="urn:schemas-microsoft-com:vml" Requires="v">
                <p:oleObj name="Hoja de cálculo" r:id="rId6" imgW="5648178" imgH="1295366" progId="Excel.Sheet.12">
                  <p:embed/>
                </p:oleObj>
              </mc:Choice>
              <mc:Fallback>
                <p:oleObj name="Hoja de cálculo" r:id="rId6" imgW="5648178" imgH="1295366" progId="Excel.Sheet.12">
                  <p:embed/>
                  <p:pic>
                    <p:nvPicPr>
                      <p:cNvPr id="0" name=""/>
                      <p:cNvPicPr/>
                      <p:nvPr/>
                    </p:nvPicPr>
                    <p:blipFill>
                      <a:blip r:embed="rId7"/>
                      <a:stretch>
                        <a:fillRect/>
                      </a:stretch>
                    </p:blipFill>
                    <p:spPr>
                      <a:xfrm>
                        <a:off x="6788361" y="2692746"/>
                        <a:ext cx="1326426" cy="304206"/>
                      </a:xfrm>
                      <a:prstGeom prst="rect">
                        <a:avLst/>
                      </a:prstGeom>
                    </p:spPr>
                  </p:pic>
                </p:oleObj>
              </mc:Fallback>
            </mc:AlternateContent>
          </a:graphicData>
        </a:graphic>
      </p:graphicFrame>
      <p:cxnSp>
        <p:nvCxnSpPr>
          <p:cNvPr id="13" name="Conector recto 12"/>
          <p:cNvCxnSpPr/>
          <p:nvPr/>
        </p:nvCxnSpPr>
        <p:spPr>
          <a:xfrm>
            <a:off x="6894529" y="2692746"/>
            <a:ext cx="1008110" cy="277658"/>
          </a:xfrm>
          <a:prstGeom prst="line">
            <a:avLst/>
          </a:prstGeom>
          <a:ln>
            <a:solidFill>
              <a:srgbClr val="FF0000"/>
            </a:solidFill>
          </a:ln>
        </p:spPr>
        <p:style>
          <a:lnRef idx="2">
            <a:schemeClr val="dk1"/>
          </a:lnRef>
          <a:fillRef idx="0">
            <a:schemeClr val="dk1"/>
          </a:fillRef>
          <a:effectRef idx="1">
            <a:schemeClr val="dk1"/>
          </a:effectRef>
          <a:fontRef idx="minor">
            <a:schemeClr val="tx1"/>
          </a:fontRef>
        </p:style>
      </p:cxnSp>
      <p:cxnSp>
        <p:nvCxnSpPr>
          <p:cNvPr id="14" name="Conector recto 13"/>
          <p:cNvCxnSpPr/>
          <p:nvPr/>
        </p:nvCxnSpPr>
        <p:spPr>
          <a:xfrm flipH="1">
            <a:off x="6894529" y="2692746"/>
            <a:ext cx="1008110" cy="277658"/>
          </a:xfrm>
          <a:prstGeom prst="line">
            <a:avLst/>
          </a:prstGeom>
          <a:ln>
            <a:solidFill>
              <a:srgbClr val="FF0000"/>
            </a:solidFill>
          </a:ln>
        </p:spPr>
        <p:style>
          <a:lnRef idx="2">
            <a:schemeClr val="dk1"/>
          </a:lnRef>
          <a:fillRef idx="0">
            <a:schemeClr val="dk1"/>
          </a:fillRef>
          <a:effectRef idx="1">
            <a:schemeClr val="dk1"/>
          </a:effectRef>
          <a:fontRef idx="minor">
            <a:schemeClr val="tx1"/>
          </a:fontRef>
        </p:style>
      </p:cxnSp>
      <p:sp>
        <p:nvSpPr>
          <p:cNvPr id="15" name="Marco 14"/>
          <p:cNvSpPr/>
          <p:nvPr/>
        </p:nvSpPr>
        <p:spPr>
          <a:xfrm>
            <a:off x="7898059" y="3471215"/>
            <a:ext cx="1170399" cy="367103"/>
          </a:xfrm>
          <a:prstGeom prst="fram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FF0000"/>
              </a:solidFill>
            </a:endParaRPr>
          </a:p>
        </p:txBody>
      </p:sp>
    </p:spTree>
    <p:extLst>
      <p:ext uri="{BB962C8B-B14F-4D97-AF65-F5344CB8AC3E}">
        <p14:creationId xmlns:p14="http://schemas.microsoft.com/office/powerpoint/2010/main" val="3245193302"/>
      </p:ext>
    </p:extLst>
  </p:cSld>
  <p:clrMapOvr>
    <a:masterClrMapping/>
  </p:clrMapOvr>
  <p:transition spd="med" advClick="0">
    <p:fade/>
  </p:transition>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9"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1" name="Line 6"/>
          <p:cNvSpPr>
            <a:spLocks noChangeShapeType="1"/>
          </p:cNvSpPr>
          <p:nvPr/>
        </p:nvSpPr>
        <p:spPr bwMode="auto">
          <a:xfrm>
            <a:off x="1287463" y="1052736"/>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 name="Text Box 18"/>
          <p:cNvSpPr txBox="1">
            <a:spLocks noChangeArrowheads="1"/>
          </p:cNvSpPr>
          <p:nvPr/>
        </p:nvSpPr>
        <p:spPr bwMode="auto">
          <a:xfrm>
            <a:off x="777706" y="495648"/>
            <a:ext cx="3384376" cy="461665"/>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2400" b="1" noProof="0" dirty="0">
                <a:solidFill>
                  <a:srgbClr val="FFCC00"/>
                </a:solidFill>
                <a:latin typeface="Arial" charset="0"/>
                <a:cs typeface="Arial" charset="0"/>
              </a:rPr>
              <a:t>ABASTECIMIENTO</a:t>
            </a:r>
            <a:endParaRPr kumimoji="0" lang="es-ES" altLang="es-CL" sz="2400" b="1" i="0" u="none" strike="noStrike" kern="1200" cap="none" spc="0" normalizeH="0" baseline="0" noProof="0" dirty="0">
              <a:ln>
                <a:noFill/>
              </a:ln>
              <a:solidFill>
                <a:srgbClr val="FFCC00"/>
              </a:solidFill>
              <a:effectLst/>
              <a:uLnTx/>
              <a:uFillTx/>
              <a:latin typeface="Arial" charset="0"/>
              <a:cs typeface="Arial" charset="0"/>
            </a:endParaRPr>
          </a:p>
        </p:txBody>
      </p:sp>
      <p:sp>
        <p:nvSpPr>
          <p:cNvPr id="7" name="Text 2"/>
          <p:cNvSpPr/>
          <p:nvPr/>
        </p:nvSpPr>
        <p:spPr>
          <a:xfrm>
            <a:off x="3128352" y="6520815"/>
            <a:ext cx="8503920" cy="274320"/>
          </a:xfrm>
          <a:prstGeom prst="rect">
            <a:avLst/>
          </a:prstGeom>
          <a:noFill/>
          <a:ln/>
        </p:spPr>
        <p:txBody>
          <a:bodyPr wrap="square" lIns="0" tIns="0" rIns="0" bIns="0" rtlCol="0" anchor="ctr"/>
          <a:lstStyle/>
          <a:p>
            <a:pPr marL="0" indent="0">
              <a:buNone/>
            </a:pPr>
            <a:r>
              <a:rPr lang="en-US" sz="1250" b="1" dirty="0" err="1">
                <a:solidFill>
                  <a:schemeClr val="bg1"/>
                </a:solidFill>
                <a:latin typeface="Aptos" pitchFamily="34" charset="0"/>
                <a:ea typeface="Aptos" pitchFamily="34" charset="-122"/>
                <a:cs typeface="Aptos" pitchFamily="34" charset="-120"/>
              </a:rPr>
              <a:t>Electivos</a:t>
            </a:r>
            <a:r>
              <a:rPr lang="en-US" sz="1250" b="1" dirty="0">
                <a:solidFill>
                  <a:schemeClr val="bg1"/>
                </a:solidFill>
                <a:latin typeface="Aptos" pitchFamily="34" charset="0"/>
                <a:ea typeface="Aptos" pitchFamily="34" charset="-122"/>
                <a:cs typeface="Aptos" pitchFamily="34" charset="-120"/>
              </a:rPr>
              <a:t>– Escuela Naval “Arturo Prat”</a:t>
            </a:r>
            <a:endParaRPr lang="en-US" sz="1250" dirty="0">
              <a:solidFill>
                <a:schemeClr val="bg1"/>
              </a:solidFill>
            </a:endParaRPr>
          </a:p>
        </p:txBody>
      </p:sp>
      <p:pic>
        <p:nvPicPr>
          <p:cNvPr id="2" name="Imagen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068" y="1082792"/>
            <a:ext cx="8928991" cy="5164885"/>
          </a:xfrm>
          <a:prstGeom prst="rect">
            <a:avLst/>
          </a:prstGeom>
        </p:spPr>
      </p:pic>
      <p:sp>
        <p:nvSpPr>
          <p:cNvPr id="10" name="Marco 9"/>
          <p:cNvSpPr/>
          <p:nvPr/>
        </p:nvSpPr>
        <p:spPr>
          <a:xfrm>
            <a:off x="4565952" y="4211633"/>
            <a:ext cx="2179676" cy="360039"/>
          </a:xfrm>
          <a:prstGeom prst="fram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FF0000"/>
              </a:solidFill>
            </a:endParaRPr>
          </a:p>
        </p:txBody>
      </p:sp>
      <p:sp>
        <p:nvSpPr>
          <p:cNvPr id="3" name="Flecha curvada hacia abajo 2"/>
          <p:cNvSpPr/>
          <p:nvPr/>
        </p:nvSpPr>
        <p:spPr>
          <a:xfrm rot="8436917" flipV="1">
            <a:off x="6010583" y="3595344"/>
            <a:ext cx="1711561" cy="380636"/>
          </a:xfrm>
          <a:prstGeom prst="curvedDownArrow">
            <a:avLst>
              <a:gd name="adj1" fmla="val 15621"/>
              <a:gd name="adj2" fmla="val 61629"/>
              <a:gd name="adj3" fmla="val 4437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12" name="Marco 11"/>
          <p:cNvSpPr/>
          <p:nvPr/>
        </p:nvSpPr>
        <p:spPr>
          <a:xfrm>
            <a:off x="5618144" y="3284984"/>
            <a:ext cx="1112169" cy="360040"/>
          </a:xfrm>
          <a:prstGeom prst="fram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rgbClr val="FF0000"/>
              </a:solidFill>
            </a:endParaRPr>
          </a:p>
        </p:txBody>
      </p:sp>
    </p:spTree>
    <p:extLst>
      <p:ext uri="{BB962C8B-B14F-4D97-AF65-F5344CB8AC3E}">
        <p14:creationId xmlns:p14="http://schemas.microsoft.com/office/powerpoint/2010/main" val="1166406513"/>
      </p:ext>
    </p:extLst>
  </p:cSld>
  <p:clrMapOvr>
    <a:masterClrMapping/>
  </p:clrMapOvr>
  <p:transition spd="med" advClick="0">
    <p:fade/>
  </p:transition>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9" name="Picture 5" descr="SELLO"/>
          <p:cNvPicPr>
            <a:picLocks noChangeAspect="1" noChangeArrowheads="1"/>
          </p:cNvPicPr>
          <p:nvPr/>
        </p:nvPicPr>
        <p:blipFill>
          <a:blip r:embed="rId4" cstate="print"/>
          <a:srcRect/>
          <a:stretch>
            <a:fillRect/>
          </a:stretch>
        </p:blipFill>
        <p:spPr bwMode="auto">
          <a:xfrm>
            <a:off x="165782" y="-28366"/>
            <a:ext cx="985838" cy="1003300"/>
          </a:xfrm>
          <a:prstGeom prst="rect">
            <a:avLst/>
          </a:prstGeom>
          <a:noFill/>
          <a:ln w="9525">
            <a:noFill/>
            <a:miter lim="800000"/>
            <a:headEnd/>
            <a:tailEnd/>
          </a:ln>
        </p:spPr>
      </p:pic>
      <p:sp>
        <p:nvSpPr>
          <p:cNvPr id="11" name="Line 6"/>
          <p:cNvSpPr>
            <a:spLocks noChangeShapeType="1"/>
          </p:cNvSpPr>
          <p:nvPr/>
        </p:nvSpPr>
        <p:spPr bwMode="auto">
          <a:xfrm>
            <a:off x="1287463" y="1052736"/>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6" name="Text Box 18"/>
          <p:cNvSpPr txBox="1">
            <a:spLocks noChangeArrowheads="1"/>
          </p:cNvSpPr>
          <p:nvPr/>
        </p:nvSpPr>
        <p:spPr bwMode="auto">
          <a:xfrm>
            <a:off x="-756592" y="242451"/>
            <a:ext cx="3384376" cy="461665"/>
          </a:xfrm>
          <a:prstGeom prst="rect">
            <a:avLst/>
          </a:prstGeom>
          <a:noFill/>
          <a:ln w="9525">
            <a:noFill/>
            <a:miter lim="800000"/>
            <a:headEnd/>
            <a:tailEnd/>
          </a:ln>
          <a:effectLst>
            <a:outerShdw dist="35921" dir="2700000" algn="ctr" rotWithShape="0">
              <a:schemeClr val="tx1"/>
            </a:outerShdw>
          </a:effectLst>
        </p:spPr>
        <p:txBody>
          <a:bodyPr wrap="squar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lang="es-MX" altLang="es-CL" sz="2400" b="1" noProof="0" dirty="0">
                <a:solidFill>
                  <a:srgbClr val="FFCC00"/>
                </a:solidFill>
                <a:latin typeface="Arial" charset="0"/>
                <a:cs typeface="Arial" charset="0"/>
              </a:rPr>
              <a:t>LITORAL</a:t>
            </a:r>
            <a:endParaRPr kumimoji="0" lang="es-ES" altLang="es-CL" sz="2400" b="1" i="0" u="none" strike="noStrike" kern="1200" cap="none" spc="0" normalizeH="0" baseline="0" noProof="0" dirty="0">
              <a:ln>
                <a:noFill/>
              </a:ln>
              <a:solidFill>
                <a:srgbClr val="FFCC00"/>
              </a:solidFill>
              <a:effectLst/>
              <a:uLnTx/>
              <a:uFillTx/>
              <a:latin typeface="Arial" charset="0"/>
              <a:cs typeface="Arial" charset="0"/>
            </a:endParaRPr>
          </a:p>
        </p:txBody>
      </p:sp>
      <p:sp>
        <p:nvSpPr>
          <p:cNvPr id="7" name="Text 2"/>
          <p:cNvSpPr/>
          <p:nvPr/>
        </p:nvSpPr>
        <p:spPr>
          <a:xfrm>
            <a:off x="3128352" y="6520815"/>
            <a:ext cx="8503920" cy="274320"/>
          </a:xfrm>
          <a:prstGeom prst="rect">
            <a:avLst/>
          </a:prstGeom>
          <a:noFill/>
          <a:ln/>
        </p:spPr>
        <p:txBody>
          <a:bodyPr wrap="square" lIns="0" tIns="0" rIns="0" bIns="0" rtlCol="0" anchor="ctr"/>
          <a:lstStyle/>
          <a:p>
            <a:pPr marL="0" indent="0">
              <a:buNone/>
            </a:pPr>
            <a:r>
              <a:rPr lang="en-US" sz="1250" b="1" dirty="0" err="1">
                <a:solidFill>
                  <a:schemeClr val="bg1"/>
                </a:solidFill>
                <a:latin typeface="Aptos" pitchFamily="34" charset="0"/>
                <a:ea typeface="Aptos" pitchFamily="34" charset="-122"/>
                <a:cs typeface="Aptos" pitchFamily="34" charset="-120"/>
              </a:rPr>
              <a:t>Electivos</a:t>
            </a:r>
            <a:r>
              <a:rPr lang="en-US" sz="1250" b="1" dirty="0">
                <a:solidFill>
                  <a:schemeClr val="bg1"/>
                </a:solidFill>
                <a:latin typeface="Aptos" pitchFamily="34" charset="0"/>
                <a:ea typeface="Aptos" pitchFamily="34" charset="-122"/>
                <a:cs typeface="Aptos" pitchFamily="34" charset="-120"/>
              </a:rPr>
              <a:t>– Escuela Naval “Arturo Prat”</a:t>
            </a:r>
            <a:endParaRPr lang="en-US" sz="1250" dirty="0">
              <a:solidFill>
                <a:schemeClr val="bg1"/>
              </a:solidFill>
            </a:endParaRPr>
          </a:p>
        </p:txBody>
      </p:sp>
      <p:pic>
        <p:nvPicPr>
          <p:cNvPr id="4" name="Imagen 3"/>
          <p:cNvPicPr>
            <a:picLocks noChangeAspect="1"/>
          </p:cNvPicPr>
          <p:nvPr/>
        </p:nvPicPr>
        <p:blipFill>
          <a:blip r:embed="rId5"/>
          <a:stretch>
            <a:fillRect/>
          </a:stretch>
        </p:blipFill>
        <p:spPr>
          <a:xfrm>
            <a:off x="4472826" y="2484470"/>
            <a:ext cx="1152129" cy="293324"/>
          </a:xfrm>
          <a:prstGeom prst="rect">
            <a:avLst/>
          </a:prstGeom>
        </p:spPr>
      </p:pic>
      <p:cxnSp>
        <p:nvCxnSpPr>
          <p:cNvPr id="13" name="Conector recto 12"/>
          <p:cNvCxnSpPr/>
          <p:nvPr/>
        </p:nvCxnSpPr>
        <p:spPr>
          <a:xfrm>
            <a:off x="4544836" y="2484470"/>
            <a:ext cx="1008110" cy="277658"/>
          </a:xfrm>
          <a:prstGeom prst="line">
            <a:avLst/>
          </a:prstGeom>
          <a:ln>
            <a:solidFill>
              <a:srgbClr val="FF0000"/>
            </a:solidFill>
          </a:ln>
        </p:spPr>
        <p:style>
          <a:lnRef idx="2">
            <a:schemeClr val="dk1"/>
          </a:lnRef>
          <a:fillRef idx="0">
            <a:schemeClr val="dk1"/>
          </a:fillRef>
          <a:effectRef idx="1">
            <a:schemeClr val="dk1"/>
          </a:effectRef>
          <a:fontRef idx="minor">
            <a:schemeClr val="tx1"/>
          </a:fontRef>
        </p:style>
      </p:cxnSp>
      <p:cxnSp>
        <p:nvCxnSpPr>
          <p:cNvPr id="14" name="Conector recto 13"/>
          <p:cNvCxnSpPr/>
          <p:nvPr/>
        </p:nvCxnSpPr>
        <p:spPr>
          <a:xfrm flipH="1">
            <a:off x="4544836" y="2484470"/>
            <a:ext cx="1008110" cy="277658"/>
          </a:xfrm>
          <a:prstGeom prst="line">
            <a:avLst/>
          </a:prstGeom>
          <a:ln>
            <a:solidFill>
              <a:srgbClr val="FF0000"/>
            </a:solidFill>
          </a:ln>
        </p:spPr>
        <p:style>
          <a:lnRef idx="2">
            <a:schemeClr val="dk1"/>
          </a:lnRef>
          <a:fillRef idx="0">
            <a:schemeClr val="dk1"/>
          </a:fillRef>
          <a:effectRef idx="1">
            <a:schemeClr val="dk1"/>
          </a:effectRef>
          <a:fontRef idx="minor">
            <a:schemeClr val="tx1"/>
          </a:fontRef>
        </p:style>
      </p:cxnSp>
      <p:pic>
        <p:nvPicPr>
          <p:cNvPr id="5" name="Imagen 4">
            <a:extLst>
              <a:ext uri="{FF2B5EF4-FFF2-40B4-BE49-F238E27FC236}">
                <a16:creationId xmlns:a16="http://schemas.microsoft.com/office/drawing/2014/main" id="{D4F4C8D3-C36F-A9D9-6A1B-BE46A8BB772B}"/>
              </a:ext>
            </a:extLst>
          </p:cNvPr>
          <p:cNvPicPr>
            <a:picLocks noChangeAspect="1"/>
          </p:cNvPicPr>
          <p:nvPr/>
        </p:nvPicPr>
        <p:blipFill>
          <a:blip r:embed="rId6"/>
          <a:stretch>
            <a:fillRect/>
          </a:stretch>
        </p:blipFill>
        <p:spPr>
          <a:xfrm>
            <a:off x="80991" y="1245752"/>
            <a:ext cx="9029868" cy="4343480"/>
          </a:xfrm>
          <a:prstGeom prst="rect">
            <a:avLst/>
          </a:prstGeom>
        </p:spPr>
      </p:pic>
    </p:spTree>
    <p:extLst>
      <p:ext uri="{BB962C8B-B14F-4D97-AF65-F5344CB8AC3E}">
        <p14:creationId xmlns:p14="http://schemas.microsoft.com/office/powerpoint/2010/main" val="3478294223"/>
      </p:ext>
    </p:extLst>
  </p:cSld>
  <p:clrMapOvr>
    <a:masterClrMapping/>
  </p:clrMapOvr>
  <p:transition spd="med" advClick="0">
    <p:fade/>
  </p:transition>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a:extLst>
            <a:ext uri="{FF2B5EF4-FFF2-40B4-BE49-F238E27FC236}">
              <a16:creationId xmlns:a16="http://schemas.microsoft.com/office/drawing/2014/main" id="{4AB7E0F9-0209-F95A-798C-E65B454FC859}"/>
            </a:ext>
          </a:extLst>
        </p:cNvPr>
        <p:cNvGrpSpPr/>
        <p:nvPr/>
      </p:nvGrpSpPr>
      <p:grpSpPr>
        <a:xfrm>
          <a:off x="0" y="0"/>
          <a:ext cx="0" cy="0"/>
          <a:chOff x="0" y="0"/>
          <a:chExt cx="0" cy="0"/>
        </a:xfrm>
      </p:grpSpPr>
      <p:sp>
        <p:nvSpPr>
          <p:cNvPr id="9" name="3 CuadroTexto">
            <a:extLst>
              <a:ext uri="{FF2B5EF4-FFF2-40B4-BE49-F238E27FC236}">
                <a16:creationId xmlns:a16="http://schemas.microsoft.com/office/drawing/2014/main" id="{79D20689-A9D4-810B-A811-E23F9E925687}"/>
              </a:ext>
            </a:extLst>
          </p:cNvPr>
          <p:cNvSpPr txBox="1">
            <a:spLocks noChangeArrowheads="1"/>
          </p:cNvSpPr>
          <p:nvPr/>
        </p:nvSpPr>
        <p:spPr bwMode="auto">
          <a:xfrm>
            <a:off x="146143" y="6540365"/>
            <a:ext cx="2068195" cy="246221"/>
          </a:xfrm>
          <a:prstGeom prst="rect">
            <a:avLst/>
          </a:prstGeom>
          <a:noFill/>
          <a:ln w="9525">
            <a:noFill/>
            <a:miter lim="800000"/>
            <a:headEnd/>
            <a:tailEnd/>
          </a:ln>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CL" altLang="es-CL" sz="1000" b="1" i="0" u="none" strike="noStrike" kern="1200" cap="none" spc="0" normalizeH="0" baseline="0" noProof="0" dirty="0">
                <a:ln>
                  <a:noFill/>
                </a:ln>
                <a:solidFill>
                  <a:srgbClr val="FFFFFF"/>
                </a:solidFill>
                <a:effectLst/>
                <a:uLnTx/>
                <a:uFillTx/>
                <a:latin typeface="Arial" charset="0"/>
                <a:ea typeface="ＭＳ Ｐゴシック" pitchFamily="34" charset="-128"/>
                <a:cs typeface="+mn-cs"/>
              </a:rPr>
              <a:t>Valparaíso, 19 de junio de 2026</a:t>
            </a:r>
          </a:p>
        </p:txBody>
      </p:sp>
      <p:pic>
        <p:nvPicPr>
          <p:cNvPr id="11" name="2 Imagen">
            <a:extLst>
              <a:ext uri="{FF2B5EF4-FFF2-40B4-BE49-F238E27FC236}">
                <a16:creationId xmlns:a16="http://schemas.microsoft.com/office/drawing/2014/main" id="{53BFB886-549F-6626-DE77-2B162F5B9574}"/>
              </a:ext>
            </a:extLst>
          </p:cNvPr>
          <p:cNvPicPr>
            <a:picLocks noChangeAspect="1"/>
          </p:cNvPicPr>
          <p:nvPr/>
        </p:nvPicPr>
        <p:blipFill>
          <a:blip r:embed="rId3" cstate="print"/>
          <a:srcRect/>
          <a:stretch>
            <a:fillRect/>
          </a:stretch>
        </p:blipFill>
        <p:spPr bwMode="auto">
          <a:xfrm>
            <a:off x="357158" y="3357562"/>
            <a:ext cx="1849437" cy="1889125"/>
          </a:xfrm>
          <a:prstGeom prst="rect">
            <a:avLst/>
          </a:prstGeom>
          <a:noFill/>
          <a:ln w="9525">
            <a:noFill/>
            <a:miter lim="800000"/>
            <a:headEnd/>
            <a:tailEnd/>
          </a:ln>
        </p:spPr>
      </p:pic>
      <p:sp>
        <p:nvSpPr>
          <p:cNvPr id="8" name="3 CuadroTexto">
            <a:extLst>
              <a:ext uri="{FF2B5EF4-FFF2-40B4-BE49-F238E27FC236}">
                <a16:creationId xmlns:a16="http://schemas.microsoft.com/office/drawing/2014/main" id="{736709D5-832A-10FD-A792-D817AAD503E9}"/>
              </a:ext>
            </a:extLst>
          </p:cNvPr>
          <p:cNvSpPr txBox="1">
            <a:spLocks noChangeArrowheads="1"/>
          </p:cNvSpPr>
          <p:nvPr/>
        </p:nvSpPr>
        <p:spPr bwMode="auto">
          <a:xfrm>
            <a:off x="755576" y="2708920"/>
            <a:ext cx="8095344" cy="707886"/>
          </a:xfrm>
          <a:prstGeom prst="rect">
            <a:avLst/>
          </a:prstGeom>
          <a:noFill/>
          <a:ln w="9525">
            <a:noFill/>
            <a:miter lim="800000"/>
            <a:headEnd/>
            <a:tailEnd/>
          </a:ln>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MX" altLang="es-CL" sz="40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Constantia" panose="02030602050306030303" pitchFamily="18" charset="0"/>
                <a:ea typeface="ＭＳ Ｐゴシック" pitchFamily="34" charset="-128"/>
                <a:cs typeface="+mn-cs"/>
              </a:rPr>
              <a:t>PROPUESTA DE ELECTIVOS</a:t>
            </a:r>
          </a:p>
        </p:txBody>
      </p:sp>
    </p:spTree>
    <p:extLst>
      <p:ext uri="{BB962C8B-B14F-4D97-AF65-F5344CB8AC3E}">
        <p14:creationId xmlns:p14="http://schemas.microsoft.com/office/powerpoint/2010/main" val="3698991104"/>
      </p:ext>
    </p:extLst>
  </p:cSld>
  <p:clrMapOvr>
    <a:masterClrMapping/>
  </p:clrMapOvr>
  <p:transition spd="med">
    <p:zoom/>
  </p:transition>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pic>
        <p:nvPicPr>
          <p:cNvPr id="4" name="Picture 5" descr="SELLO"/>
          <p:cNvPicPr>
            <a:picLocks noChangeAspect="1" noChangeArrowheads="1"/>
          </p:cNvPicPr>
          <p:nvPr/>
        </p:nvPicPr>
        <p:blipFill>
          <a:blip r:embed="rId3" cstate="print"/>
          <a:srcRect/>
          <a:stretch>
            <a:fillRect/>
          </a:stretch>
        </p:blipFill>
        <p:spPr bwMode="auto">
          <a:xfrm>
            <a:off x="301625" y="200025"/>
            <a:ext cx="985838" cy="1003300"/>
          </a:xfrm>
          <a:prstGeom prst="rect">
            <a:avLst/>
          </a:prstGeom>
          <a:noFill/>
          <a:ln w="9525">
            <a:noFill/>
            <a:miter lim="800000"/>
            <a:headEnd/>
            <a:tailEnd/>
          </a:ln>
        </p:spPr>
      </p:pic>
      <p:sp>
        <p:nvSpPr>
          <p:cNvPr id="6" name="Line 6"/>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prstClr val="white"/>
              </a:solidFill>
              <a:effectLst/>
              <a:uLnTx/>
              <a:uFillTx/>
              <a:latin typeface="Arial" charset="0"/>
              <a:ea typeface="+mn-ea"/>
              <a:cs typeface="+mn-cs"/>
            </a:endParaRPr>
          </a:p>
        </p:txBody>
      </p:sp>
    </p:spTree>
    <p:extLst>
      <p:ext uri="{BB962C8B-B14F-4D97-AF65-F5344CB8AC3E}">
        <p14:creationId xmlns:p14="http://schemas.microsoft.com/office/powerpoint/2010/main" val="2696231096"/>
      </p:ext>
    </p:extLst>
  </p:cSld>
  <p:clrMapOvr>
    <a:masterClrMapping/>
  </p:clrMapOvr>
  <p:transition spd="slow">
    <p:zoom/>
  </p:transition>
</p:sld>
</file>

<file path=ppt/theme/theme1.xml><?xml version="1.0" encoding="utf-8"?>
<a:theme xmlns:a="http://schemas.openxmlformats.org/drawingml/2006/main" name="9_Diseño predeterminado">
  <a:themeElements>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2800" b="1"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2800" b="1" i="0" u="none" strike="noStrike" cap="none" normalizeH="0" baseline="0" smtClean="0">
            <a:ln>
              <a:noFill/>
            </a:ln>
            <a:solidFill>
              <a:schemeClr val="bg1"/>
            </a:solidFill>
            <a:effectLst/>
            <a:latin typeface="Arial"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43603</TotalTime>
  <Words>1669</Words>
  <Application>Microsoft Office PowerPoint</Application>
  <PresentationFormat>Presentación en pantalla (4:3)</PresentationFormat>
  <Paragraphs>65</Paragraphs>
  <Slides>11</Slides>
  <Notes>8</Notes>
  <HiddenSlides>0</HiddenSlides>
  <MMClips>0</MMClips>
  <ScaleCrop>false</ScaleCrop>
  <HeadingPairs>
    <vt:vector size="8" baseType="variant">
      <vt:variant>
        <vt:lpstr>Fuentes usadas</vt:lpstr>
      </vt:variant>
      <vt:variant>
        <vt:i4>7</vt:i4>
      </vt:variant>
      <vt:variant>
        <vt:lpstr>Tema</vt:lpstr>
      </vt:variant>
      <vt:variant>
        <vt:i4>3</vt:i4>
      </vt:variant>
      <vt:variant>
        <vt:lpstr>Servidores OLE incrustados</vt:lpstr>
      </vt:variant>
      <vt:variant>
        <vt:i4>1</vt:i4>
      </vt:variant>
      <vt:variant>
        <vt:lpstr>Títulos de diapositiva</vt:lpstr>
      </vt:variant>
      <vt:variant>
        <vt:i4>11</vt:i4>
      </vt:variant>
    </vt:vector>
  </HeadingPairs>
  <TitlesOfParts>
    <vt:vector size="22" baseType="lpstr">
      <vt:lpstr>Abadi</vt:lpstr>
      <vt:lpstr>Aptos</vt:lpstr>
      <vt:lpstr>Arial</vt:lpstr>
      <vt:lpstr>Calibri</vt:lpstr>
      <vt:lpstr>Calibri Light</vt:lpstr>
      <vt:lpstr>Constantia</vt:lpstr>
      <vt:lpstr>Tahoma</vt:lpstr>
      <vt:lpstr>9_Diseño predeterminado</vt:lpstr>
      <vt:lpstr>Diseño predeterminado</vt:lpstr>
      <vt:lpstr>1_Tema de Office</vt:lpstr>
      <vt:lpstr>Hoja de cálculo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Blanca Ramírez T.</dc:creator>
  <cp:lastModifiedBy>Javier Huidobro</cp:lastModifiedBy>
  <cp:revision>1741</cp:revision>
  <cp:lastPrinted>2025-07-08T15:37:34Z</cp:lastPrinted>
  <dcterms:created xsi:type="dcterms:W3CDTF">2016-01-12T14:02:36Z</dcterms:created>
  <dcterms:modified xsi:type="dcterms:W3CDTF">2026-07-29T13:22:22Z</dcterms:modified>
</cp:coreProperties>
</file>