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26622-1B96-4DE4-A7E6-BE5DF833F85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F79D-3FAC-4E83-91D6-8199571A1B1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26622-1B96-4DE4-A7E6-BE5DF833F85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F79D-3FAC-4E83-91D6-8199571A1B1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26622-1B96-4DE4-A7E6-BE5DF833F85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F79D-3FAC-4E83-91D6-8199571A1B1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26622-1B96-4DE4-A7E6-BE5DF833F85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F79D-3FAC-4E83-91D6-8199571A1B1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26622-1B96-4DE4-A7E6-BE5DF833F85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F79D-3FAC-4E83-91D6-8199571A1B1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26622-1B96-4DE4-A7E6-BE5DF833F85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F79D-3FAC-4E83-91D6-8199571A1B1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26622-1B96-4DE4-A7E6-BE5DF833F85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F79D-3FAC-4E83-91D6-8199571A1B1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26622-1B96-4DE4-A7E6-BE5DF833F85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F79D-3FAC-4E83-91D6-8199571A1B1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26622-1B96-4DE4-A7E6-BE5DF833F85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F79D-3FAC-4E83-91D6-8199571A1B1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26622-1B96-4DE4-A7E6-BE5DF833F85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F79D-3FAC-4E83-91D6-8199571A1B1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26622-1B96-4DE4-A7E6-BE5DF833F85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F79D-3FAC-4E83-91D6-8199571A1B1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26622-1B96-4DE4-A7E6-BE5DF833F85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9DF79D-3FAC-4E83-91D6-8199571A1B17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1472" y="357166"/>
            <a:ext cx="7772400" cy="1470025"/>
          </a:xfrm>
        </p:spPr>
        <p:txBody>
          <a:bodyPr/>
          <a:lstStyle/>
          <a:p>
            <a:r>
              <a:rPr lang="es-CL" dirty="0" smtClean="0"/>
              <a:t>Yo en la escuela naval</a:t>
            </a:r>
            <a:br>
              <a:rPr lang="es-CL" dirty="0" smtClean="0"/>
            </a:b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1026" name="AutoShape 2" descr="Escuela Naval Arturo Prat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28" name="AutoShape 4" descr="Escuela Naval Arturo Prat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30" name="AutoShape 6" descr="Escuela Naval Arturo Prat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7" name="6 Imagen" descr="descarga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214291"/>
            <a:ext cx="681477" cy="785818"/>
          </a:xfrm>
          <a:prstGeom prst="rect">
            <a:avLst/>
          </a:prstGeom>
        </p:spPr>
      </p:pic>
      <p:pic>
        <p:nvPicPr>
          <p:cNvPr id="8" name="7 Imagen" descr="52847236752_3f8b0a26ba_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14" y="1643050"/>
            <a:ext cx="6357950" cy="42442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 smtClean="0"/>
              <a:t>Aventura </a:t>
            </a:r>
            <a:r>
              <a:rPr lang="es-CL" dirty="0"/>
              <a:t/>
            </a:r>
            <a:br>
              <a:rPr lang="es-CL" dirty="0"/>
            </a:br>
            <a:r>
              <a:rPr lang="es-CL" dirty="0" smtClean="0"/>
              <a:t>periodo de reclutas</a:t>
            </a:r>
            <a:br>
              <a:rPr lang="es-CL" dirty="0" smtClean="0"/>
            </a:br>
            <a:endParaRPr lang="es-CL" dirty="0"/>
          </a:p>
        </p:txBody>
      </p:sp>
      <p:pic>
        <p:nvPicPr>
          <p:cNvPr id="4" name="3 Marcador de contenido" descr="52849158383_7ae900150a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714488"/>
            <a:ext cx="4000496" cy="2670331"/>
          </a:xfrm>
        </p:spPr>
      </p:pic>
      <p:pic>
        <p:nvPicPr>
          <p:cNvPr id="5" name="4 Imagen" descr="52849110190_a5e8a34b99_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3429000"/>
            <a:ext cx="4314836" cy="288015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Revista de Reclutas</a:t>
            </a:r>
            <a:endParaRPr lang="es-CL" dirty="0"/>
          </a:p>
        </p:txBody>
      </p:sp>
      <p:pic>
        <p:nvPicPr>
          <p:cNvPr id="4" name="3 Marcador de contenido" descr="c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44" y="1571612"/>
            <a:ext cx="4513493" cy="3007115"/>
          </a:xfrm>
        </p:spPr>
      </p:pic>
      <p:pic>
        <p:nvPicPr>
          <p:cNvPr id="5" name="4 Imagen" descr="c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4000504"/>
            <a:ext cx="3939536" cy="262471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Por fin Cadetes!</a:t>
            </a:r>
            <a:endParaRPr lang="es-CL" dirty="0"/>
          </a:p>
        </p:txBody>
      </p:sp>
      <p:pic>
        <p:nvPicPr>
          <p:cNvPr id="4" name="3 Marcador de contenido" descr="c2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1571612"/>
            <a:ext cx="6792704" cy="4525639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13</Words>
  <Application>Microsoft Office PowerPoint</Application>
  <PresentationFormat>Presentación en pantalla (4:3)</PresentationFormat>
  <Paragraphs>4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Tema de Office</vt:lpstr>
      <vt:lpstr>Yo en la escuela naval </vt:lpstr>
      <vt:lpstr>Aventura  periodo de reclutas </vt:lpstr>
      <vt:lpstr>Revista de Reclutas</vt:lpstr>
      <vt:lpstr>Por fin Cadetes!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Labingles_18</dc:creator>
  <cp:lastModifiedBy>Labingles_18</cp:lastModifiedBy>
  <cp:revision>5</cp:revision>
  <dcterms:created xsi:type="dcterms:W3CDTF">2023-06-05T14:27:26Z</dcterms:created>
  <dcterms:modified xsi:type="dcterms:W3CDTF">2023-06-05T15:07:59Z</dcterms:modified>
</cp:coreProperties>
</file>