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D31D1-03AA-4749-B7E6-12A2FAFEADDA}" type="datetimeFigureOut">
              <a:rPr lang="es-CL" smtClean="0"/>
              <a:pPr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65646-6785-45E1-95EC-7257B15B95E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D31D1-03AA-4749-B7E6-12A2FAFEADDA}" type="datetimeFigureOut">
              <a:rPr lang="es-CL" smtClean="0"/>
              <a:pPr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65646-6785-45E1-95EC-7257B15B95E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D31D1-03AA-4749-B7E6-12A2FAFEADDA}" type="datetimeFigureOut">
              <a:rPr lang="es-CL" smtClean="0"/>
              <a:pPr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65646-6785-45E1-95EC-7257B15B95E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D31D1-03AA-4749-B7E6-12A2FAFEADDA}" type="datetimeFigureOut">
              <a:rPr lang="es-CL" smtClean="0"/>
              <a:pPr/>
              <a:t>01-06-2022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65646-6785-45E1-95EC-7257B15B95E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D31D1-03AA-4749-B7E6-12A2FAFEADDA}" type="datetimeFigureOut">
              <a:rPr lang="es-CL" smtClean="0"/>
              <a:pPr/>
              <a:t>01-06-2022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65646-6785-45E1-95EC-7257B15B95E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D31D1-03AA-4749-B7E6-12A2FAFEADDA}" type="datetimeFigureOut">
              <a:rPr lang="es-CL" smtClean="0"/>
              <a:pPr/>
              <a:t>01-06-2022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65646-6785-45E1-95EC-7257B15B95E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D31D1-03AA-4749-B7E6-12A2FAFEADDA}" type="datetimeFigureOut">
              <a:rPr lang="es-CL" smtClean="0"/>
              <a:pPr/>
              <a:t>01-06-2022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65646-6785-45E1-95EC-7257B15B95E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D31D1-03AA-4749-B7E6-12A2FAFEADDA}" type="datetimeFigureOut">
              <a:rPr lang="es-CL" smtClean="0"/>
              <a:pPr/>
              <a:t>01-06-2022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65646-6785-45E1-95EC-7257B15B95E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D31D1-03AA-4749-B7E6-12A2FAFEADDA}" type="datetimeFigureOut">
              <a:rPr lang="es-CL" smtClean="0"/>
              <a:pPr/>
              <a:t>01-06-2022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65646-6785-45E1-95EC-7257B15B95E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D31D1-03AA-4749-B7E6-12A2FAFEADDA}" type="datetimeFigureOut">
              <a:rPr lang="es-CL" smtClean="0"/>
              <a:pPr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65646-6785-45E1-95EC-7257B15B95E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CD31D1-03AA-4749-B7E6-12A2FAFEADDA}" type="datetimeFigureOut">
              <a:rPr lang="es-CL" smtClean="0"/>
              <a:pPr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65646-6785-45E1-95EC-7257B15B95E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CD31D1-03AA-4749-B7E6-12A2FAFEADDA}" type="datetimeFigureOut">
              <a:rPr lang="es-CL" smtClean="0"/>
              <a:pPr/>
              <a:t>01-06-2022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65646-6785-45E1-95EC-7257B15B95E6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escuelanaval.cl/wp-content/uploads/2022/05/IMG_05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outerShdw blurRad="1270000" dist="50800" dir="5400000" algn="ctr" rotWithShape="0">
              <a:srgbClr val="000000">
                <a:alpha val="71000"/>
              </a:srgbClr>
            </a:outerShdw>
          </a:effectLst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4348" y="1643050"/>
            <a:ext cx="7772400" cy="1470025"/>
          </a:xfrm>
        </p:spPr>
        <p:txBody>
          <a:bodyPr>
            <a:normAutofit/>
          </a:bodyPr>
          <a:lstStyle/>
          <a:p>
            <a:r>
              <a:rPr lang="es-MX" sz="5400" b="1" cap="all" dirty="0" smtClean="0">
                <a:solidFill>
                  <a:srgbClr val="002060"/>
                </a:solidFill>
              </a:rPr>
              <a:t>𝕐𝕠 𝕖𝕟 𝕝𝕒 𝕖𝕤𝕔𝕦𝕖𝕝𝕒 𝕟𝕒𝕧𝕒𝕝</a:t>
            </a:r>
            <a:endParaRPr lang="es-CL" sz="5400" b="1" cap="all" dirty="0">
              <a:solidFill>
                <a:srgbClr val="002060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1604" y="3071810"/>
            <a:ext cx="5700730" cy="1257312"/>
          </a:xfrm>
          <a:solidFill>
            <a:schemeClr val="tx2">
              <a:lumMod val="40000"/>
              <a:lumOff val="60000"/>
            </a:schemeClr>
          </a:solidFill>
          <a:ln cmpd="sng">
            <a:solidFill>
              <a:schemeClr val="tx1"/>
            </a:solidFill>
          </a:ln>
        </p:spPr>
        <p:txBody>
          <a:bodyPr/>
          <a:lstStyle/>
          <a:p>
            <a:r>
              <a:rPr lang="es-MX" dirty="0" smtClean="0">
                <a:solidFill>
                  <a:schemeClr val="tx1"/>
                </a:solidFill>
                <a:latin typeface="Andalus" pitchFamily="18" charset="-78"/>
                <a:cs typeface="Andalus" pitchFamily="18" charset="-78"/>
              </a:rPr>
              <a:t>Nombre: Alejandro </a:t>
            </a:r>
            <a:r>
              <a:rPr lang="es-MX" dirty="0">
                <a:solidFill>
                  <a:schemeClr val="tx1"/>
                </a:solidFill>
                <a:latin typeface="Andalus" pitchFamily="18" charset="-78"/>
                <a:cs typeface="Andalus" pitchFamily="18" charset="-78"/>
              </a:rPr>
              <a:t>A</a:t>
            </a:r>
            <a:r>
              <a:rPr lang="es-MX" dirty="0" smtClean="0">
                <a:solidFill>
                  <a:schemeClr val="tx1"/>
                </a:solidFill>
                <a:latin typeface="Andalus" pitchFamily="18" charset="-78"/>
                <a:cs typeface="Andalus" pitchFamily="18" charset="-78"/>
              </a:rPr>
              <a:t>ndrade</a:t>
            </a:r>
          </a:p>
          <a:p>
            <a:r>
              <a:rPr lang="es-MX" dirty="0" smtClean="0">
                <a:solidFill>
                  <a:schemeClr val="tx1"/>
                </a:solidFill>
                <a:latin typeface="Andalus" pitchFamily="18" charset="-78"/>
                <a:cs typeface="Andalus" pitchFamily="18" charset="-78"/>
              </a:rPr>
              <a:t>Curso: 1°Bote</a:t>
            </a:r>
            <a:endParaRPr lang="es-CL" dirty="0">
              <a:solidFill>
                <a:schemeClr val="tx1"/>
              </a:solidFill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1028" name="AutoShape 4" descr="Escuela Naval Arturo Prat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30" name="AutoShape 6" descr="Escuela Naval Arturo Prat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32" name="AutoShape 8" descr="Escuela Naval Arturo Prat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34" name="AutoShape 10" descr="Escuela Naval Arturo Prat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36" name="AutoShape 12" descr="Escuela Naval Arturo Prat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38" name="AutoShape 14" descr="Escuela Naval Arturo Prat - Wikipedia, la enciclopedia libr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1040" name="Picture 16" descr="Escuela Naval Arturo Prat - Wikipedia, la enciclopedia libr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571604" cy="1817822"/>
          </a:xfrm>
          <a:prstGeom prst="rect">
            <a:avLst/>
          </a:prstGeom>
          <a:noFill/>
          <a:ln cmpd="sng">
            <a:solidFill>
              <a:schemeClr val="tx1"/>
            </a:solidFill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CONERSOSOJITOLINDOOOO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64272" y="0"/>
            <a:ext cx="9208272" cy="6858000"/>
          </a:xfr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285852" y="857232"/>
            <a:ext cx="6443650" cy="1143000"/>
          </a:xfrm>
          <a:solidFill>
            <a:schemeClr val="accent1"/>
          </a:solidFill>
          <a:ln cmpd="sng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s-MX" sz="6600" b="1" dirty="0" smtClean="0">
                <a:solidFill>
                  <a:schemeClr val="bg1"/>
                </a:solidFill>
                <a:latin typeface="Aparajita" pitchFamily="34" charset="0"/>
                <a:cs typeface="Aparajita" pitchFamily="34" charset="0"/>
              </a:rPr>
              <a:t>PRIMER DIA</a:t>
            </a:r>
            <a:endParaRPr lang="es-CL" sz="6600" b="1" dirty="0">
              <a:solidFill>
                <a:schemeClr val="bg1"/>
              </a:solidFill>
              <a:latin typeface="Aparajita" pitchFamily="34" charset="0"/>
              <a:cs typeface="Aparajita" pitchFamily="34" charset="0"/>
            </a:endParaRPr>
          </a:p>
        </p:txBody>
      </p:sp>
      <p:pic>
        <p:nvPicPr>
          <p:cNvPr id="5" name="4 Imagen" descr="X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3929066"/>
            <a:ext cx="3500462" cy="2335464"/>
          </a:xfrm>
          <a:prstGeom prst="rect">
            <a:avLst/>
          </a:prstGeom>
          <a:ln cmpd="sng">
            <a:solidFill>
              <a:schemeClr val="tx1"/>
            </a:solidFill>
          </a:ln>
        </p:spPr>
      </p:pic>
      <p:sp>
        <p:nvSpPr>
          <p:cNvPr id="6" name="5 CuadroTexto"/>
          <p:cNvSpPr txBox="1"/>
          <p:nvPr/>
        </p:nvSpPr>
        <p:spPr>
          <a:xfrm>
            <a:off x="0" y="4857760"/>
            <a:ext cx="4786314" cy="1477328"/>
          </a:xfrm>
          <a:prstGeom prst="rect">
            <a:avLst/>
          </a:prstGeom>
          <a:solidFill>
            <a:schemeClr val="accent1"/>
          </a:solidFill>
          <a:ln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MX" b="1" dirty="0" smtClean="0">
                <a:latin typeface="Andalus" pitchFamily="18" charset="-78"/>
                <a:cs typeface="Andalus" pitchFamily="18" charset="-78"/>
              </a:rPr>
              <a:t>Nuestro primer día fue emocionante, era donde comenzábamos una enorme aventura que perduraría por el resto de nuestra vida, a conocer a nuestros amigos que tendríamos para siempre.</a:t>
            </a:r>
            <a:endParaRPr lang="es-CL" b="1" dirty="0"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YONOSEYONOS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MX" sz="6600" b="1" dirty="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AVENTURA EN LA ISLA QUIRIQUINA</a:t>
            </a:r>
            <a:endParaRPr lang="es-CL" sz="6600" b="1" dirty="0">
              <a:solidFill>
                <a:schemeClr val="bg1"/>
              </a:solidFill>
              <a:latin typeface="AngsanaUPC" pitchFamily="18" charset="-34"/>
              <a:cs typeface="AngsanaUPC" pitchFamily="18" charset="-34"/>
            </a:endParaRPr>
          </a:p>
        </p:txBody>
      </p:sp>
      <p:pic>
        <p:nvPicPr>
          <p:cNvPr id="5" name="4 Imagen" descr="sdfkghdfkj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4071942"/>
            <a:ext cx="3690004" cy="2461924"/>
          </a:xfrm>
          <a:prstGeom prst="rect">
            <a:avLst/>
          </a:prstGeom>
          <a:ln cmpd="sng">
            <a:solidFill>
              <a:schemeClr val="tx1"/>
            </a:solidFill>
          </a:ln>
        </p:spPr>
      </p:pic>
      <p:pic>
        <p:nvPicPr>
          <p:cNvPr id="6" name="5 Imagen" descr="asdasd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1714488"/>
            <a:ext cx="3357586" cy="2240140"/>
          </a:xfrm>
          <a:prstGeom prst="rect">
            <a:avLst/>
          </a:prstGeom>
          <a:ln cmpd="sng">
            <a:solidFill>
              <a:schemeClr val="tx1"/>
            </a:solidFill>
          </a:ln>
        </p:spPr>
      </p:pic>
      <p:sp>
        <p:nvSpPr>
          <p:cNvPr id="7" name="6 CuadroTexto"/>
          <p:cNvSpPr txBox="1"/>
          <p:nvPr/>
        </p:nvSpPr>
        <p:spPr>
          <a:xfrm>
            <a:off x="4572000" y="2000240"/>
            <a:ext cx="407196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b="1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En esta temporada de reclutas tuvimos muchas experiencias nuevas como baños de mar, conocer un faro, nos acostumbramos a levantarnos temprano, etc…</a:t>
            </a:r>
            <a:endParaRPr lang="es-CL" b="1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71472" y="4500570"/>
            <a:ext cx="34290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b="1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Aprendimos del trabajo en equipo, de conocer a nuestros compañeros y de fortalecer la mente y el cuerpo.</a:t>
            </a:r>
            <a:endParaRPr lang="es-CL" b="1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SFDS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MX" sz="8800" b="1" dirty="0" smtClean="0">
                <a:latin typeface="Angsana New" pitchFamily="18" charset="-34"/>
                <a:cs typeface="Angsana New" pitchFamily="18" charset="-34"/>
              </a:rPr>
              <a:t>PRIMERA VISITA</a:t>
            </a:r>
            <a:endParaRPr lang="es-CL" sz="8800" b="1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4" name="3 Marcador de contenido" descr="nashe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643570" y="4214818"/>
            <a:ext cx="3083197" cy="2083273"/>
          </a:xfrm>
          <a:ln cmpd="sng">
            <a:solidFill>
              <a:schemeClr val="tx1"/>
            </a:solidFill>
          </a:ln>
        </p:spPr>
      </p:pic>
      <p:pic>
        <p:nvPicPr>
          <p:cNvPr id="6" name="5 Imagen" descr="MATOO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1285860"/>
            <a:ext cx="2643206" cy="2643206"/>
          </a:xfrm>
          <a:prstGeom prst="rect">
            <a:avLst/>
          </a:prstGeom>
          <a:ln cmpd="sng">
            <a:solidFill>
              <a:schemeClr val="tx1"/>
            </a:solidFill>
          </a:ln>
        </p:spPr>
      </p:pic>
      <p:sp>
        <p:nvSpPr>
          <p:cNvPr id="7" name="6 CuadroTexto"/>
          <p:cNvSpPr txBox="1"/>
          <p:nvPr/>
        </p:nvSpPr>
        <p:spPr>
          <a:xfrm>
            <a:off x="3428992" y="1571612"/>
            <a:ext cx="4857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b="1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Luego de estar mucho tiempo fuera de casa, finalmente pudimos ver a nuestras familias…</a:t>
            </a:r>
            <a:endParaRPr lang="es-CL" b="1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42910" y="4857760"/>
            <a:ext cx="40719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b="1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Fue muy emotivo y estoy seguro que todos aprendieron a valorar mucho mas a sus familias,…</a:t>
            </a:r>
            <a:endParaRPr lang="es-CL" b="1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ASDSADA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  <a:solidFill>
            <a:schemeClr val="bg1"/>
          </a:solidFill>
          <a:ln cmpd="sng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s-MX" sz="5400" b="1" dirty="0" smtClean="0">
                <a:latin typeface="Andalus" pitchFamily="18" charset="-78"/>
                <a:cs typeface="Andalus" pitchFamily="18" charset="-78"/>
              </a:rPr>
              <a:t>YA SOMOS CADETES!</a:t>
            </a:r>
            <a:endParaRPr lang="es-CL" sz="5400" b="1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429124" y="1785926"/>
            <a:ext cx="4500594" cy="1200329"/>
          </a:xfrm>
          <a:prstGeom prst="rect">
            <a:avLst/>
          </a:prstGeom>
          <a:solidFill>
            <a:schemeClr val="bg1"/>
          </a:solidFill>
          <a:ln cmpd="sng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MX" b="1" dirty="0" smtClean="0">
                <a:solidFill>
                  <a:schemeClr val="accent6"/>
                </a:solidFill>
                <a:latin typeface="Andalus" pitchFamily="18" charset="-78"/>
                <a:cs typeface="Andalus" pitchFamily="18" charset="-78"/>
              </a:rPr>
              <a:t>LUEGO DE UN LARGO TIEMPO DE ENTRENAMIENTO MILITAR, FISICO Y MENTAL, YA NOS CONVERTIMOS EN CADETES NAVALES CON ORGULLO.</a:t>
            </a:r>
            <a:endParaRPr lang="es-CL" b="1" dirty="0">
              <a:solidFill>
                <a:schemeClr val="accent6"/>
              </a:solidFill>
              <a:latin typeface="Andalus" pitchFamily="18" charset="-78"/>
              <a:cs typeface="Andalus" pitchFamily="18" charset="-78"/>
            </a:endParaRPr>
          </a:p>
        </p:txBody>
      </p:sp>
      <p:pic>
        <p:nvPicPr>
          <p:cNvPr id="6" name="5 Imagen" descr="ASDDASDAS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1714488"/>
            <a:ext cx="3637741" cy="2428892"/>
          </a:xfrm>
          <a:prstGeom prst="rect">
            <a:avLst/>
          </a:prstGeom>
          <a:ln cmpd="sng">
            <a:solidFill>
              <a:schemeClr val="tx1"/>
            </a:solidFill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157</Words>
  <Application>Microsoft Office PowerPoint</Application>
  <PresentationFormat>Presentación en pantalla (4:3)</PresentationFormat>
  <Paragraphs>13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Tema de Office</vt:lpstr>
      <vt:lpstr>𝕐𝕠 𝕖𝕟 𝕝𝕒 𝕖𝕤𝕔𝕦𝕖𝕝𝕒 𝕟𝕒𝕧𝕒𝕝</vt:lpstr>
      <vt:lpstr>PRIMER DIA</vt:lpstr>
      <vt:lpstr>AVENTURA EN LA ISLA QUIRIQUINA</vt:lpstr>
      <vt:lpstr>PRIMERA VISITA</vt:lpstr>
      <vt:lpstr>YA SOMOS CADETES!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𝕐𝕠 𝕖𝕟 𝕝𝕒 𝕖𝕤𝕔𝕦𝕖𝕝𝕒 𝕟𝕒𝕧𝕒𝕝</dc:title>
  <dc:creator>Administrador</dc:creator>
  <cp:lastModifiedBy>Administrador</cp:lastModifiedBy>
  <cp:revision>10</cp:revision>
  <dcterms:created xsi:type="dcterms:W3CDTF">2022-06-01T12:18:28Z</dcterms:created>
  <dcterms:modified xsi:type="dcterms:W3CDTF">2022-06-01T13:23:17Z</dcterms:modified>
</cp:coreProperties>
</file>