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42"/>
  </p:notesMasterIdLst>
  <p:handoutMasterIdLst>
    <p:handoutMasterId r:id="rId43"/>
  </p:handoutMasterIdLst>
  <p:sldIdLst>
    <p:sldId id="608" r:id="rId2"/>
    <p:sldId id="1192" r:id="rId3"/>
    <p:sldId id="1236" r:id="rId4"/>
    <p:sldId id="3315" r:id="rId5"/>
    <p:sldId id="1234" r:id="rId6"/>
    <p:sldId id="3316" r:id="rId7"/>
    <p:sldId id="3317" r:id="rId8"/>
    <p:sldId id="3318" r:id="rId9"/>
    <p:sldId id="3330" r:id="rId10"/>
    <p:sldId id="3319" r:id="rId11"/>
    <p:sldId id="1241" r:id="rId12"/>
    <p:sldId id="1194" r:id="rId13"/>
    <p:sldId id="1238" r:id="rId14"/>
    <p:sldId id="1239" r:id="rId15"/>
    <p:sldId id="1240" r:id="rId16"/>
    <p:sldId id="1219" r:id="rId17"/>
    <p:sldId id="3320" r:id="rId18"/>
    <p:sldId id="3321" r:id="rId19"/>
    <p:sldId id="3322" r:id="rId20"/>
    <p:sldId id="3323" r:id="rId21"/>
    <p:sldId id="1224" r:id="rId22"/>
    <p:sldId id="3324" r:id="rId23"/>
    <p:sldId id="3325" r:id="rId24"/>
    <p:sldId id="3326" r:id="rId25"/>
    <p:sldId id="3327" r:id="rId26"/>
    <p:sldId id="1227" r:id="rId27"/>
    <p:sldId id="3328" r:id="rId28"/>
    <p:sldId id="1213" r:id="rId29"/>
    <p:sldId id="1214" r:id="rId30"/>
    <p:sldId id="1216" r:id="rId31"/>
    <p:sldId id="1215" r:id="rId32"/>
    <p:sldId id="1217" r:id="rId33"/>
    <p:sldId id="3329" r:id="rId34"/>
    <p:sldId id="1206" r:id="rId35"/>
    <p:sldId id="1229" r:id="rId36"/>
    <p:sldId id="1230" r:id="rId37"/>
    <p:sldId id="1228" r:id="rId38"/>
    <p:sldId id="1208" r:id="rId39"/>
    <p:sldId id="1223" r:id="rId40"/>
    <p:sldId id="1232" r:id="rId41"/>
  </p:sldIdLst>
  <p:sldSz cx="9144000" cy="5143500" type="screen16x9"/>
  <p:notesSz cx="7010400" cy="92964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28">
          <p15:clr>
            <a:srgbClr val="A4A3A4"/>
          </p15:clr>
        </p15:guide>
        <p15:guide id="2" pos="2209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66"/>
    <a:srgbClr val="22228B"/>
    <a:srgbClr val="191966"/>
    <a:srgbClr val="00CC00"/>
    <a:srgbClr val="FFCC00"/>
    <a:srgbClr val="000099"/>
    <a:srgbClr val="CC9900"/>
    <a:srgbClr val="B49200"/>
    <a:srgbClr val="996633"/>
    <a:srgbClr val="CC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Estilo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Estilo medio 2 - Énfasis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Estilo medio 2 - Énfasi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940675A-B579-460E-94D1-54222C63F5DA}" styleName="Sin estilo, cuadrícula de la tab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0A1B5D5-9B99-4C35-A422-299274C87663}" styleName="Estilo medio 1 - Énfasis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93296810-A885-4BE3-A3E7-6D5BEEA58F35}" styleName="Estilo medio 2 - Énfasis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6D9F66E-5EB9-4882-86FB-DCBF35E3C3E4}" styleName="Estilo medio 4 - Énfasis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08FB837D-C827-4EFA-A057-4D05807E0F7C}" styleName="Estilo temático 1 - Énfasis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72833802-FEF1-4C79-8D5D-14CF1EAF98D9}" styleName="Estilo claro 2 - Acento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66" autoAdjust="0"/>
    <p:restoredTop sz="96512" autoAdjust="0"/>
  </p:normalViewPr>
  <p:slideViewPr>
    <p:cSldViewPr>
      <p:cViewPr>
        <p:scale>
          <a:sx n="108" d="100"/>
          <a:sy n="108" d="100"/>
        </p:scale>
        <p:origin x="888" y="1144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1" d="100"/>
          <a:sy n="81" d="100"/>
        </p:scale>
        <p:origin x="-2046" y="-96"/>
      </p:cViewPr>
      <p:guideLst>
        <p:guide orient="horz" pos="2928"/>
        <p:guide pos="2209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handoutMaster" Target="handoutMasters/handout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quarter" idx="1"/>
          </p:nvPr>
        </p:nvSpPr>
        <p:spPr>
          <a:xfrm>
            <a:off x="3970338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cs typeface="+mn-cs"/>
              </a:defRPr>
            </a:lvl1pPr>
          </a:lstStyle>
          <a:p>
            <a:pPr>
              <a:defRPr/>
            </a:pPr>
            <a:fld id="{4AE66A93-B8DF-438A-A361-BB97C2E452B6}" type="datetimeFigureOut">
              <a:rPr lang="es-ES"/>
              <a:pPr>
                <a:defRPr/>
              </a:pPr>
              <a:t>11/6/26</a:t>
            </a:fld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2"/>
          </p:nvPr>
        </p:nvSpPr>
        <p:spPr>
          <a:xfrm>
            <a:off x="0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3"/>
          </p:nvPr>
        </p:nvSpPr>
        <p:spPr>
          <a:xfrm>
            <a:off x="3970338" y="8829675"/>
            <a:ext cx="3038475" cy="46513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cs typeface="Arial" charset="0"/>
              </a:defRPr>
            </a:lvl1pPr>
          </a:lstStyle>
          <a:p>
            <a:pPr>
              <a:defRPr/>
            </a:pPr>
            <a:fld id="{B031AE2E-7B56-4838-B4B3-61ACFB737C1A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42202771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6888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1925" y="0"/>
            <a:ext cx="3036888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150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407988" y="696913"/>
            <a:ext cx="6196012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1126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1675" y="4416425"/>
            <a:ext cx="5608638" cy="418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</a:p>
        </p:txBody>
      </p:sp>
      <p:sp>
        <p:nvSpPr>
          <p:cNvPr id="1127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31263"/>
            <a:ext cx="3036888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127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1925" y="8831263"/>
            <a:ext cx="3036888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476C5DF-41F2-4D28-B035-D28D765C75B5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93510296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xfrm>
            <a:off x="407988" y="696913"/>
            <a:ext cx="6196012" cy="3486150"/>
          </a:xfrm>
          <a:ln/>
        </p:spPr>
        <p:txBody>
          <a:bodyPr/>
          <a:lstStyle/>
          <a:p>
            <a:endParaRPr lang="es-CL"/>
          </a:p>
        </p:txBody>
      </p:sp>
      <p:sp>
        <p:nvSpPr>
          <p:cNvPr id="22531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CL" altLang="es-ES" dirty="0">
              <a:latin typeface="Arial" pitchFamily="34" charset="0"/>
            </a:endParaRPr>
          </a:p>
        </p:txBody>
      </p:sp>
      <p:sp>
        <p:nvSpPr>
          <p:cNvPr id="22532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855C351-9D40-44CA-859E-625329F2FD4A}" type="slidenum">
              <a:rPr lang="es-CL" altLang="es-ES" smtClean="0">
                <a:latin typeface="Arial" pitchFamily="34" charset="0"/>
                <a:cs typeface="Arial" pitchFamily="34" charset="0"/>
              </a:rPr>
              <a:pPr/>
              <a:t>1</a:t>
            </a:fld>
            <a:endParaRPr lang="es-CL" altLang="es-ES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s-CL"/>
          </a:p>
        </p:txBody>
      </p:sp>
      <p:sp>
        <p:nvSpPr>
          <p:cNvPr id="30722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s-ES" altLang="es-ES"/>
              <a:t>2do Comandante</a:t>
            </a:r>
            <a:endParaRPr lang="es-CL" altLang="es-ES"/>
          </a:p>
          <a:p>
            <a:endParaRPr lang="es-CL" altLang="es-ES"/>
          </a:p>
        </p:txBody>
      </p:sp>
      <p:sp>
        <p:nvSpPr>
          <p:cNvPr id="30723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48B5C3F-4F13-466B-AFBD-5B40672F9416}" type="slidenum">
              <a:rPr lang="es-ES" altLang="es-ES" smtClean="0"/>
              <a:pPr/>
              <a:t>2</a:t>
            </a:fld>
            <a:endParaRPr lang="es-ES" alt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s-CL"/>
          </a:p>
        </p:txBody>
      </p:sp>
      <p:sp>
        <p:nvSpPr>
          <p:cNvPr id="30722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s-ES" altLang="es-ES"/>
              <a:t>2do Comandante</a:t>
            </a:r>
            <a:endParaRPr lang="es-CL" altLang="es-ES"/>
          </a:p>
          <a:p>
            <a:endParaRPr lang="es-CL" altLang="es-ES"/>
          </a:p>
        </p:txBody>
      </p:sp>
      <p:sp>
        <p:nvSpPr>
          <p:cNvPr id="30723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48B5C3F-4F13-466B-AFBD-5B40672F9416}" type="slidenum">
              <a:rPr lang="es-ES" altLang="es-ES" smtClean="0"/>
              <a:pPr/>
              <a:t>3</a:t>
            </a:fld>
            <a:endParaRPr lang="es-ES" alt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FBAF8C-E8D1-E499-F4DA-08DE667C5A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1 Marcador de imagen de diapositiva">
            <a:extLst>
              <a:ext uri="{FF2B5EF4-FFF2-40B4-BE49-F238E27FC236}">
                <a16:creationId xmlns:a16="http://schemas.microsoft.com/office/drawing/2014/main" id="{09F853A7-696E-E45A-0A68-AA53108438F7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s-CL"/>
          </a:p>
        </p:txBody>
      </p:sp>
      <p:sp>
        <p:nvSpPr>
          <p:cNvPr id="30722" name="2 Marcador de notas">
            <a:extLst>
              <a:ext uri="{FF2B5EF4-FFF2-40B4-BE49-F238E27FC236}">
                <a16:creationId xmlns:a16="http://schemas.microsoft.com/office/drawing/2014/main" id="{D68CA91B-5039-A103-F687-9F18F14E93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s-ES" altLang="es-ES"/>
              <a:t>2do Comandante</a:t>
            </a:r>
            <a:endParaRPr lang="es-CL" altLang="es-ES"/>
          </a:p>
          <a:p>
            <a:endParaRPr lang="es-CL" altLang="es-ES"/>
          </a:p>
        </p:txBody>
      </p:sp>
      <p:sp>
        <p:nvSpPr>
          <p:cNvPr id="30723" name="3 Marcador de número de diapositiva">
            <a:extLst>
              <a:ext uri="{FF2B5EF4-FFF2-40B4-BE49-F238E27FC236}">
                <a16:creationId xmlns:a16="http://schemas.microsoft.com/office/drawing/2014/main" id="{ADE7A5A4-5936-5A24-4EAB-5A6EF0E09A1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48B5C3F-4F13-466B-AFBD-5B40672F9416}" type="slidenum">
              <a:rPr lang="es-ES" altLang="es-ES" smtClean="0"/>
              <a:pPr/>
              <a:t>4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6453872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s-CL"/>
          </a:p>
        </p:txBody>
      </p:sp>
      <p:sp>
        <p:nvSpPr>
          <p:cNvPr id="30722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s-ES" altLang="es-ES"/>
              <a:t>2do Comandante</a:t>
            </a:r>
            <a:endParaRPr lang="es-CL" altLang="es-ES"/>
          </a:p>
          <a:p>
            <a:endParaRPr lang="es-CL" altLang="es-ES"/>
          </a:p>
        </p:txBody>
      </p:sp>
      <p:sp>
        <p:nvSpPr>
          <p:cNvPr id="30723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48B5C3F-4F13-466B-AFBD-5B40672F9416}" type="slidenum">
              <a:rPr lang="es-ES" altLang="es-ES" smtClean="0"/>
              <a:pPr/>
              <a:t>5</a:t>
            </a:fld>
            <a:endParaRPr lang="es-ES" alt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685422-FC00-1C30-B328-EB84C4689E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1 Marcador de imagen de diapositiva">
            <a:extLst>
              <a:ext uri="{FF2B5EF4-FFF2-40B4-BE49-F238E27FC236}">
                <a16:creationId xmlns:a16="http://schemas.microsoft.com/office/drawing/2014/main" id="{7AC8F3BF-1F15-A37C-76FA-27F0CA158479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s-CL"/>
          </a:p>
        </p:txBody>
      </p:sp>
      <p:sp>
        <p:nvSpPr>
          <p:cNvPr id="30722" name="2 Marcador de notas">
            <a:extLst>
              <a:ext uri="{FF2B5EF4-FFF2-40B4-BE49-F238E27FC236}">
                <a16:creationId xmlns:a16="http://schemas.microsoft.com/office/drawing/2014/main" id="{69B74EAD-6A92-337D-3DEB-8FC940FAB1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s-ES" altLang="es-ES"/>
              <a:t>2do Comandante</a:t>
            </a:r>
            <a:endParaRPr lang="es-CL" altLang="es-ES"/>
          </a:p>
          <a:p>
            <a:endParaRPr lang="es-CL" altLang="es-ES"/>
          </a:p>
        </p:txBody>
      </p:sp>
      <p:sp>
        <p:nvSpPr>
          <p:cNvPr id="30723" name="3 Marcador de número de diapositiva">
            <a:extLst>
              <a:ext uri="{FF2B5EF4-FFF2-40B4-BE49-F238E27FC236}">
                <a16:creationId xmlns:a16="http://schemas.microsoft.com/office/drawing/2014/main" id="{1F57C90B-5EC5-A1C8-AE13-4118B60D041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48B5C3F-4F13-466B-AFBD-5B40672F9416}" type="slidenum">
              <a:rPr lang="es-ES" altLang="es-ES" smtClean="0">
                <a:solidFill>
                  <a:prstClr val="black"/>
                </a:solidFill>
              </a:rPr>
              <a:pPr/>
              <a:t>6</a:t>
            </a:fld>
            <a:endParaRPr lang="es-ES" alt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687942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3B7F75-FA01-2770-424A-2A8C19CAE8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1 Marcador de imagen de diapositiva">
            <a:extLst>
              <a:ext uri="{FF2B5EF4-FFF2-40B4-BE49-F238E27FC236}">
                <a16:creationId xmlns:a16="http://schemas.microsoft.com/office/drawing/2014/main" id="{EEAA57D8-7B30-FE1E-BB7D-1F259E89D2BE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s-CL"/>
          </a:p>
        </p:txBody>
      </p:sp>
      <p:sp>
        <p:nvSpPr>
          <p:cNvPr id="30722" name="2 Marcador de notas">
            <a:extLst>
              <a:ext uri="{FF2B5EF4-FFF2-40B4-BE49-F238E27FC236}">
                <a16:creationId xmlns:a16="http://schemas.microsoft.com/office/drawing/2014/main" id="{8CD21674-F7CC-0948-CF25-529153C0D5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s-ES" altLang="es-ES" dirty="0"/>
              <a:t>2do Comandante</a:t>
            </a:r>
            <a:endParaRPr lang="es-CL" altLang="es-ES" dirty="0"/>
          </a:p>
          <a:p>
            <a:endParaRPr lang="es-CL" altLang="es-ES" dirty="0"/>
          </a:p>
        </p:txBody>
      </p:sp>
      <p:sp>
        <p:nvSpPr>
          <p:cNvPr id="30723" name="3 Marcador de número de diapositiva">
            <a:extLst>
              <a:ext uri="{FF2B5EF4-FFF2-40B4-BE49-F238E27FC236}">
                <a16:creationId xmlns:a16="http://schemas.microsoft.com/office/drawing/2014/main" id="{732B633B-6A3A-D6C6-EFF2-4DC02DE0F85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48B5C3F-4F13-466B-AFBD-5B40672F9416}" type="slidenum">
              <a:rPr lang="es-ES" altLang="es-ES" smtClean="0"/>
              <a:pPr/>
              <a:t>7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5455710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B8D80F-969F-699A-0F7A-BF10B51B59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1 Marcador de imagen de diapositiva">
            <a:extLst>
              <a:ext uri="{FF2B5EF4-FFF2-40B4-BE49-F238E27FC236}">
                <a16:creationId xmlns:a16="http://schemas.microsoft.com/office/drawing/2014/main" id="{315BF28B-691E-007E-99FE-4ED4424EF235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s-CL"/>
          </a:p>
        </p:txBody>
      </p:sp>
      <p:sp>
        <p:nvSpPr>
          <p:cNvPr id="30722" name="2 Marcador de notas">
            <a:extLst>
              <a:ext uri="{FF2B5EF4-FFF2-40B4-BE49-F238E27FC236}">
                <a16:creationId xmlns:a16="http://schemas.microsoft.com/office/drawing/2014/main" id="{DF0560E7-E149-8D37-1267-82003C20A8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s-ES" altLang="es-ES" dirty="0"/>
              <a:t>2do Comandante</a:t>
            </a:r>
            <a:endParaRPr lang="es-CL" altLang="es-ES" dirty="0"/>
          </a:p>
          <a:p>
            <a:endParaRPr lang="es-CL" altLang="es-ES" dirty="0"/>
          </a:p>
        </p:txBody>
      </p:sp>
      <p:sp>
        <p:nvSpPr>
          <p:cNvPr id="30723" name="3 Marcador de número de diapositiva">
            <a:extLst>
              <a:ext uri="{FF2B5EF4-FFF2-40B4-BE49-F238E27FC236}">
                <a16:creationId xmlns:a16="http://schemas.microsoft.com/office/drawing/2014/main" id="{8D3C3E1A-1D91-E01E-608E-6704AD24DB0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48B5C3F-4F13-466B-AFBD-5B40672F9416}" type="slidenum">
              <a:rPr lang="es-ES" altLang="es-ES" smtClean="0"/>
              <a:pPr/>
              <a:t>8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86841497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66306D-0D7D-E716-2689-D991218088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1 Marcador de imagen de diapositiva">
            <a:extLst>
              <a:ext uri="{FF2B5EF4-FFF2-40B4-BE49-F238E27FC236}">
                <a16:creationId xmlns:a16="http://schemas.microsoft.com/office/drawing/2014/main" id="{55966DFE-1378-14B2-4C3B-AC42DD53084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s-CL"/>
          </a:p>
        </p:txBody>
      </p:sp>
      <p:sp>
        <p:nvSpPr>
          <p:cNvPr id="30722" name="2 Marcador de notas">
            <a:extLst>
              <a:ext uri="{FF2B5EF4-FFF2-40B4-BE49-F238E27FC236}">
                <a16:creationId xmlns:a16="http://schemas.microsoft.com/office/drawing/2014/main" id="{9C904FCC-BC18-08FE-36B3-07A193823D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s-ES" altLang="es-ES" dirty="0"/>
              <a:t>2do Comandante</a:t>
            </a:r>
            <a:endParaRPr lang="es-CL" altLang="es-ES" dirty="0"/>
          </a:p>
          <a:p>
            <a:endParaRPr lang="es-CL" altLang="es-ES" dirty="0"/>
          </a:p>
        </p:txBody>
      </p:sp>
      <p:sp>
        <p:nvSpPr>
          <p:cNvPr id="30723" name="3 Marcador de número de diapositiva">
            <a:extLst>
              <a:ext uri="{FF2B5EF4-FFF2-40B4-BE49-F238E27FC236}">
                <a16:creationId xmlns:a16="http://schemas.microsoft.com/office/drawing/2014/main" id="{C5CC4C48-1B79-58A5-207B-9D90ACA1A1D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48B5C3F-4F13-466B-AFBD-5B40672F9416}" type="slidenum">
              <a:rPr lang="es-ES" altLang="es-ES" smtClean="0"/>
              <a:pPr/>
              <a:t>9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12917564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0727BF-33C7-48EE-6204-2E31FB7281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1 Marcador de imagen de diapositiva">
            <a:extLst>
              <a:ext uri="{FF2B5EF4-FFF2-40B4-BE49-F238E27FC236}">
                <a16:creationId xmlns:a16="http://schemas.microsoft.com/office/drawing/2014/main" id="{756B0448-22D4-C477-3A1B-0CA149A215FF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s-CL"/>
          </a:p>
        </p:txBody>
      </p:sp>
      <p:sp>
        <p:nvSpPr>
          <p:cNvPr id="30722" name="2 Marcador de notas">
            <a:extLst>
              <a:ext uri="{FF2B5EF4-FFF2-40B4-BE49-F238E27FC236}">
                <a16:creationId xmlns:a16="http://schemas.microsoft.com/office/drawing/2014/main" id="{D58AF9F0-376A-0FD4-3306-A7704DFF63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CL" altLang="es-ES" dirty="0"/>
          </a:p>
        </p:txBody>
      </p:sp>
      <p:sp>
        <p:nvSpPr>
          <p:cNvPr id="30723" name="3 Marcador de número de diapositiva">
            <a:extLst>
              <a:ext uri="{FF2B5EF4-FFF2-40B4-BE49-F238E27FC236}">
                <a16:creationId xmlns:a16="http://schemas.microsoft.com/office/drawing/2014/main" id="{CC38E3E4-2031-5C67-6B70-098321943B4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48B5C3F-4F13-466B-AFBD-5B40672F9416}" type="slidenum">
              <a:rPr lang="es-ES" altLang="es-ES" smtClean="0">
                <a:solidFill>
                  <a:prstClr val="black"/>
                </a:solidFill>
              </a:rPr>
              <a:pPr/>
              <a:t>10</a:t>
            </a:fld>
            <a:endParaRPr lang="es-ES" alt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096870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476C5DF-41F2-4D28-B035-D28D765C75B5}" type="slidenum">
              <a:rPr lang="es-ES" smtClean="0"/>
              <a:pPr>
                <a:defRPr/>
              </a:pPr>
              <a:t>11</a:t>
            </a:fld>
            <a:endParaRPr lang="es-ES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s-CL"/>
          </a:p>
        </p:txBody>
      </p:sp>
      <p:sp>
        <p:nvSpPr>
          <p:cNvPr id="30722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s-ES" altLang="es-ES"/>
              <a:t>2do Comandante</a:t>
            </a:r>
            <a:endParaRPr lang="es-CL" altLang="es-ES"/>
          </a:p>
          <a:p>
            <a:endParaRPr lang="es-CL" altLang="es-ES"/>
          </a:p>
        </p:txBody>
      </p:sp>
      <p:sp>
        <p:nvSpPr>
          <p:cNvPr id="30723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48B5C3F-4F13-466B-AFBD-5B40672F9416}" type="slidenum">
              <a:rPr lang="es-ES" altLang="es-ES" smtClean="0"/>
              <a:pPr/>
              <a:t>12</a:t>
            </a:fld>
            <a:endParaRPr lang="es-ES" altLang="es-E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476C5DF-41F2-4D28-B035-D28D765C75B5}" type="slidenum">
              <a:rPr lang="es-ES" smtClean="0"/>
              <a:pPr>
                <a:defRPr/>
              </a:pPr>
              <a:t>13</a:t>
            </a:fld>
            <a:endParaRPr lang="es-ES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476C5DF-41F2-4D28-B035-D28D765C75B5}" type="slidenum">
              <a:rPr lang="es-ES" smtClean="0"/>
              <a:pPr>
                <a:defRPr/>
              </a:pPr>
              <a:t>14</a:t>
            </a:fld>
            <a:endParaRPr lang="es-ES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476C5DF-41F2-4D28-B035-D28D765C75B5}" type="slidenum">
              <a:rPr lang="es-ES" smtClean="0"/>
              <a:pPr>
                <a:defRPr/>
              </a:pPr>
              <a:t>15</a:t>
            </a:fld>
            <a:endParaRPr lang="es-ES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476C5DF-41F2-4D28-B035-D28D765C75B5}" type="slidenum">
              <a:rPr lang="es-ES" smtClean="0"/>
              <a:pPr>
                <a:defRPr/>
              </a:pPr>
              <a:t>16</a:t>
            </a:fld>
            <a:endParaRPr lang="es-ES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514382-0AC3-5405-38DC-83F11EF7DC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1 Marcador de imagen de diapositiva">
            <a:extLst>
              <a:ext uri="{FF2B5EF4-FFF2-40B4-BE49-F238E27FC236}">
                <a16:creationId xmlns:a16="http://schemas.microsoft.com/office/drawing/2014/main" id="{B0ADD3E3-5B8C-F0C3-A740-A861DCB5E78B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s-CL"/>
          </a:p>
        </p:txBody>
      </p:sp>
      <p:sp>
        <p:nvSpPr>
          <p:cNvPr id="30722" name="2 Marcador de notas">
            <a:extLst>
              <a:ext uri="{FF2B5EF4-FFF2-40B4-BE49-F238E27FC236}">
                <a16:creationId xmlns:a16="http://schemas.microsoft.com/office/drawing/2014/main" id="{B5150934-21B8-B35E-ECEB-7A35AB868F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s-ES" altLang="es-ES"/>
              <a:t>2do Comandante</a:t>
            </a:r>
            <a:endParaRPr lang="es-CL" altLang="es-ES"/>
          </a:p>
          <a:p>
            <a:endParaRPr lang="es-CL" altLang="es-ES"/>
          </a:p>
        </p:txBody>
      </p:sp>
      <p:sp>
        <p:nvSpPr>
          <p:cNvPr id="30723" name="3 Marcador de número de diapositiva">
            <a:extLst>
              <a:ext uri="{FF2B5EF4-FFF2-40B4-BE49-F238E27FC236}">
                <a16:creationId xmlns:a16="http://schemas.microsoft.com/office/drawing/2014/main" id="{5C3B2CDC-A125-D040-BD19-4CF39139DDE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48B5C3F-4F13-466B-AFBD-5B40672F9416}" type="slidenum">
              <a:rPr lang="es-ES" altLang="es-ES" smtClean="0"/>
              <a:pPr/>
              <a:t>17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59205732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59881A-0D07-D637-BBFF-2CDDC9C8DD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1 Marcador de imagen de diapositiva">
            <a:extLst>
              <a:ext uri="{FF2B5EF4-FFF2-40B4-BE49-F238E27FC236}">
                <a16:creationId xmlns:a16="http://schemas.microsoft.com/office/drawing/2014/main" id="{E53F3E60-097D-241A-E4CC-DBFA1DAC14DF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s-CL"/>
          </a:p>
        </p:txBody>
      </p:sp>
      <p:sp>
        <p:nvSpPr>
          <p:cNvPr id="30722" name="2 Marcador de notas">
            <a:extLst>
              <a:ext uri="{FF2B5EF4-FFF2-40B4-BE49-F238E27FC236}">
                <a16:creationId xmlns:a16="http://schemas.microsoft.com/office/drawing/2014/main" id="{7CDDCCD2-7F42-7896-027A-DE2D2BFECA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s-ES" altLang="es-ES"/>
              <a:t>2do Comandante</a:t>
            </a:r>
            <a:endParaRPr lang="es-CL" altLang="es-ES"/>
          </a:p>
          <a:p>
            <a:endParaRPr lang="es-CL" altLang="es-ES"/>
          </a:p>
        </p:txBody>
      </p:sp>
      <p:sp>
        <p:nvSpPr>
          <p:cNvPr id="30723" name="3 Marcador de número de diapositiva">
            <a:extLst>
              <a:ext uri="{FF2B5EF4-FFF2-40B4-BE49-F238E27FC236}">
                <a16:creationId xmlns:a16="http://schemas.microsoft.com/office/drawing/2014/main" id="{BBEB267E-583F-BF61-3A78-AC59C2D7936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48B5C3F-4F13-466B-AFBD-5B40672F9416}" type="slidenum">
              <a:rPr lang="es-ES" altLang="es-ES" smtClean="0"/>
              <a:pPr/>
              <a:t>18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64874534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987002-EFCE-CEA4-2390-F016AC743C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1 Marcador de imagen de diapositiva">
            <a:extLst>
              <a:ext uri="{FF2B5EF4-FFF2-40B4-BE49-F238E27FC236}">
                <a16:creationId xmlns:a16="http://schemas.microsoft.com/office/drawing/2014/main" id="{9EC1E254-DC9A-78EE-49C1-8B14A6477C8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s-CL"/>
          </a:p>
        </p:txBody>
      </p:sp>
      <p:sp>
        <p:nvSpPr>
          <p:cNvPr id="30722" name="2 Marcador de notas">
            <a:extLst>
              <a:ext uri="{FF2B5EF4-FFF2-40B4-BE49-F238E27FC236}">
                <a16:creationId xmlns:a16="http://schemas.microsoft.com/office/drawing/2014/main" id="{9916F520-4DF0-8AEB-DD36-DE30EEA5A0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s-ES" altLang="es-ES"/>
              <a:t>2do Comandante</a:t>
            </a:r>
            <a:endParaRPr lang="es-CL" altLang="es-ES"/>
          </a:p>
          <a:p>
            <a:endParaRPr lang="es-CL" altLang="es-ES"/>
          </a:p>
        </p:txBody>
      </p:sp>
      <p:sp>
        <p:nvSpPr>
          <p:cNvPr id="30723" name="3 Marcador de número de diapositiva">
            <a:extLst>
              <a:ext uri="{FF2B5EF4-FFF2-40B4-BE49-F238E27FC236}">
                <a16:creationId xmlns:a16="http://schemas.microsoft.com/office/drawing/2014/main" id="{7332C049-0D92-32D4-236A-DC834799192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48B5C3F-4F13-466B-AFBD-5B40672F9416}" type="slidenum">
              <a:rPr lang="es-ES" altLang="es-ES" smtClean="0"/>
              <a:pPr/>
              <a:t>19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86633546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61865B-BF7A-9DF2-0710-6622AEC027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1 Marcador de imagen de diapositiva">
            <a:extLst>
              <a:ext uri="{FF2B5EF4-FFF2-40B4-BE49-F238E27FC236}">
                <a16:creationId xmlns:a16="http://schemas.microsoft.com/office/drawing/2014/main" id="{E695EFA5-74E0-C7F9-5CA8-A3404B861D09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s-CL"/>
          </a:p>
        </p:txBody>
      </p:sp>
      <p:sp>
        <p:nvSpPr>
          <p:cNvPr id="30722" name="2 Marcador de notas">
            <a:extLst>
              <a:ext uri="{FF2B5EF4-FFF2-40B4-BE49-F238E27FC236}">
                <a16:creationId xmlns:a16="http://schemas.microsoft.com/office/drawing/2014/main" id="{EA69A17F-59DE-76E2-6B60-D2C16C4575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s-ES" altLang="es-ES"/>
              <a:t>2do Comandante</a:t>
            </a:r>
            <a:endParaRPr lang="es-CL" altLang="es-ES"/>
          </a:p>
          <a:p>
            <a:endParaRPr lang="es-CL" altLang="es-ES"/>
          </a:p>
        </p:txBody>
      </p:sp>
      <p:sp>
        <p:nvSpPr>
          <p:cNvPr id="30723" name="3 Marcador de número de diapositiva">
            <a:extLst>
              <a:ext uri="{FF2B5EF4-FFF2-40B4-BE49-F238E27FC236}">
                <a16:creationId xmlns:a16="http://schemas.microsoft.com/office/drawing/2014/main" id="{EDF90ADA-B98A-4EFE-F2AB-ABD2C529078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48B5C3F-4F13-466B-AFBD-5B40672F9416}" type="slidenum">
              <a:rPr lang="es-ES" altLang="es-ES" smtClean="0"/>
              <a:pPr/>
              <a:t>20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61448731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xfrm>
            <a:off x="406400" y="696913"/>
            <a:ext cx="6199188" cy="3486150"/>
          </a:xfrm>
          <a:ln/>
        </p:spPr>
        <p:txBody>
          <a:bodyPr/>
          <a:lstStyle/>
          <a:p>
            <a:endParaRPr lang="es-CL"/>
          </a:p>
        </p:txBody>
      </p:sp>
      <p:sp>
        <p:nvSpPr>
          <p:cNvPr id="22531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CL" altLang="es-ES" dirty="0">
              <a:latin typeface="Arial" pitchFamily="34" charset="0"/>
            </a:endParaRPr>
          </a:p>
        </p:txBody>
      </p:sp>
      <p:sp>
        <p:nvSpPr>
          <p:cNvPr id="22532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855C351-9D40-44CA-859E-625329F2FD4A}" type="slidenum">
              <a:rPr lang="es-CL" altLang="es-ES" smtClean="0">
                <a:latin typeface="Arial" pitchFamily="34" charset="0"/>
                <a:cs typeface="Arial" pitchFamily="34" charset="0"/>
              </a:rPr>
              <a:pPr/>
              <a:t>21</a:t>
            </a:fld>
            <a:endParaRPr lang="es-CL" altLang="es-ES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9A98B5-4CDE-E5F5-EFAD-8E187E78BF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1 Marcador de imagen de diapositiva">
            <a:extLst>
              <a:ext uri="{FF2B5EF4-FFF2-40B4-BE49-F238E27FC236}">
                <a16:creationId xmlns:a16="http://schemas.microsoft.com/office/drawing/2014/main" id="{B2FA9D42-CA2B-07A9-E2F2-B026C99BF78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s-CL"/>
          </a:p>
        </p:txBody>
      </p:sp>
      <p:sp>
        <p:nvSpPr>
          <p:cNvPr id="30722" name="2 Marcador de notas">
            <a:extLst>
              <a:ext uri="{FF2B5EF4-FFF2-40B4-BE49-F238E27FC236}">
                <a16:creationId xmlns:a16="http://schemas.microsoft.com/office/drawing/2014/main" id="{58F693BE-4190-03D7-AA54-E9A08DC40AE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s-ES" altLang="es-ES"/>
              <a:t>2do Comandante</a:t>
            </a:r>
            <a:endParaRPr lang="es-CL" altLang="es-ES"/>
          </a:p>
          <a:p>
            <a:endParaRPr lang="es-CL" altLang="es-ES"/>
          </a:p>
        </p:txBody>
      </p:sp>
      <p:sp>
        <p:nvSpPr>
          <p:cNvPr id="30723" name="3 Marcador de número de diapositiva">
            <a:extLst>
              <a:ext uri="{FF2B5EF4-FFF2-40B4-BE49-F238E27FC236}">
                <a16:creationId xmlns:a16="http://schemas.microsoft.com/office/drawing/2014/main" id="{7E9DA0C2-BF12-0033-09FD-ECF8702A2D9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48B5C3F-4F13-466B-AFBD-5B40672F9416}" type="slidenum">
              <a:rPr lang="es-ES" altLang="es-ES" smtClean="0"/>
              <a:pPr/>
              <a:t>22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65351281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440950-CF8C-E62D-E135-CEBC587395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1 Marcador de imagen de diapositiva">
            <a:extLst>
              <a:ext uri="{FF2B5EF4-FFF2-40B4-BE49-F238E27FC236}">
                <a16:creationId xmlns:a16="http://schemas.microsoft.com/office/drawing/2014/main" id="{F9CD35AB-FBD6-C5BF-8A53-E6B10FD5644D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s-CL"/>
          </a:p>
        </p:txBody>
      </p:sp>
      <p:sp>
        <p:nvSpPr>
          <p:cNvPr id="30722" name="2 Marcador de notas">
            <a:extLst>
              <a:ext uri="{FF2B5EF4-FFF2-40B4-BE49-F238E27FC236}">
                <a16:creationId xmlns:a16="http://schemas.microsoft.com/office/drawing/2014/main" id="{EA5E1D8C-B493-1140-4D5D-46DA835A73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s-ES" altLang="es-ES"/>
              <a:t>2do Comandante</a:t>
            </a:r>
            <a:endParaRPr lang="es-CL" altLang="es-ES"/>
          </a:p>
          <a:p>
            <a:endParaRPr lang="es-CL" altLang="es-ES"/>
          </a:p>
        </p:txBody>
      </p:sp>
      <p:sp>
        <p:nvSpPr>
          <p:cNvPr id="30723" name="3 Marcador de número de diapositiva">
            <a:extLst>
              <a:ext uri="{FF2B5EF4-FFF2-40B4-BE49-F238E27FC236}">
                <a16:creationId xmlns:a16="http://schemas.microsoft.com/office/drawing/2014/main" id="{D586523B-A01E-DF46-7F0C-28A7B6696AE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48B5C3F-4F13-466B-AFBD-5B40672F9416}" type="slidenum">
              <a:rPr lang="es-ES" altLang="es-ES" smtClean="0"/>
              <a:pPr/>
              <a:t>23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14617021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F6DFD6-D5BF-4D32-8ECC-5329498B51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1 Marcador de imagen de diapositiva">
            <a:extLst>
              <a:ext uri="{FF2B5EF4-FFF2-40B4-BE49-F238E27FC236}">
                <a16:creationId xmlns:a16="http://schemas.microsoft.com/office/drawing/2014/main" id="{87A8A238-449C-986C-35ED-5FF2C661F4E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s-CL"/>
          </a:p>
        </p:txBody>
      </p:sp>
      <p:sp>
        <p:nvSpPr>
          <p:cNvPr id="30722" name="2 Marcador de notas">
            <a:extLst>
              <a:ext uri="{FF2B5EF4-FFF2-40B4-BE49-F238E27FC236}">
                <a16:creationId xmlns:a16="http://schemas.microsoft.com/office/drawing/2014/main" id="{A82800C8-C162-9E39-3CC0-4DCAADB0B6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s-ES" altLang="es-ES"/>
              <a:t>2do Comandante</a:t>
            </a:r>
            <a:endParaRPr lang="es-CL" altLang="es-ES"/>
          </a:p>
          <a:p>
            <a:endParaRPr lang="es-CL" altLang="es-ES"/>
          </a:p>
        </p:txBody>
      </p:sp>
      <p:sp>
        <p:nvSpPr>
          <p:cNvPr id="30723" name="3 Marcador de número de diapositiva">
            <a:extLst>
              <a:ext uri="{FF2B5EF4-FFF2-40B4-BE49-F238E27FC236}">
                <a16:creationId xmlns:a16="http://schemas.microsoft.com/office/drawing/2014/main" id="{A015359D-128A-C5FF-D64B-4B3FB084EF0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48B5C3F-4F13-466B-AFBD-5B40672F9416}" type="slidenum">
              <a:rPr lang="es-ES" altLang="es-ES" smtClean="0"/>
              <a:pPr/>
              <a:t>24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61792078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75CD0F-E042-83E3-AE14-F6182D81A6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1 Marcador de imagen de diapositiva">
            <a:extLst>
              <a:ext uri="{FF2B5EF4-FFF2-40B4-BE49-F238E27FC236}">
                <a16:creationId xmlns:a16="http://schemas.microsoft.com/office/drawing/2014/main" id="{188A8215-B674-5078-1EC0-31D2DAA31ED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s-CL"/>
          </a:p>
        </p:txBody>
      </p:sp>
      <p:sp>
        <p:nvSpPr>
          <p:cNvPr id="30722" name="2 Marcador de notas">
            <a:extLst>
              <a:ext uri="{FF2B5EF4-FFF2-40B4-BE49-F238E27FC236}">
                <a16:creationId xmlns:a16="http://schemas.microsoft.com/office/drawing/2014/main" id="{CEE60254-1D86-2AF4-487F-6C98AB89EF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s-ES" altLang="es-ES"/>
              <a:t>2do Comandante</a:t>
            </a:r>
            <a:endParaRPr lang="es-CL" altLang="es-ES"/>
          </a:p>
          <a:p>
            <a:endParaRPr lang="es-CL" altLang="es-ES"/>
          </a:p>
        </p:txBody>
      </p:sp>
      <p:sp>
        <p:nvSpPr>
          <p:cNvPr id="30723" name="3 Marcador de número de diapositiva">
            <a:extLst>
              <a:ext uri="{FF2B5EF4-FFF2-40B4-BE49-F238E27FC236}">
                <a16:creationId xmlns:a16="http://schemas.microsoft.com/office/drawing/2014/main" id="{A8D4A5E2-82B1-2EE1-B1AB-0AE673D7855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48B5C3F-4F13-466B-AFBD-5B40672F9416}" type="slidenum">
              <a:rPr lang="es-ES" altLang="es-ES" smtClean="0"/>
              <a:pPr/>
              <a:t>25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8066457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s-CL"/>
          </a:p>
        </p:txBody>
      </p:sp>
      <p:sp>
        <p:nvSpPr>
          <p:cNvPr id="30722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s-ES" altLang="es-ES"/>
              <a:t>2do Comandante</a:t>
            </a:r>
            <a:endParaRPr lang="es-CL" altLang="es-ES"/>
          </a:p>
          <a:p>
            <a:endParaRPr lang="es-CL" altLang="es-ES"/>
          </a:p>
        </p:txBody>
      </p:sp>
      <p:sp>
        <p:nvSpPr>
          <p:cNvPr id="30723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48B5C3F-4F13-466B-AFBD-5B40672F9416}" type="slidenum">
              <a:rPr lang="es-ES" altLang="es-ES" smtClean="0">
                <a:solidFill>
                  <a:prstClr val="black"/>
                </a:solidFill>
              </a:rPr>
              <a:pPr/>
              <a:t>26</a:t>
            </a:fld>
            <a:endParaRPr lang="es-ES" altLang="es-E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7885C5-9A03-BAB5-52A0-EAD505CBA0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1 Marcador de imagen de diapositiva">
            <a:extLst>
              <a:ext uri="{FF2B5EF4-FFF2-40B4-BE49-F238E27FC236}">
                <a16:creationId xmlns:a16="http://schemas.microsoft.com/office/drawing/2014/main" id="{153C2947-5C84-C479-58EC-10C32776F38E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s-CL"/>
          </a:p>
        </p:txBody>
      </p:sp>
      <p:sp>
        <p:nvSpPr>
          <p:cNvPr id="30722" name="2 Marcador de notas">
            <a:extLst>
              <a:ext uri="{FF2B5EF4-FFF2-40B4-BE49-F238E27FC236}">
                <a16:creationId xmlns:a16="http://schemas.microsoft.com/office/drawing/2014/main" id="{34FCBD45-1D5B-5912-801A-266A5500DB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s-ES" altLang="es-ES"/>
              <a:t>2do Comandante</a:t>
            </a:r>
            <a:endParaRPr lang="es-CL" altLang="es-ES"/>
          </a:p>
          <a:p>
            <a:endParaRPr lang="es-CL" altLang="es-ES"/>
          </a:p>
        </p:txBody>
      </p:sp>
      <p:sp>
        <p:nvSpPr>
          <p:cNvPr id="30723" name="3 Marcador de número de diapositiva">
            <a:extLst>
              <a:ext uri="{FF2B5EF4-FFF2-40B4-BE49-F238E27FC236}">
                <a16:creationId xmlns:a16="http://schemas.microsoft.com/office/drawing/2014/main" id="{C124B5D5-C421-86A5-D95E-E503C127E87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48B5C3F-4F13-466B-AFBD-5B40672F9416}" type="slidenum">
              <a:rPr lang="es-ES" altLang="es-ES" smtClean="0"/>
              <a:pPr/>
              <a:t>27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22023400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s-CL"/>
          </a:p>
        </p:txBody>
      </p:sp>
      <p:sp>
        <p:nvSpPr>
          <p:cNvPr id="30722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s-ES" altLang="es-ES"/>
              <a:t>2do Comandante</a:t>
            </a:r>
            <a:endParaRPr lang="es-CL" altLang="es-ES"/>
          </a:p>
          <a:p>
            <a:endParaRPr lang="es-CL" altLang="es-ES"/>
          </a:p>
        </p:txBody>
      </p:sp>
      <p:sp>
        <p:nvSpPr>
          <p:cNvPr id="30723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48B5C3F-4F13-466B-AFBD-5B40672F9416}" type="slidenum">
              <a:rPr lang="es-ES" altLang="es-ES" smtClean="0"/>
              <a:pPr/>
              <a:t>28</a:t>
            </a:fld>
            <a:endParaRPr lang="es-ES" altLang="es-E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s-CL"/>
          </a:p>
        </p:txBody>
      </p:sp>
      <p:sp>
        <p:nvSpPr>
          <p:cNvPr id="30722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s-ES" altLang="es-ES"/>
              <a:t>2do Comandante</a:t>
            </a:r>
            <a:endParaRPr lang="es-CL" altLang="es-ES"/>
          </a:p>
          <a:p>
            <a:endParaRPr lang="es-CL" altLang="es-ES"/>
          </a:p>
        </p:txBody>
      </p:sp>
      <p:sp>
        <p:nvSpPr>
          <p:cNvPr id="30723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48B5C3F-4F13-466B-AFBD-5B40672F9416}" type="slidenum">
              <a:rPr lang="es-ES" altLang="es-ES" smtClean="0"/>
              <a:pPr/>
              <a:t>29</a:t>
            </a:fld>
            <a:endParaRPr lang="es-ES" altLang="es-E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s-CL"/>
          </a:p>
        </p:txBody>
      </p:sp>
      <p:sp>
        <p:nvSpPr>
          <p:cNvPr id="30722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s-ES" altLang="es-ES"/>
              <a:t>2do Comandante</a:t>
            </a:r>
            <a:endParaRPr lang="es-CL" altLang="es-ES"/>
          </a:p>
          <a:p>
            <a:endParaRPr lang="es-CL" altLang="es-ES"/>
          </a:p>
        </p:txBody>
      </p:sp>
      <p:sp>
        <p:nvSpPr>
          <p:cNvPr id="30723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48B5C3F-4F13-466B-AFBD-5B40672F9416}" type="slidenum">
              <a:rPr lang="es-ES" altLang="es-ES" smtClean="0"/>
              <a:pPr/>
              <a:t>30</a:t>
            </a:fld>
            <a:endParaRPr lang="es-ES" altLang="es-E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s-CL"/>
          </a:p>
        </p:txBody>
      </p:sp>
      <p:sp>
        <p:nvSpPr>
          <p:cNvPr id="30722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s-ES" altLang="es-ES"/>
              <a:t>2do Comandante</a:t>
            </a:r>
            <a:endParaRPr lang="es-CL" altLang="es-ES"/>
          </a:p>
          <a:p>
            <a:endParaRPr lang="es-CL" altLang="es-ES"/>
          </a:p>
        </p:txBody>
      </p:sp>
      <p:sp>
        <p:nvSpPr>
          <p:cNvPr id="30723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48B5C3F-4F13-466B-AFBD-5B40672F9416}" type="slidenum">
              <a:rPr lang="es-ES" altLang="es-ES" smtClean="0"/>
              <a:pPr/>
              <a:t>31</a:t>
            </a:fld>
            <a:endParaRPr lang="es-ES" altLang="es-E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s-CL"/>
          </a:p>
        </p:txBody>
      </p:sp>
      <p:sp>
        <p:nvSpPr>
          <p:cNvPr id="30722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s-ES" altLang="es-ES"/>
              <a:t>2do Comandante</a:t>
            </a:r>
            <a:endParaRPr lang="es-CL" altLang="es-ES"/>
          </a:p>
          <a:p>
            <a:endParaRPr lang="es-CL" altLang="es-ES"/>
          </a:p>
        </p:txBody>
      </p:sp>
      <p:sp>
        <p:nvSpPr>
          <p:cNvPr id="30723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48B5C3F-4F13-466B-AFBD-5B40672F9416}" type="slidenum">
              <a:rPr lang="es-ES" altLang="es-ES" smtClean="0"/>
              <a:pPr/>
              <a:t>32</a:t>
            </a:fld>
            <a:endParaRPr lang="es-ES" altLang="es-ES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019757-2BE4-08DC-9E18-D264ECC44A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1 Marcador de imagen de diapositiva">
            <a:extLst>
              <a:ext uri="{FF2B5EF4-FFF2-40B4-BE49-F238E27FC236}">
                <a16:creationId xmlns:a16="http://schemas.microsoft.com/office/drawing/2014/main" id="{32137736-C738-B5D3-420C-B2397DCCFED6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xfrm>
            <a:off x="407988" y="696913"/>
            <a:ext cx="6196012" cy="3486150"/>
          </a:xfrm>
          <a:ln/>
        </p:spPr>
        <p:txBody>
          <a:bodyPr/>
          <a:lstStyle/>
          <a:p>
            <a:endParaRPr lang="es-CL"/>
          </a:p>
        </p:txBody>
      </p:sp>
      <p:sp>
        <p:nvSpPr>
          <p:cNvPr id="22531" name="2 Marcador de notas">
            <a:extLst>
              <a:ext uri="{FF2B5EF4-FFF2-40B4-BE49-F238E27FC236}">
                <a16:creationId xmlns:a16="http://schemas.microsoft.com/office/drawing/2014/main" id="{7C516878-D015-FF21-9D59-27560CC8C9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CL" altLang="es-ES" dirty="0">
              <a:latin typeface="Arial" pitchFamily="34" charset="0"/>
            </a:endParaRPr>
          </a:p>
        </p:txBody>
      </p:sp>
      <p:sp>
        <p:nvSpPr>
          <p:cNvPr id="22532" name="3 Marcador de número de diapositiva">
            <a:extLst>
              <a:ext uri="{FF2B5EF4-FFF2-40B4-BE49-F238E27FC236}">
                <a16:creationId xmlns:a16="http://schemas.microsoft.com/office/drawing/2014/main" id="{E72469E5-C477-9CD5-66AF-B87ED0BCFA8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855C351-9D40-44CA-859E-625329F2FD4A}" type="slidenum">
              <a:rPr lang="es-CL" altLang="es-ES" smtClean="0">
                <a:latin typeface="Arial" pitchFamily="34" charset="0"/>
                <a:cs typeface="Arial" pitchFamily="34" charset="0"/>
              </a:rPr>
              <a:pPr/>
              <a:t>33</a:t>
            </a:fld>
            <a:endParaRPr lang="es-CL" altLang="es-ES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2513615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s-CL"/>
          </a:p>
        </p:txBody>
      </p:sp>
      <p:sp>
        <p:nvSpPr>
          <p:cNvPr id="30722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s-ES" altLang="es-ES"/>
              <a:t>2do Comandante</a:t>
            </a:r>
            <a:endParaRPr lang="es-CL" altLang="es-ES"/>
          </a:p>
          <a:p>
            <a:endParaRPr lang="es-CL" altLang="es-ES"/>
          </a:p>
        </p:txBody>
      </p:sp>
      <p:sp>
        <p:nvSpPr>
          <p:cNvPr id="30723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48B5C3F-4F13-466B-AFBD-5B40672F9416}" type="slidenum">
              <a:rPr lang="es-ES" altLang="es-ES" smtClean="0"/>
              <a:pPr/>
              <a:t>34</a:t>
            </a:fld>
            <a:endParaRPr lang="es-ES" altLang="es-ES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 txBox="1">
            <a:spLocks noGrp="1" noChangeArrowheads="1"/>
          </p:cNvSpPr>
          <p:nvPr/>
        </p:nvSpPr>
        <p:spPr bwMode="auto">
          <a:xfrm>
            <a:off x="3972561" y="8831580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6362" tIns="43181" rIns="86362" bIns="43181" anchor="b"/>
          <a:lstStyle>
            <a:lvl1pPr defTabSz="9017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defTabSz="9017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defTabSz="9017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defTabSz="9017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defTabSz="9017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9017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9017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9017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9017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r"/>
            <a:fld id="{1D6316D2-E45A-45A2-AF56-634F567187DB}" type="slidenum">
              <a:rPr lang="en-US" sz="1100" b="0">
                <a:solidFill>
                  <a:prstClr val="black"/>
                </a:solidFill>
                <a:latin typeface="Times New Roman" pitchFamily="18" charset="0"/>
              </a:rPr>
              <a:pPr algn="r"/>
              <a:t>35</a:t>
            </a:fld>
            <a:endParaRPr lang="en-US" sz="1100" b="0" dirty="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s-CL"/>
          </a:p>
        </p:txBody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CL" dirty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 txBox="1">
            <a:spLocks noGrp="1" noChangeArrowheads="1"/>
          </p:cNvSpPr>
          <p:nvPr/>
        </p:nvSpPr>
        <p:spPr bwMode="auto">
          <a:xfrm>
            <a:off x="3972561" y="8831580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6362" tIns="43181" rIns="86362" bIns="43181" anchor="b"/>
          <a:lstStyle>
            <a:lvl1pPr defTabSz="9017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defTabSz="9017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defTabSz="9017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defTabSz="9017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defTabSz="9017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9017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9017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9017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9017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r"/>
            <a:fld id="{1D6316D2-E45A-45A2-AF56-634F567187DB}" type="slidenum">
              <a:rPr lang="en-US" sz="1100" b="0">
                <a:solidFill>
                  <a:prstClr val="black"/>
                </a:solidFill>
                <a:latin typeface="Times New Roman" pitchFamily="18" charset="0"/>
              </a:rPr>
              <a:pPr algn="r"/>
              <a:t>36</a:t>
            </a:fld>
            <a:endParaRPr lang="en-US" sz="1100" b="0" dirty="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s-CL"/>
          </a:p>
        </p:txBody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CL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 txBox="1">
            <a:spLocks noGrp="1" noChangeArrowheads="1"/>
          </p:cNvSpPr>
          <p:nvPr/>
        </p:nvSpPr>
        <p:spPr bwMode="auto">
          <a:xfrm>
            <a:off x="3972561" y="8831580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6362" tIns="43181" rIns="86362" bIns="43181" anchor="b"/>
          <a:lstStyle>
            <a:lvl1pPr defTabSz="9017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defTabSz="9017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defTabSz="9017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defTabSz="9017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defTabSz="9017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9017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9017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9017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9017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r"/>
            <a:fld id="{1D6316D2-E45A-45A2-AF56-634F567187DB}" type="slidenum">
              <a:rPr lang="en-US" sz="1100" b="0">
                <a:solidFill>
                  <a:prstClr val="black"/>
                </a:solidFill>
                <a:latin typeface="Times New Roman" pitchFamily="18" charset="0"/>
              </a:rPr>
              <a:pPr algn="r"/>
              <a:t>37</a:t>
            </a:fld>
            <a:endParaRPr lang="en-US" sz="1100" b="0" dirty="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s-CL"/>
          </a:p>
        </p:txBody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CL" dirty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s-CL"/>
          </a:p>
        </p:txBody>
      </p:sp>
      <p:sp>
        <p:nvSpPr>
          <p:cNvPr id="30722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s-ES" altLang="es-ES"/>
              <a:t>2do Comandante</a:t>
            </a:r>
            <a:endParaRPr lang="es-CL" altLang="es-ES"/>
          </a:p>
          <a:p>
            <a:endParaRPr lang="es-CL" altLang="es-ES"/>
          </a:p>
        </p:txBody>
      </p:sp>
      <p:sp>
        <p:nvSpPr>
          <p:cNvPr id="30723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48B5C3F-4F13-466B-AFBD-5B40672F9416}" type="slidenum">
              <a:rPr lang="es-ES" altLang="es-ES" smtClean="0"/>
              <a:pPr/>
              <a:t>38</a:t>
            </a:fld>
            <a:endParaRPr lang="es-ES" altLang="es-ES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s-CL"/>
          </a:p>
        </p:txBody>
      </p:sp>
      <p:sp>
        <p:nvSpPr>
          <p:cNvPr id="30722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s-ES" altLang="es-ES"/>
              <a:t>2do Comandante</a:t>
            </a:r>
            <a:endParaRPr lang="es-CL" altLang="es-ES"/>
          </a:p>
          <a:p>
            <a:endParaRPr lang="es-CL" altLang="es-ES"/>
          </a:p>
        </p:txBody>
      </p:sp>
      <p:sp>
        <p:nvSpPr>
          <p:cNvPr id="30723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48B5C3F-4F13-466B-AFBD-5B40672F9416}" type="slidenum">
              <a:rPr lang="es-ES" altLang="es-ES" smtClean="0"/>
              <a:pPr/>
              <a:t>40</a:t>
            </a:fld>
            <a:endParaRPr lang="es-ES" alt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600200" y="1977629"/>
            <a:ext cx="7239000" cy="857250"/>
          </a:xfrm>
        </p:spPr>
        <p:txBody>
          <a:bodyPr/>
          <a:lstStyle>
            <a:lvl1pPr>
              <a:defRPr sz="4000" baseline="2000"/>
            </a:lvl1pPr>
          </a:lstStyle>
          <a:p>
            <a:r>
              <a:rPr lang="es-ES"/>
              <a:t>Haga clic para modificar el estilo de título de patrón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981200" y="3257550"/>
            <a:ext cx="6400800" cy="1371600"/>
          </a:xfrm>
        </p:spPr>
        <p:txBody>
          <a:bodyPr lIns="91440"/>
          <a:lstStyle>
            <a:lvl1pPr marL="0" indent="0" algn="ctr">
              <a:buFontTx/>
              <a:buNone/>
              <a:defRPr sz="2800" b="1" baseline="200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0" y="4444604"/>
            <a:ext cx="762000" cy="3429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200" b="1">
                <a:solidFill>
                  <a:srgbClr val="000066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4686300"/>
            <a:ext cx="2895600" cy="3429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-92075" y="4893469"/>
            <a:ext cx="914400" cy="285750"/>
          </a:xfrm>
        </p:spPr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1ABDF3B6-2045-4E07-9474-0E271F707D0E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EC535C-B35F-44B9-A273-F124A45BFF29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713291-290D-4F20-B7E0-5D72C11C9B24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66738" y="9144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757738" y="9144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231D98-52C4-494D-A331-47C3280ABB91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95B98C-77E6-4DD8-889E-71AE1BA71654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879CF6-4678-471E-AE94-E859981D8D5A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533B67-9AE0-4BB2-9165-3073AE4264FB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2A0F9C-5C25-4084-A12F-012EAC474CAC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91B6FD-07B0-4BED-AD66-B98688FC2821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F2896F-5C16-4FC8-9D9D-4346FFA0A720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778625" y="141685"/>
            <a:ext cx="2070100" cy="465891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66739" y="141685"/>
            <a:ext cx="6059487" cy="465891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30ECC1-AEEC-45F7-9390-912B99463900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advClick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566739" y="141685"/>
            <a:ext cx="8281987" cy="4658915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05BCC0-D796-4E4B-8B51-95FE8FFD91BC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advClick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 preserve="1">
  <p:cSld name="Título y texto encima de l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92301" y="141685"/>
            <a:ext cx="6956425" cy="297656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566738" y="914400"/>
            <a:ext cx="8229600" cy="188595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66738" y="2914650"/>
            <a:ext cx="8229600" cy="188595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701070-2F6F-4D82-96F3-D64FC1544855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advClick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ítulo y tab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92301" y="141685"/>
            <a:ext cx="6956425" cy="297656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abla"/>
          <p:cNvSpPr>
            <a:spLocks noGrp="1"/>
          </p:cNvSpPr>
          <p:nvPr>
            <p:ph type="tbl" idx="1"/>
          </p:nvPr>
        </p:nvSpPr>
        <p:spPr>
          <a:xfrm>
            <a:off x="566738" y="914400"/>
            <a:ext cx="8229600" cy="3886200"/>
          </a:xfrm>
        </p:spPr>
        <p:txBody>
          <a:bodyPr/>
          <a:lstStyle/>
          <a:p>
            <a:pPr lvl="0"/>
            <a:endParaRPr lang="es-ES" noProof="0" dirty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49FF35-F3B3-4049-86BA-25F28B6F8BC7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advClick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ítulo, text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92301" y="141685"/>
            <a:ext cx="6956425" cy="297656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566738" y="914400"/>
            <a:ext cx="4038600" cy="38862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757738" y="914400"/>
            <a:ext cx="4038600" cy="38862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A04EB1-1563-4C2D-AE16-6F2D109715E2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advClick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892301" y="141685"/>
            <a:ext cx="6956425" cy="29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modificar el estilo de título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66738" y="914400"/>
            <a:ext cx="82296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5400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/>
              <a:t>Haga clic para modificar el estilo de texto del patrón</a:t>
            </a:r>
          </a:p>
          <a:p>
            <a:pPr lvl="1"/>
            <a:r>
              <a:rPr lang="es-ES" altLang="es-ES"/>
              <a:t>Segundo nivel</a:t>
            </a:r>
          </a:p>
          <a:p>
            <a:pPr lvl="2"/>
            <a:r>
              <a:rPr lang="es-ES" altLang="es-ES"/>
              <a:t>Tercer nivel</a:t>
            </a:r>
          </a:p>
          <a:p>
            <a:pPr lvl="3"/>
            <a:r>
              <a:rPr lang="es-ES" altLang="es-ES"/>
              <a:t>Cuarto nivel</a:t>
            </a:r>
          </a:p>
          <a:p>
            <a:pPr lvl="4"/>
            <a:r>
              <a:rPr lang="es-ES" altLang="es-ES"/>
              <a:t>Quinto nivel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2800" y="4686300"/>
            <a:ext cx="28956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14300" y="4914900"/>
            <a:ext cx="6096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 b="1">
                <a:solidFill>
                  <a:srgbClr val="000066"/>
                </a:solidFill>
                <a:latin typeface="Tahoma" pitchFamily="34" charset="0"/>
                <a:cs typeface="Arial" charset="0"/>
              </a:defRPr>
            </a:lvl1pPr>
          </a:lstStyle>
          <a:p>
            <a:pPr>
              <a:defRPr/>
            </a:pPr>
            <a:fld id="{BF167996-BECF-431E-BE11-5342C1366C88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9086" r:id="rId1"/>
    <p:sldLayoutId id="2147489072" r:id="rId2"/>
    <p:sldLayoutId id="2147489073" r:id="rId3"/>
    <p:sldLayoutId id="2147489074" r:id="rId4"/>
    <p:sldLayoutId id="2147489075" r:id="rId5"/>
    <p:sldLayoutId id="2147489076" r:id="rId6"/>
    <p:sldLayoutId id="2147489077" r:id="rId7"/>
    <p:sldLayoutId id="2147489078" r:id="rId8"/>
    <p:sldLayoutId id="2147489079" r:id="rId9"/>
    <p:sldLayoutId id="2147489080" r:id="rId10"/>
    <p:sldLayoutId id="2147489081" r:id="rId11"/>
    <p:sldLayoutId id="2147489082" r:id="rId12"/>
    <p:sldLayoutId id="2147489083" r:id="rId13"/>
    <p:sldLayoutId id="2147489084" r:id="rId14"/>
    <p:sldLayoutId id="2147489085" r:id="rId15"/>
  </p:sldLayoutIdLst>
  <p:transition advClick="0"/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Tahom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Tahom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Tahom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Tahom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2400" b="1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Tahoma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2400" b="1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Tahoma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2400" b="1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Tahoma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2400" b="1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Tahoma" pitchFamily="34" charset="0"/>
        </a:defRPr>
      </a:lvl9pPr>
    </p:titleStyle>
    <p:bodyStyle>
      <a:lvl1pPr marL="609600" indent="-609600" algn="just" rtl="0" eaLnBrk="0" fontAlgn="base" hangingPunct="0">
        <a:spcBef>
          <a:spcPct val="20000"/>
        </a:spcBef>
        <a:spcAft>
          <a:spcPct val="0"/>
        </a:spcAft>
        <a:buAutoNum type="arabicPeriod"/>
        <a:defRPr sz="2400">
          <a:solidFill>
            <a:srgbClr val="000066"/>
          </a:solidFill>
          <a:latin typeface="+mn-lt"/>
          <a:ea typeface="+mn-ea"/>
          <a:cs typeface="+mn-cs"/>
        </a:defRPr>
      </a:lvl1pPr>
      <a:lvl2pPr marL="965200" indent="-508000" algn="just" rtl="0" eaLnBrk="0" fontAlgn="base" hangingPunct="0">
        <a:spcBef>
          <a:spcPct val="20000"/>
        </a:spcBef>
        <a:spcAft>
          <a:spcPct val="0"/>
        </a:spcAft>
        <a:buAutoNum type="alphaLcPeriod"/>
        <a:defRPr sz="2000">
          <a:solidFill>
            <a:srgbClr val="000066"/>
          </a:solidFill>
          <a:latin typeface="+mn-lt"/>
        </a:defRPr>
      </a:lvl2pPr>
      <a:lvl3pPr marL="1371600" indent="-457200" algn="l" rtl="0" eaLnBrk="0" fontAlgn="base" hangingPunct="0">
        <a:spcBef>
          <a:spcPct val="20000"/>
        </a:spcBef>
        <a:spcAft>
          <a:spcPct val="0"/>
        </a:spcAft>
        <a:buAutoNum type="romanLcPeriod"/>
        <a:defRPr sz="2400">
          <a:solidFill>
            <a:srgbClr val="000066"/>
          </a:solidFill>
          <a:latin typeface="+mn-lt"/>
        </a:defRPr>
      </a:lvl3pPr>
      <a:lvl4pPr marL="1828800" indent="-457200" algn="l" rtl="0" eaLnBrk="0" fontAlgn="base" hangingPunct="0">
        <a:spcBef>
          <a:spcPct val="20000"/>
        </a:spcBef>
        <a:spcAft>
          <a:spcPct val="0"/>
        </a:spcAft>
        <a:buAutoNum type="alphaLcParenR"/>
        <a:defRPr sz="2000">
          <a:solidFill>
            <a:srgbClr val="000066"/>
          </a:solidFill>
          <a:latin typeface="+mn-lt"/>
        </a:defRPr>
      </a:lvl4pPr>
      <a:lvl5pPr marL="2286000" indent="-457200" algn="l" rtl="0" eaLnBrk="0" fontAlgn="base" hangingPunct="0">
        <a:spcBef>
          <a:spcPct val="20000"/>
        </a:spcBef>
        <a:spcAft>
          <a:spcPct val="0"/>
        </a:spcAft>
        <a:buAutoNum type="romanLcPeriod"/>
        <a:defRPr sz="2000">
          <a:solidFill>
            <a:srgbClr val="000066"/>
          </a:solidFill>
          <a:latin typeface="+mn-lt"/>
        </a:defRPr>
      </a:lvl5pPr>
      <a:lvl6pPr marL="2743200" indent="-457200" algn="l" rtl="0" fontAlgn="base">
        <a:spcBef>
          <a:spcPct val="20000"/>
        </a:spcBef>
        <a:spcAft>
          <a:spcPct val="0"/>
        </a:spcAft>
        <a:buAutoNum type="romanLcPeriod"/>
        <a:defRPr>
          <a:solidFill>
            <a:srgbClr val="000066"/>
          </a:solidFill>
          <a:latin typeface="+mn-lt"/>
        </a:defRPr>
      </a:lvl6pPr>
      <a:lvl7pPr marL="3200400" indent="-457200" algn="l" rtl="0" fontAlgn="base">
        <a:spcBef>
          <a:spcPct val="20000"/>
        </a:spcBef>
        <a:spcAft>
          <a:spcPct val="0"/>
        </a:spcAft>
        <a:buAutoNum type="romanLcPeriod"/>
        <a:defRPr>
          <a:solidFill>
            <a:srgbClr val="000066"/>
          </a:solidFill>
          <a:latin typeface="+mn-lt"/>
        </a:defRPr>
      </a:lvl7pPr>
      <a:lvl8pPr marL="3657600" indent="-457200" algn="l" rtl="0" fontAlgn="base">
        <a:spcBef>
          <a:spcPct val="20000"/>
        </a:spcBef>
        <a:spcAft>
          <a:spcPct val="0"/>
        </a:spcAft>
        <a:buAutoNum type="romanLcPeriod"/>
        <a:defRPr>
          <a:solidFill>
            <a:srgbClr val="000066"/>
          </a:solidFill>
          <a:latin typeface="+mn-lt"/>
        </a:defRPr>
      </a:lvl8pPr>
      <a:lvl9pPr marL="4114800" indent="-457200" algn="l" rtl="0" fontAlgn="base">
        <a:spcBef>
          <a:spcPct val="20000"/>
        </a:spcBef>
        <a:spcAft>
          <a:spcPct val="0"/>
        </a:spcAft>
        <a:buAutoNum type="romanLcPeriod"/>
        <a:defRPr>
          <a:solidFill>
            <a:srgbClr val="000066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2.xml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16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4.png"/><Relationship Id="rId18" Type="http://schemas.openxmlformats.org/officeDocument/2006/relationships/image" Target="../media/image29.jpeg"/><Relationship Id="rId26" Type="http://schemas.openxmlformats.org/officeDocument/2006/relationships/image" Target="../media/image37.png"/><Relationship Id="rId39" Type="http://schemas.openxmlformats.org/officeDocument/2006/relationships/image" Target="../media/image50.jpeg"/><Relationship Id="rId21" Type="http://schemas.openxmlformats.org/officeDocument/2006/relationships/image" Target="../media/image32.png"/><Relationship Id="rId34" Type="http://schemas.openxmlformats.org/officeDocument/2006/relationships/image" Target="../media/image45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16.xml"/><Relationship Id="rId16" Type="http://schemas.openxmlformats.org/officeDocument/2006/relationships/image" Target="../media/image27.png"/><Relationship Id="rId20" Type="http://schemas.openxmlformats.org/officeDocument/2006/relationships/image" Target="../media/image31.png"/><Relationship Id="rId29" Type="http://schemas.openxmlformats.org/officeDocument/2006/relationships/image" Target="../media/image40.png"/><Relationship Id="rId41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11" Type="http://schemas.openxmlformats.org/officeDocument/2006/relationships/image" Target="../media/image22.png"/><Relationship Id="rId24" Type="http://schemas.openxmlformats.org/officeDocument/2006/relationships/image" Target="../media/image35.png"/><Relationship Id="rId32" Type="http://schemas.openxmlformats.org/officeDocument/2006/relationships/image" Target="../media/image43.png"/><Relationship Id="rId37" Type="http://schemas.openxmlformats.org/officeDocument/2006/relationships/image" Target="../media/image48.png"/><Relationship Id="rId40" Type="http://schemas.openxmlformats.org/officeDocument/2006/relationships/image" Target="../media/image51.jpeg"/><Relationship Id="rId5" Type="http://schemas.openxmlformats.org/officeDocument/2006/relationships/image" Target="../media/image16.png"/><Relationship Id="rId15" Type="http://schemas.openxmlformats.org/officeDocument/2006/relationships/image" Target="../media/image26.png"/><Relationship Id="rId23" Type="http://schemas.openxmlformats.org/officeDocument/2006/relationships/image" Target="../media/image34.png"/><Relationship Id="rId28" Type="http://schemas.openxmlformats.org/officeDocument/2006/relationships/image" Target="../media/image39.png"/><Relationship Id="rId36" Type="http://schemas.openxmlformats.org/officeDocument/2006/relationships/image" Target="../media/image47.png"/><Relationship Id="rId10" Type="http://schemas.openxmlformats.org/officeDocument/2006/relationships/image" Target="../media/image21.png"/><Relationship Id="rId19" Type="http://schemas.openxmlformats.org/officeDocument/2006/relationships/image" Target="../media/image30.png"/><Relationship Id="rId31" Type="http://schemas.openxmlformats.org/officeDocument/2006/relationships/image" Target="../media/image42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Relationship Id="rId14" Type="http://schemas.openxmlformats.org/officeDocument/2006/relationships/image" Target="../media/image25.png"/><Relationship Id="rId22" Type="http://schemas.openxmlformats.org/officeDocument/2006/relationships/image" Target="../media/image33.png"/><Relationship Id="rId27" Type="http://schemas.openxmlformats.org/officeDocument/2006/relationships/image" Target="../media/image38.png"/><Relationship Id="rId30" Type="http://schemas.openxmlformats.org/officeDocument/2006/relationships/image" Target="../media/image41.png"/><Relationship Id="rId35" Type="http://schemas.openxmlformats.org/officeDocument/2006/relationships/image" Target="../media/image46.png"/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12" Type="http://schemas.openxmlformats.org/officeDocument/2006/relationships/image" Target="../media/image23.png"/><Relationship Id="rId17" Type="http://schemas.openxmlformats.org/officeDocument/2006/relationships/image" Target="../media/image28.png"/><Relationship Id="rId25" Type="http://schemas.openxmlformats.org/officeDocument/2006/relationships/image" Target="../media/image36.png"/><Relationship Id="rId33" Type="http://schemas.openxmlformats.org/officeDocument/2006/relationships/image" Target="../media/image44.png"/><Relationship Id="rId38" Type="http://schemas.openxmlformats.org/officeDocument/2006/relationships/image" Target="../media/image4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3.jpe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4.jpe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5.jpe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7" Type="http://schemas.openxmlformats.org/officeDocument/2006/relationships/image" Target="../media/image57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6.jpe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59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jpeg"/><Relationship Id="rId3" Type="http://schemas.openxmlformats.org/officeDocument/2006/relationships/image" Target="../media/image2.jpeg"/><Relationship Id="rId7" Type="http://schemas.openxmlformats.org/officeDocument/2006/relationships/image" Target="../media/image62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1.jpeg"/><Relationship Id="rId5" Type="http://schemas.openxmlformats.org/officeDocument/2006/relationships/image" Target="../media/image60.jpeg"/><Relationship Id="rId4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jpeg"/><Relationship Id="rId3" Type="http://schemas.openxmlformats.org/officeDocument/2006/relationships/image" Target="../media/image2.jpeg"/><Relationship Id="rId7" Type="http://schemas.openxmlformats.org/officeDocument/2006/relationships/image" Target="../media/image66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5.jpeg"/><Relationship Id="rId5" Type="http://schemas.openxmlformats.org/officeDocument/2006/relationships/image" Target="../media/image64.jpeg"/><Relationship Id="rId4" Type="http://schemas.openxmlformats.org/officeDocument/2006/relationships/image" Target="../media/image3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68.jpeg"/><Relationship Id="rId7" Type="http://schemas.openxmlformats.org/officeDocument/2006/relationships/image" Target="../media/image2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1.jpeg"/><Relationship Id="rId5" Type="http://schemas.openxmlformats.org/officeDocument/2006/relationships/image" Target="../media/image70.jpeg"/><Relationship Id="rId4" Type="http://schemas.openxmlformats.org/officeDocument/2006/relationships/image" Target="../media/image69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72.jpeg"/><Relationship Id="rId7" Type="http://schemas.openxmlformats.org/officeDocument/2006/relationships/image" Target="../media/image76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5.jpeg"/><Relationship Id="rId5" Type="http://schemas.openxmlformats.org/officeDocument/2006/relationships/image" Target="../media/image74.jpeg"/><Relationship Id="rId4" Type="http://schemas.openxmlformats.org/officeDocument/2006/relationships/image" Target="../media/image73.jpe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77.jpeg"/><Relationship Id="rId7" Type="http://schemas.openxmlformats.org/officeDocument/2006/relationships/image" Target="../media/image2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0.jpeg"/><Relationship Id="rId5" Type="http://schemas.openxmlformats.org/officeDocument/2006/relationships/image" Target="../media/image79.jpeg"/><Relationship Id="rId4" Type="http://schemas.openxmlformats.org/officeDocument/2006/relationships/image" Target="../media/image78.jpe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81.jpeg"/><Relationship Id="rId7" Type="http://schemas.openxmlformats.org/officeDocument/2006/relationships/image" Target="../media/image84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image" Target="../media/image83.jpeg"/><Relationship Id="rId4" Type="http://schemas.openxmlformats.org/officeDocument/2006/relationships/image" Target="../media/image82.jpe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85.jpeg"/><Relationship Id="rId7" Type="http://schemas.openxmlformats.org/officeDocument/2006/relationships/image" Target="../media/image2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8.jpeg"/><Relationship Id="rId5" Type="http://schemas.openxmlformats.org/officeDocument/2006/relationships/image" Target="../media/image87.jpeg"/><Relationship Id="rId4" Type="http://schemas.openxmlformats.org/officeDocument/2006/relationships/image" Target="../media/image86.jpe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89.jpeg"/><Relationship Id="rId7" Type="http://schemas.openxmlformats.org/officeDocument/2006/relationships/image" Target="../media/image2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2.jpeg"/><Relationship Id="rId5" Type="http://schemas.openxmlformats.org/officeDocument/2006/relationships/image" Target="../media/image91.jpeg"/><Relationship Id="rId4" Type="http://schemas.openxmlformats.org/officeDocument/2006/relationships/image" Target="../media/image90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94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jpeg"/><Relationship Id="rId4" Type="http://schemas.openxmlformats.org/officeDocument/2006/relationships/image" Target="../media/image9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 descr="\\blancoserver2\Fotografía\HISTORIAL 2026\SOUTHERN SEAS 2026 - TOA\foto con filtro.png"/>
          <p:cNvPicPr>
            <a:picLocks noChangeAspect="1" noChangeArrowheads="1"/>
          </p:cNvPicPr>
          <p:nvPr/>
        </p:nvPicPr>
        <p:blipFill>
          <a:blip r:embed="rId4" cstate="print"/>
          <a:srcRect t="17558" r="2290"/>
          <a:stretch>
            <a:fillRect/>
          </a:stretch>
        </p:blipFill>
        <p:spPr bwMode="auto">
          <a:xfrm>
            <a:off x="2012549" y="1149065"/>
            <a:ext cx="5118902" cy="287938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50800" cap="sq">
            <a:solidFill>
              <a:schemeClr val="tx1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8 CuadroTexto"/>
          <p:cNvSpPr txBox="1"/>
          <p:nvPr/>
        </p:nvSpPr>
        <p:spPr>
          <a:xfrm>
            <a:off x="-32" y="-18"/>
            <a:ext cx="9144000" cy="648000"/>
          </a:xfrm>
          <a:prstGeom prst="rect">
            <a:avLst/>
          </a:prstGeom>
          <a:solidFill>
            <a:schemeClr val="bg1">
              <a:lumMod val="95000"/>
              <a:alpha val="49000"/>
            </a:schemeClr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40000"/>
              </a:lnSpc>
              <a:buFont typeface="Arial" panose="020B0604020202020204" pitchFamily="34" charset="0"/>
              <a:buChar char="•"/>
            </a:pPr>
            <a:endParaRPr lang="es-CL" sz="1100" b="1" dirty="0">
              <a:solidFill>
                <a:srgbClr val="002060"/>
              </a:solidFill>
              <a:latin typeface="Arial" pitchFamily="34" charset="0"/>
            </a:endParaRPr>
          </a:p>
          <a:p>
            <a:pPr marL="171450" indent="-171450">
              <a:lnSpc>
                <a:spcPct val="140000"/>
              </a:lnSpc>
              <a:buFont typeface="Arial" panose="020B0604020202020204" pitchFamily="34" charset="0"/>
              <a:buChar char="•"/>
            </a:pPr>
            <a:endParaRPr lang="es-CL" sz="1100" b="1" dirty="0">
              <a:solidFill>
                <a:srgbClr val="000066"/>
              </a:solidFill>
              <a:latin typeface="Arial" pitchFamily="34" charset="0"/>
            </a:endParaRPr>
          </a:p>
          <a:p>
            <a:pPr>
              <a:lnSpc>
                <a:spcPct val="140000"/>
              </a:lnSpc>
              <a:buFont typeface="Arial" pitchFamily="34" charset="0"/>
              <a:buChar char="•"/>
            </a:pPr>
            <a:endParaRPr lang="es-CL" sz="1100" b="1" dirty="0">
              <a:solidFill>
                <a:srgbClr val="000066"/>
              </a:solidFill>
              <a:latin typeface="Arial" pitchFamily="34" charset="0"/>
            </a:endParaRPr>
          </a:p>
          <a:p>
            <a:pPr>
              <a:lnSpc>
                <a:spcPct val="140000"/>
              </a:lnSpc>
              <a:buFont typeface="Arial" pitchFamily="34" charset="0"/>
              <a:buChar char="•"/>
            </a:pPr>
            <a:endParaRPr lang="es-CL" sz="1100" b="1" dirty="0">
              <a:solidFill>
                <a:srgbClr val="000066"/>
              </a:solidFill>
              <a:latin typeface="Arial" pitchFamily="34" charset="0"/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-7809" y="48315"/>
            <a:ext cx="914400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s-CL" sz="2000" b="1" dirty="0">
                <a:solidFill>
                  <a:schemeClr val="accent2">
                    <a:lumMod val="50000"/>
                  </a:schemeClr>
                </a:solidFill>
                <a:latin typeface="Century Gothic" panose="020B0502020202020204" pitchFamily="34" charset="0"/>
              </a:rPr>
              <a:t>Revista Comando de Operaciones Navales</a:t>
            </a:r>
            <a:endParaRPr lang="es-ES" sz="2000" b="1" dirty="0">
              <a:solidFill>
                <a:schemeClr val="accent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 eaLnBrk="1" hangingPunct="1">
              <a:defRPr/>
            </a:pPr>
            <a:r>
              <a:rPr lang="es-ES" sz="2000" b="1" dirty="0">
                <a:solidFill>
                  <a:schemeClr val="accent2">
                    <a:lumMod val="50000"/>
                  </a:schemeClr>
                </a:solidFill>
                <a:latin typeface="Century Gothic" panose="020B0502020202020204" pitchFamily="34" charset="0"/>
              </a:rPr>
              <a:t>FF-15 “Almirante Blanco Encalada”</a:t>
            </a:r>
            <a:endParaRPr lang="es-CL" sz="2000" b="1" dirty="0">
              <a:solidFill>
                <a:schemeClr val="accent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107504" y="4194892"/>
            <a:ext cx="171448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s-ES" sz="1400" b="1" i="1" dirty="0">
                <a:solidFill>
                  <a:srgbClr val="191966"/>
                </a:solidFill>
                <a:latin typeface="Century Gothic" panose="020B0502020202020204" pitchFamily="34" charset="0"/>
              </a:rPr>
              <a:t>15/JUN/2026</a:t>
            </a:r>
            <a:endParaRPr lang="es-CL" sz="1400" b="1" i="1" dirty="0">
              <a:solidFill>
                <a:srgbClr val="191966"/>
              </a:solidFill>
              <a:latin typeface="Century Gothic" panose="020B0502020202020204" pitchFamily="34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6648490" y="4087171"/>
            <a:ext cx="250033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s-ES" sz="1400" b="1" i="1" dirty="0">
                <a:solidFill>
                  <a:srgbClr val="191966"/>
                </a:solidFill>
                <a:latin typeface="Century Gothic" panose="020B0502020202020204" pitchFamily="34" charset="0"/>
              </a:rPr>
              <a:t>Mario Valenzuela Peña</a:t>
            </a:r>
          </a:p>
          <a:p>
            <a:pPr algn="ctr" eaLnBrk="1" hangingPunct="1">
              <a:defRPr/>
            </a:pPr>
            <a:r>
              <a:rPr lang="es-ES" sz="1400" b="1" i="1" dirty="0">
                <a:solidFill>
                  <a:srgbClr val="191966"/>
                </a:solidFill>
                <a:latin typeface="Century Gothic" panose="020B0502020202020204" pitchFamily="34" charset="0"/>
              </a:rPr>
              <a:t>Comandante</a:t>
            </a:r>
            <a:endParaRPr lang="es-CL" sz="1400" b="1" i="1" dirty="0">
              <a:solidFill>
                <a:srgbClr val="191966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2" name="17 Grupo">
            <a:extLst>
              <a:ext uri="{FF2B5EF4-FFF2-40B4-BE49-F238E27FC236}">
                <a16:creationId xmlns:a16="http://schemas.microsoft.com/office/drawing/2014/main" id="{4C050933-32FD-150B-CD59-5F5D648A0CC9}"/>
              </a:ext>
            </a:extLst>
          </p:cNvPr>
          <p:cNvGrpSpPr>
            <a:grpSpLocks/>
          </p:cNvGrpSpPr>
          <p:nvPr/>
        </p:nvGrpSpPr>
        <p:grpSpPr bwMode="auto">
          <a:xfrm>
            <a:off x="857223" y="790987"/>
            <a:ext cx="7347801" cy="177800"/>
            <a:chOff x="250948" y="749210"/>
            <a:chExt cx="8739065" cy="236952"/>
          </a:xfrm>
        </p:grpSpPr>
        <p:sp>
          <p:nvSpPr>
            <p:cNvPr id="3" name="16 Forma libre">
              <a:extLst>
                <a:ext uri="{FF2B5EF4-FFF2-40B4-BE49-F238E27FC236}">
                  <a16:creationId xmlns:a16="http://schemas.microsoft.com/office/drawing/2014/main" id="{F47B2173-E3F8-C48A-7E3C-5A100E91163F}"/>
                </a:ext>
              </a:extLst>
            </p:cNvPr>
            <p:cNvSpPr/>
            <p:nvPr/>
          </p:nvSpPr>
          <p:spPr>
            <a:xfrm>
              <a:off x="250948" y="751326"/>
              <a:ext cx="6867428" cy="232721"/>
            </a:xfrm>
            <a:custGeom>
              <a:avLst/>
              <a:gdLst>
                <a:gd name="connsiteX0" fmla="*/ 4763 w 4695825"/>
                <a:gd name="connsiteY0" fmla="*/ 4762 h 233362"/>
                <a:gd name="connsiteX1" fmla="*/ 0 w 4695825"/>
                <a:gd name="connsiteY1" fmla="*/ 233362 h 233362"/>
                <a:gd name="connsiteX2" fmla="*/ 4538663 w 4695825"/>
                <a:gd name="connsiteY2" fmla="*/ 233362 h 233362"/>
                <a:gd name="connsiteX3" fmla="*/ 4695825 w 4695825"/>
                <a:gd name="connsiteY3" fmla="*/ 0 h 233362"/>
                <a:gd name="connsiteX4" fmla="*/ 4763 w 4695825"/>
                <a:gd name="connsiteY4" fmla="*/ 4762 h 2333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695825" h="233362">
                  <a:moveTo>
                    <a:pt x="4763" y="4762"/>
                  </a:moveTo>
                  <a:cubicBezTo>
                    <a:pt x="3175" y="80962"/>
                    <a:pt x="1588" y="157162"/>
                    <a:pt x="0" y="233362"/>
                  </a:cubicBezTo>
                  <a:lnTo>
                    <a:pt x="4538663" y="233362"/>
                  </a:lnTo>
                  <a:lnTo>
                    <a:pt x="4695825" y="0"/>
                  </a:lnTo>
                  <a:lnTo>
                    <a:pt x="4763" y="4762"/>
                  </a:lnTo>
                  <a:close/>
                </a:path>
              </a:pathLst>
            </a:custGeom>
            <a:solidFill>
              <a:srgbClr val="0A0A2C"/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  <p:sp>
          <p:nvSpPr>
            <p:cNvPr id="4" name="17 Paralelogramo">
              <a:extLst>
                <a:ext uri="{FF2B5EF4-FFF2-40B4-BE49-F238E27FC236}">
                  <a16:creationId xmlns:a16="http://schemas.microsoft.com/office/drawing/2014/main" id="{4BFE21FC-4732-F7C8-86B2-343E3E81F6BD}"/>
                </a:ext>
              </a:extLst>
            </p:cNvPr>
            <p:cNvSpPr/>
            <p:nvPr/>
          </p:nvSpPr>
          <p:spPr>
            <a:xfrm>
              <a:off x="6975503" y="751326"/>
              <a:ext cx="1071548" cy="234836"/>
            </a:xfrm>
            <a:prstGeom prst="parallelogram">
              <a:avLst>
                <a:gd name="adj" fmla="val 96235"/>
              </a:avLst>
            </a:prstGeom>
            <a:solidFill>
              <a:schemeClr val="accent6">
                <a:lumMod val="75000"/>
              </a:schemeClr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  <p:sp>
          <p:nvSpPr>
            <p:cNvPr id="8" name="18 Paralelogramo">
              <a:extLst>
                <a:ext uri="{FF2B5EF4-FFF2-40B4-BE49-F238E27FC236}">
                  <a16:creationId xmlns:a16="http://schemas.microsoft.com/office/drawing/2014/main" id="{A957261E-8E9F-D776-0793-9B8EC286A2F9}"/>
                </a:ext>
              </a:extLst>
            </p:cNvPr>
            <p:cNvSpPr/>
            <p:nvPr/>
          </p:nvSpPr>
          <p:spPr>
            <a:xfrm>
              <a:off x="7918465" y="749210"/>
              <a:ext cx="1071548" cy="232721"/>
            </a:xfrm>
            <a:prstGeom prst="parallelogram">
              <a:avLst>
                <a:gd name="adj" fmla="val 96235"/>
              </a:avLst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</p:grpSp>
      <p:pic>
        <p:nvPicPr>
          <p:cNvPr id="13" name="1 Imagen">
            <a:extLst>
              <a:ext uri="{FF2B5EF4-FFF2-40B4-BE49-F238E27FC236}">
                <a16:creationId xmlns:a16="http://schemas.microsoft.com/office/drawing/2014/main" id="{5E425D03-1437-6352-2F97-DF3D3A6188D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388424" y="336962"/>
            <a:ext cx="622063" cy="9286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 descr="Imagen relacionada">
            <a:extLst>
              <a:ext uri="{FF2B5EF4-FFF2-40B4-BE49-F238E27FC236}">
                <a16:creationId xmlns:a16="http://schemas.microsoft.com/office/drawing/2014/main" id="{8F02A284-D1D6-DC7A-9ADF-51E23DBCB0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336961"/>
            <a:ext cx="787521" cy="1010653"/>
          </a:xfrm>
          <a:prstGeom prst="rect">
            <a:avLst/>
          </a:prstGeom>
          <a:noFill/>
        </p:spPr>
      </p:pic>
      <p:sp>
        <p:nvSpPr>
          <p:cNvPr id="15" name="Rectángulo 11">
            <a:extLst>
              <a:ext uri="{FF2B5EF4-FFF2-40B4-BE49-F238E27FC236}">
                <a16:creationId xmlns:a16="http://schemas.microsoft.com/office/drawing/2014/main" id="{F05C668D-2038-4FB4-6AB7-7B5B8406AFF4}"/>
              </a:ext>
            </a:extLst>
          </p:cNvPr>
          <p:cNvSpPr/>
          <p:nvPr/>
        </p:nvSpPr>
        <p:spPr>
          <a:xfrm>
            <a:off x="-7808" y="4669586"/>
            <a:ext cx="9144000" cy="494452"/>
          </a:xfrm>
          <a:prstGeom prst="rect">
            <a:avLst/>
          </a:prstGeom>
          <a:solidFill>
            <a:srgbClr val="22228B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000" b="1" dirty="0">
                <a:latin typeface="Century Gothic" panose="020B0502020202020204" pitchFamily="34" charset="0"/>
                <a:cs typeface="Arial" pitchFamily="34" charset="0"/>
              </a:rPr>
              <a:t>     P A T R I O T I S M O</a:t>
            </a:r>
          </a:p>
          <a:p>
            <a:pPr algn="ctr">
              <a:lnSpc>
                <a:spcPct val="150000"/>
              </a:lnSpc>
            </a:pPr>
            <a:r>
              <a:rPr lang="es-CL" sz="1000" b="1" dirty="0">
                <a:latin typeface="Century Gothic" panose="020B0502020202020204" pitchFamily="34" charset="0"/>
                <a:cs typeface="Arial" pitchFamily="34" charset="0"/>
              </a:rPr>
              <a:t>HONOR		LEALTAD		VALENTÍA	         	INTEGRIDAD		  DEBER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3" descr="\\blancoserver2\Fotografía\HISTORIAL 2026\SOUTHERN SEAS 2026 - TOA\Angostura Inglesa\DSC_8241.JPG"/>
          <p:cNvPicPr>
            <a:picLocks noChangeAspect="1" noChangeArrowheads="1"/>
          </p:cNvPicPr>
          <p:nvPr/>
        </p:nvPicPr>
        <p:blipFill>
          <a:blip r:embed="rId4" cstate="print"/>
          <a:srcRect t="15625"/>
          <a:stretch>
            <a:fillRect/>
          </a:stretch>
        </p:blipFill>
        <p:spPr bwMode="auto">
          <a:xfrm>
            <a:off x="3419872" y="1035433"/>
            <a:ext cx="5372873" cy="302224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50800" cap="sq">
            <a:solidFill>
              <a:schemeClr val="tx1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3" name="12 CuadroTexto"/>
          <p:cNvSpPr txBox="1"/>
          <p:nvPr/>
        </p:nvSpPr>
        <p:spPr>
          <a:xfrm>
            <a:off x="3878011" y="0"/>
            <a:ext cx="1502334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400" b="1" dirty="0">
                <a:solidFill>
                  <a:schemeClr val="accent2">
                    <a:lumMod val="50000"/>
                  </a:schemeClr>
                </a:solidFill>
                <a:latin typeface="Century Gothic" panose="020B0502020202020204" pitchFamily="34" charset="0"/>
                <a:cs typeface="+mn-cs"/>
              </a:rPr>
              <a:t>TEMARIO</a:t>
            </a:r>
            <a:endParaRPr lang="es-CL" sz="2400" b="1" dirty="0">
              <a:solidFill>
                <a:schemeClr val="accent2">
                  <a:lumMod val="50000"/>
                </a:schemeClr>
              </a:solidFill>
              <a:latin typeface="Century Gothic" panose="020B0502020202020204" pitchFamily="34" charset="0"/>
              <a:cs typeface="+mn-cs"/>
            </a:endParaRPr>
          </a:p>
        </p:txBody>
      </p:sp>
      <p:sp>
        <p:nvSpPr>
          <p:cNvPr id="10" name="14 CuadroTexto"/>
          <p:cNvSpPr txBox="1">
            <a:spLocks noChangeArrowheads="1"/>
          </p:cNvSpPr>
          <p:nvPr/>
        </p:nvSpPr>
        <p:spPr bwMode="auto">
          <a:xfrm>
            <a:off x="704742" y="745201"/>
            <a:ext cx="7848872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28600" indent="-228600">
              <a:lnSpc>
                <a:spcPct val="150000"/>
              </a:lnSpc>
              <a:buAutoNum type="arabicPeriod"/>
            </a:pPr>
            <a:endParaRPr lang="es-ES" sz="2400" b="1" dirty="0">
              <a:solidFill>
                <a:srgbClr val="191966"/>
              </a:solidFill>
              <a:latin typeface="Century Gothic" panose="020B0502020202020204" pitchFamily="34" charset="0"/>
            </a:endParaRPr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es-ES" sz="2400" b="1" dirty="0">
                <a:solidFill>
                  <a:srgbClr val="191966"/>
                </a:solidFill>
                <a:latin typeface="Century Gothic" panose="020B0502020202020204" pitchFamily="34" charset="0"/>
              </a:rPr>
              <a:t> Personal</a:t>
            </a:r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es-CL" sz="2400" b="1" dirty="0">
                <a:solidFill>
                  <a:srgbClr val="191966"/>
                </a:solidFill>
                <a:latin typeface="Century Gothic" panose="020B0502020202020204" pitchFamily="34" charset="0"/>
              </a:rPr>
              <a:t> Material</a:t>
            </a:r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es-CL" sz="2400" b="1" dirty="0">
                <a:solidFill>
                  <a:srgbClr val="191966"/>
                </a:solidFill>
                <a:latin typeface="Century Gothic" panose="020B0502020202020204" pitchFamily="34" charset="0"/>
              </a:rPr>
              <a:t> Actividades</a:t>
            </a:r>
          </a:p>
        </p:txBody>
      </p:sp>
      <p:sp>
        <p:nvSpPr>
          <p:cNvPr id="12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534400" y="4357700"/>
            <a:ext cx="609600" cy="285750"/>
          </a:xfrm>
        </p:spPr>
        <p:txBody>
          <a:bodyPr/>
          <a:lstStyle/>
          <a:p>
            <a:pPr>
              <a:defRPr/>
            </a:pPr>
            <a:fld id="{51533B67-9AE0-4BB2-9165-3073AE4264FB}" type="slidenum">
              <a:rPr lang="es-ES" b="1" smtClean="0">
                <a:solidFill>
                  <a:schemeClr val="accent2"/>
                </a:solidFill>
              </a:rPr>
              <a:pPr>
                <a:defRPr/>
              </a:pPr>
              <a:t>2</a:t>
            </a:fld>
            <a:endParaRPr lang="es-ES" b="1" dirty="0">
              <a:solidFill>
                <a:schemeClr val="accent2"/>
              </a:solidFill>
            </a:endParaRPr>
          </a:p>
        </p:txBody>
      </p:sp>
      <p:grpSp>
        <p:nvGrpSpPr>
          <p:cNvPr id="2" name="Grupo 1">
            <a:extLst>
              <a:ext uri="{FF2B5EF4-FFF2-40B4-BE49-F238E27FC236}">
                <a16:creationId xmlns:a16="http://schemas.microsoft.com/office/drawing/2014/main" id="{531EBF30-4A7E-C789-FE26-FC96DA31DA0B}"/>
              </a:ext>
            </a:extLst>
          </p:cNvPr>
          <p:cNvGrpSpPr/>
          <p:nvPr/>
        </p:nvGrpSpPr>
        <p:grpSpPr>
          <a:xfrm>
            <a:off x="0" y="0"/>
            <a:ext cx="9010487" cy="1010653"/>
            <a:chOff x="0" y="0"/>
            <a:chExt cx="9010487" cy="1010653"/>
          </a:xfrm>
        </p:grpSpPr>
        <p:grpSp>
          <p:nvGrpSpPr>
            <p:cNvPr id="3" name="17 Grupo"/>
            <p:cNvGrpSpPr>
              <a:grpSpLocks/>
            </p:cNvGrpSpPr>
            <p:nvPr/>
          </p:nvGrpSpPr>
          <p:grpSpPr bwMode="auto">
            <a:xfrm>
              <a:off x="857223" y="454026"/>
              <a:ext cx="7347801" cy="177800"/>
              <a:chOff x="250948" y="749210"/>
              <a:chExt cx="8739065" cy="236952"/>
            </a:xfrm>
          </p:grpSpPr>
          <p:sp>
            <p:nvSpPr>
              <p:cNvPr id="17" name="16 Forma libre"/>
              <p:cNvSpPr/>
              <p:nvPr/>
            </p:nvSpPr>
            <p:spPr>
              <a:xfrm>
                <a:off x="250948" y="751326"/>
                <a:ext cx="6867428" cy="232721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695825" h="233362">
                    <a:moveTo>
                      <a:pt x="4763" y="4762"/>
                    </a:moveTo>
                    <a:cubicBezTo>
                      <a:pt x="3175" y="80962"/>
                      <a:pt x="1588" y="157162"/>
                      <a:pt x="0" y="233362"/>
                    </a:cubicBezTo>
                    <a:lnTo>
                      <a:pt x="4538663" y="233362"/>
                    </a:lnTo>
                    <a:lnTo>
                      <a:pt x="4695825" y="0"/>
                    </a:lnTo>
                    <a:lnTo>
                      <a:pt x="4763" y="4762"/>
                    </a:lnTo>
                    <a:close/>
                  </a:path>
                </a:pathLst>
              </a:custGeom>
              <a:solidFill>
                <a:srgbClr val="0A0A2C"/>
              </a:solidFill>
              <a:ln>
                <a:solidFill>
                  <a:srgbClr val="CC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/>
              </a:p>
            </p:txBody>
          </p:sp>
          <p:sp>
            <p:nvSpPr>
              <p:cNvPr id="18" name="17 Paralelogramo"/>
              <p:cNvSpPr/>
              <p:nvPr/>
            </p:nvSpPr>
            <p:spPr>
              <a:xfrm>
                <a:off x="6975503" y="751326"/>
                <a:ext cx="1071548" cy="234836"/>
              </a:xfrm>
              <a:prstGeom prst="parallelogram">
                <a:avLst>
                  <a:gd name="adj" fmla="val 96235"/>
                </a:avLst>
              </a:prstGeom>
              <a:solidFill>
                <a:schemeClr val="accent6">
                  <a:lumMod val="75000"/>
                </a:schemeClr>
              </a:solidFill>
              <a:ln>
                <a:solidFill>
                  <a:srgbClr val="CC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/>
              </a:p>
            </p:txBody>
          </p:sp>
          <p:sp>
            <p:nvSpPr>
              <p:cNvPr id="19" name="18 Paralelogramo"/>
              <p:cNvSpPr/>
              <p:nvPr/>
            </p:nvSpPr>
            <p:spPr>
              <a:xfrm>
                <a:off x="7918465" y="749210"/>
                <a:ext cx="1071548" cy="232721"/>
              </a:xfrm>
              <a:prstGeom prst="parallelogram">
                <a:avLst>
                  <a:gd name="adj" fmla="val 96235"/>
                </a:avLst>
              </a:prstGeom>
              <a:solidFill>
                <a:schemeClr val="accent6">
                  <a:lumMod val="20000"/>
                  <a:lumOff val="80000"/>
                </a:schemeClr>
              </a:solidFill>
              <a:ln>
                <a:solidFill>
                  <a:srgbClr val="CC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/>
              </a:p>
            </p:txBody>
          </p:sp>
        </p:grpSp>
        <p:pic>
          <p:nvPicPr>
            <p:cNvPr id="15" name="1 Imagen"/>
            <p:cNvPicPr>
              <a:picLocks noChangeAspect="1"/>
            </p:cNvPicPr>
            <p:nvPr/>
          </p:nvPicPr>
          <p:blipFill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8388424" y="1"/>
              <a:ext cx="622063" cy="9286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1" name="Picture 2" descr="Imagen relacionada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0" y="0"/>
              <a:ext cx="787521" cy="1010653"/>
            </a:xfrm>
            <a:prstGeom prst="rect">
              <a:avLst/>
            </a:prstGeom>
            <a:noFill/>
          </p:spPr>
        </p:pic>
      </p:grpSp>
      <p:sp>
        <p:nvSpPr>
          <p:cNvPr id="5" name="Rectángulo 11">
            <a:extLst>
              <a:ext uri="{FF2B5EF4-FFF2-40B4-BE49-F238E27FC236}">
                <a16:creationId xmlns:a16="http://schemas.microsoft.com/office/drawing/2014/main" id="{E30D03F8-BE64-5C84-282B-8FDD5A2288E3}"/>
              </a:ext>
            </a:extLst>
          </p:cNvPr>
          <p:cNvSpPr/>
          <p:nvPr/>
        </p:nvSpPr>
        <p:spPr>
          <a:xfrm>
            <a:off x="-7808" y="4669586"/>
            <a:ext cx="9144000" cy="494452"/>
          </a:xfrm>
          <a:prstGeom prst="rect">
            <a:avLst/>
          </a:prstGeom>
          <a:solidFill>
            <a:srgbClr val="22228B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000" b="1" dirty="0">
                <a:latin typeface="Century Gothic" panose="020B0502020202020204" pitchFamily="34" charset="0"/>
                <a:cs typeface="Arial" pitchFamily="34" charset="0"/>
              </a:rPr>
              <a:t>     P A T R I O T I S M O</a:t>
            </a:r>
          </a:p>
          <a:p>
            <a:pPr algn="ctr">
              <a:lnSpc>
                <a:spcPct val="150000"/>
              </a:lnSpc>
            </a:pPr>
            <a:r>
              <a:rPr lang="es-CL" sz="1000" b="1" dirty="0">
                <a:latin typeface="Century Gothic" panose="020B0502020202020204" pitchFamily="34" charset="0"/>
                <a:cs typeface="Arial" pitchFamily="34" charset="0"/>
              </a:rPr>
              <a:t>HONOR		LEALTAD		VALENTÍA	         	INTEGRIDAD		  DEBER</a:t>
            </a:r>
          </a:p>
        </p:txBody>
      </p:sp>
    </p:spTree>
    <p:extLst>
      <p:ext uri="{BB962C8B-B14F-4D97-AF65-F5344CB8AC3E}">
        <p14:creationId xmlns:p14="http://schemas.microsoft.com/office/powerpoint/2010/main" val="191963428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CuadroTexto"/>
          <p:cNvSpPr txBox="1"/>
          <p:nvPr/>
        </p:nvSpPr>
        <p:spPr>
          <a:xfrm>
            <a:off x="3878011" y="-674"/>
            <a:ext cx="1502334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400" b="1" dirty="0">
                <a:solidFill>
                  <a:schemeClr val="accent2">
                    <a:lumMod val="50000"/>
                  </a:schemeClr>
                </a:solidFill>
                <a:latin typeface="Century Gothic" panose="020B0502020202020204" pitchFamily="34" charset="0"/>
                <a:cs typeface="+mn-cs"/>
              </a:rPr>
              <a:t>TEMARIO</a:t>
            </a:r>
            <a:endParaRPr lang="es-CL" sz="2400" b="1" dirty="0">
              <a:solidFill>
                <a:schemeClr val="accent2">
                  <a:lumMod val="50000"/>
                </a:schemeClr>
              </a:solidFill>
              <a:latin typeface="Century Gothic" panose="020B0502020202020204" pitchFamily="34" charset="0"/>
              <a:cs typeface="+mn-cs"/>
            </a:endParaRPr>
          </a:p>
        </p:txBody>
      </p:sp>
      <p:sp>
        <p:nvSpPr>
          <p:cNvPr id="12" name="5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8534400" y="4357700"/>
            <a:ext cx="609600" cy="285750"/>
          </a:xfrm>
        </p:spPr>
        <p:txBody>
          <a:bodyPr/>
          <a:lstStyle/>
          <a:p>
            <a:pPr>
              <a:defRPr/>
            </a:pPr>
            <a:fld id="{51533B67-9AE0-4BB2-9165-3073AE4264FB}" type="slidenum">
              <a:rPr lang="es-ES" b="1" smtClean="0">
                <a:solidFill>
                  <a:schemeClr val="accent2"/>
                </a:solidFill>
              </a:rPr>
              <a:pPr>
                <a:defRPr/>
              </a:pPr>
              <a:t>3</a:t>
            </a:fld>
            <a:endParaRPr lang="es-ES" b="1" dirty="0">
              <a:solidFill>
                <a:schemeClr val="accent2"/>
              </a:solidFill>
            </a:endParaRPr>
          </a:p>
        </p:txBody>
      </p:sp>
      <p:pic>
        <p:nvPicPr>
          <p:cNvPr id="3" name="Picture 3" descr="\\blancoserver2\Fotografía\HISTORIAL 2026\SOUTHERN SEAS 2026 - TOA\Angostura Inglesa\DSC_8241.JPG">
            <a:extLst>
              <a:ext uri="{FF2B5EF4-FFF2-40B4-BE49-F238E27FC236}">
                <a16:creationId xmlns:a16="http://schemas.microsoft.com/office/drawing/2014/main" id="{8038D938-D799-A9BF-22DC-E0B2FBCDF7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 t="15625"/>
          <a:stretch>
            <a:fillRect/>
          </a:stretch>
        </p:blipFill>
        <p:spPr bwMode="auto">
          <a:xfrm>
            <a:off x="3419872" y="1035433"/>
            <a:ext cx="5372873" cy="302224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50800" cap="sq">
            <a:solidFill>
              <a:schemeClr val="tx1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grpSp>
        <p:nvGrpSpPr>
          <p:cNvPr id="4" name="Grupo 3">
            <a:extLst>
              <a:ext uri="{FF2B5EF4-FFF2-40B4-BE49-F238E27FC236}">
                <a16:creationId xmlns:a16="http://schemas.microsoft.com/office/drawing/2014/main" id="{2722CC02-8CDB-1BEE-7CB6-F96BAA890D5E}"/>
              </a:ext>
            </a:extLst>
          </p:cNvPr>
          <p:cNvGrpSpPr/>
          <p:nvPr/>
        </p:nvGrpSpPr>
        <p:grpSpPr>
          <a:xfrm>
            <a:off x="0" y="0"/>
            <a:ext cx="9010487" cy="1010653"/>
            <a:chOff x="0" y="0"/>
            <a:chExt cx="9010487" cy="1010653"/>
          </a:xfrm>
        </p:grpSpPr>
        <p:grpSp>
          <p:nvGrpSpPr>
            <p:cNvPr id="5" name="17 Grupo">
              <a:extLst>
                <a:ext uri="{FF2B5EF4-FFF2-40B4-BE49-F238E27FC236}">
                  <a16:creationId xmlns:a16="http://schemas.microsoft.com/office/drawing/2014/main" id="{6B7310A8-5A79-13D0-A8A2-C02C2CC8704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57223" y="454026"/>
              <a:ext cx="7347801" cy="177800"/>
              <a:chOff x="250948" y="749210"/>
              <a:chExt cx="8739065" cy="236952"/>
            </a:xfrm>
          </p:grpSpPr>
          <p:sp>
            <p:nvSpPr>
              <p:cNvPr id="8" name="16 Forma libre">
                <a:extLst>
                  <a:ext uri="{FF2B5EF4-FFF2-40B4-BE49-F238E27FC236}">
                    <a16:creationId xmlns:a16="http://schemas.microsoft.com/office/drawing/2014/main" id="{CECF5FAB-116D-6DF5-EC66-81B6817513F4}"/>
                  </a:ext>
                </a:extLst>
              </p:cNvPr>
              <p:cNvSpPr/>
              <p:nvPr/>
            </p:nvSpPr>
            <p:spPr>
              <a:xfrm>
                <a:off x="250948" y="751326"/>
                <a:ext cx="6867428" cy="232721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695825" h="233362">
                    <a:moveTo>
                      <a:pt x="4763" y="4762"/>
                    </a:moveTo>
                    <a:cubicBezTo>
                      <a:pt x="3175" y="80962"/>
                      <a:pt x="1588" y="157162"/>
                      <a:pt x="0" y="233362"/>
                    </a:cubicBezTo>
                    <a:lnTo>
                      <a:pt x="4538663" y="233362"/>
                    </a:lnTo>
                    <a:lnTo>
                      <a:pt x="4695825" y="0"/>
                    </a:lnTo>
                    <a:lnTo>
                      <a:pt x="4763" y="4762"/>
                    </a:lnTo>
                    <a:close/>
                  </a:path>
                </a:pathLst>
              </a:custGeom>
              <a:solidFill>
                <a:srgbClr val="0A0A2C"/>
              </a:solidFill>
              <a:ln>
                <a:solidFill>
                  <a:srgbClr val="CC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/>
              </a:p>
            </p:txBody>
          </p:sp>
          <p:sp>
            <p:nvSpPr>
              <p:cNvPr id="11" name="17 Paralelogramo">
                <a:extLst>
                  <a:ext uri="{FF2B5EF4-FFF2-40B4-BE49-F238E27FC236}">
                    <a16:creationId xmlns:a16="http://schemas.microsoft.com/office/drawing/2014/main" id="{A9CC1BE8-C758-5234-6180-B85DBD7903BA}"/>
                  </a:ext>
                </a:extLst>
              </p:cNvPr>
              <p:cNvSpPr/>
              <p:nvPr/>
            </p:nvSpPr>
            <p:spPr>
              <a:xfrm>
                <a:off x="6975503" y="751326"/>
                <a:ext cx="1071548" cy="234836"/>
              </a:xfrm>
              <a:prstGeom prst="parallelogram">
                <a:avLst>
                  <a:gd name="adj" fmla="val 96235"/>
                </a:avLst>
              </a:prstGeom>
              <a:solidFill>
                <a:schemeClr val="accent6">
                  <a:lumMod val="75000"/>
                </a:schemeClr>
              </a:solidFill>
              <a:ln>
                <a:solidFill>
                  <a:srgbClr val="CC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/>
              </a:p>
            </p:txBody>
          </p:sp>
          <p:sp>
            <p:nvSpPr>
              <p:cNvPr id="16" name="18 Paralelogramo">
                <a:extLst>
                  <a:ext uri="{FF2B5EF4-FFF2-40B4-BE49-F238E27FC236}">
                    <a16:creationId xmlns:a16="http://schemas.microsoft.com/office/drawing/2014/main" id="{DC572370-C290-EB2F-D45D-58FBCA5056AE}"/>
                  </a:ext>
                </a:extLst>
              </p:cNvPr>
              <p:cNvSpPr/>
              <p:nvPr/>
            </p:nvSpPr>
            <p:spPr>
              <a:xfrm>
                <a:off x="7918465" y="749210"/>
                <a:ext cx="1071548" cy="232721"/>
              </a:xfrm>
              <a:prstGeom prst="parallelogram">
                <a:avLst>
                  <a:gd name="adj" fmla="val 96235"/>
                </a:avLst>
              </a:prstGeom>
              <a:solidFill>
                <a:schemeClr val="accent6">
                  <a:lumMod val="20000"/>
                  <a:lumOff val="80000"/>
                </a:schemeClr>
              </a:solidFill>
              <a:ln>
                <a:solidFill>
                  <a:srgbClr val="CC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/>
              </a:p>
            </p:txBody>
          </p:sp>
        </p:grpSp>
        <p:pic>
          <p:nvPicPr>
            <p:cNvPr id="6" name="1 Imagen">
              <a:extLst>
                <a:ext uri="{FF2B5EF4-FFF2-40B4-BE49-F238E27FC236}">
                  <a16:creationId xmlns:a16="http://schemas.microsoft.com/office/drawing/2014/main" id="{CA6EEB76-E466-B52E-E218-6F2E3CC5292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8388424" y="1"/>
              <a:ext cx="622063" cy="9286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" name="Picture 2" descr="Imagen relacionada">
              <a:extLst>
                <a:ext uri="{FF2B5EF4-FFF2-40B4-BE49-F238E27FC236}">
                  <a16:creationId xmlns:a16="http://schemas.microsoft.com/office/drawing/2014/main" id="{2BC08979-C52E-7286-61D9-DA555D19174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0" y="0"/>
              <a:ext cx="787521" cy="1010653"/>
            </a:xfrm>
            <a:prstGeom prst="rect">
              <a:avLst/>
            </a:prstGeom>
            <a:noFill/>
          </p:spPr>
        </p:pic>
      </p:grpSp>
      <p:sp>
        <p:nvSpPr>
          <p:cNvPr id="20" name="14 CuadroTexto">
            <a:extLst>
              <a:ext uri="{FF2B5EF4-FFF2-40B4-BE49-F238E27FC236}">
                <a16:creationId xmlns:a16="http://schemas.microsoft.com/office/drawing/2014/main" id="{CE27A716-6D00-C34A-C359-00694F2DD7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4742" y="745201"/>
            <a:ext cx="7848872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28600" indent="-228600">
              <a:lnSpc>
                <a:spcPct val="150000"/>
              </a:lnSpc>
              <a:buAutoNum type="arabicPeriod"/>
            </a:pPr>
            <a:endParaRPr lang="es-ES" sz="2400" b="1" dirty="0">
              <a:solidFill>
                <a:srgbClr val="191966"/>
              </a:solidFill>
              <a:latin typeface="Century Gothic" panose="020B0502020202020204" pitchFamily="34" charset="0"/>
            </a:endParaRPr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es-ES" sz="2400" b="1" dirty="0">
                <a:solidFill>
                  <a:srgbClr val="C00000"/>
                </a:solidFill>
                <a:latin typeface="Century Gothic" panose="020B0502020202020204" pitchFamily="34" charset="0"/>
              </a:rPr>
              <a:t> Personal</a:t>
            </a:r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es-CL" sz="2400" b="1" dirty="0">
                <a:solidFill>
                  <a:srgbClr val="191966"/>
                </a:solidFill>
                <a:latin typeface="Century Gothic" panose="020B0502020202020204" pitchFamily="34" charset="0"/>
              </a:rPr>
              <a:t> Material</a:t>
            </a:r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es-CL" sz="2400" b="1" dirty="0">
                <a:solidFill>
                  <a:srgbClr val="191966"/>
                </a:solidFill>
                <a:latin typeface="Century Gothic" panose="020B0502020202020204" pitchFamily="34" charset="0"/>
              </a:rPr>
              <a:t> Actividades</a:t>
            </a:r>
          </a:p>
        </p:txBody>
      </p:sp>
      <p:sp>
        <p:nvSpPr>
          <p:cNvPr id="23" name="Rectángulo 11">
            <a:extLst>
              <a:ext uri="{FF2B5EF4-FFF2-40B4-BE49-F238E27FC236}">
                <a16:creationId xmlns:a16="http://schemas.microsoft.com/office/drawing/2014/main" id="{68C175F6-DE47-E985-127A-74A3A8E75849}"/>
              </a:ext>
            </a:extLst>
          </p:cNvPr>
          <p:cNvSpPr/>
          <p:nvPr/>
        </p:nvSpPr>
        <p:spPr>
          <a:xfrm>
            <a:off x="-7808" y="4669586"/>
            <a:ext cx="9144000" cy="494452"/>
          </a:xfrm>
          <a:prstGeom prst="rect">
            <a:avLst/>
          </a:prstGeom>
          <a:solidFill>
            <a:srgbClr val="22228B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000" b="1" dirty="0">
                <a:latin typeface="Century Gothic" panose="020B0502020202020204" pitchFamily="34" charset="0"/>
                <a:cs typeface="Arial" pitchFamily="34" charset="0"/>
              </a:rPr>
              <a:t>     P A T R I O T I S M O</a:t>
            </a:r>
          </a:p>
          <a:p>
            <a:pPr algn="ctr">
              <a:lnSpc>
                <a:spcPct val="150000"/>
              </a:lnSpc>
            </a:pPr>
            <a:r>
              <a:rPr lang="es-CL" sz="1000" b="1" dirty="0">
                <a:latin typeface="Century Gothic" panose="020B0502020202020204" pitchFamily="34" charset="0"/>
                <a:cs typeface="Arial" pitchFamily="34" charset="0"/>
              </a:rPr>
              <a:t>HONOR		LEALTAD		VALENTÍA	         	INTEGRIDAD		  DEBER</a:t>
            </a:r>
          </a:p>
        </p:txBody>
      </p:sp>
    </p:spTree>
    <p:extLst>
      <p:ext uri="{BB962C8B-B14F-4D97-AF65-F5344CB8AC3E}">
        <p14:creationId xmlns:p14="http://schemas.microsoft.com/office/powerpoint/2010/main" val="1919634280"/>
      </p:ext>
    </p:extLst>
  </p:cSld>
  <p:clrMapOvr>
    <a:masterClrMapping/>
  </p:clrMapOvr>
  <p:transition advClick="0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513B1B-8809-53A5-24FC-382BD61EDB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AutoShape 2" descr="https://direcpers.armada.cl/fotos/muestra_fotoTin.php?run=19/19415569.jpeg&amp;height=190">
            <a:extLst>
              <a:ext uri="{FF2B5EF4-FFF2-40B4-BE49-F238E27FC236}">
                <a16:creationId xmlns:a16="http://schemas.microsoft.com/office/drawing/2014/main" id="{C8F607F4-462A-A00A-772F-EB61667ACD8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9" name="18 CuadroTexto">
            <a:extLst>
              <a:ext uri="{FF2B5EF4-FFF2-40B4-BE49-F238E27FC236}">
                <a16:creationId xmlns:a16="http://schemas.microsoft.com/office/drawing/2014/main" id="{8AC8B114-7132-8357-22DA-FD49D30D947B}"/>
              </a:ext>
            </a:extLst>
          </p:cNvPr>
          <p:cNvSpPr txBox="1"/>
          <p:nvPr/>
        </p:nvSpPr>
        <p:spPr>
          <a:xfrm>
            <a:off x="1990160" y="-32589"/>
            <a:ext cx="514806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CL" sz="2400" b="1" dirty="0">
                <a:solidFill>
                  <a:schemeClr val="accent2">
                    <a:lumMod val="50000"/>
                  </a:schemeClr>
                </a:solidFill>
                <a:latin typeface="Century Gothic" panose="020B0502020202020204" pitchFamily="34" charset="0"/>
                <a:cs typeface="+mn-cs"/>
              </a:rPr>
              <a:t>PERSONAL -  DD.RR. V/S EXISTENTE</a:t>
            </a:r>
          </a:p>
        </p:txBody>
      </p:sp>
      <p:sp>
        <p:nvSpPr>
          <p:cNvPr id="18" name="5 Marcador de número de diapositiva">
            <a:extLst>
              <a:ext uri="{FF2B5EF4-FFF2-40B4-BE49-F238E27FC236}">
                <a16:creationId xmlns:a16="http://schemas.microsoft.com/office/drawing/2014/main" id="{88FB79F6-BEBB-72F5-3132-3DB547CB3F4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8534400" y="4357700"/>
            <a:ext cx="609600" cy="285750"/>
          </a:xfrm>
        </p:spPr>
        <p:txBody>
          <a:bodyPr/>
          <a:lstStyle/>
          <a:p>
            <a:pPr>
              <a:defRPr/>
            </a:pPr>
            <a:fld id="{51533B67-9AE0-4BB2-9165-3073AE4264FB}" type="slidenum">
              <a:rPr lang="es-ES" b="1" smtClean="0">
                <a:solidFill>
                  <a:schemeClr val="accent2"/>
                </a:solidFill>
              </a:rPr>
              <a:pPr>
                <a:defRPr/>
              </a:pPr>
              <a:t>4</a:t>
            </a:fld>
            <a:endParaRPr lang="es-ES" b="1" dirty="0">
              <a:solidFill>
                <a:schemeClr val="accent2"/>
              </a:solidFill>
            </a:endParaRPr>
          </a:p>
        </p:txBody>
      </p:sp>
      <p:sp>
        <p:nvSpPr>
          <p:cNvPr id="39938" name="AutoShape 2" descr="https://direcpers.armada.cl/fotos/muestra_fotoTin.php?run=17/17841976.jpeg&amp;height=190">
            <a:extLst>
              <a:ext uri="{FF2B5EF4-FFF2-40B4-BE49-F238E27FC236}">
                <a16:creationId xmlns:a16="http://schemas.microsoft.com/office/drawing/2014/main" id="{251A935D-24CC-AB0F-1E9E-570527712171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grpSp>
        <p:nvGrpSpPr>
          <p:cNvPr id="40009" name="Grupo 40008">
            <a:extLst>
              <a:ext uri="{FF2B5EF4-FFF2-40B4-BE49-F238E27FC236}">
                <a16:creationId xmlns:a16="http://schemas.microsoft.com/office/drawing/2014/main" id="{10E3743D-6109-C598-CD70-05C1F564D43C}"/>
              </a:ext>
            </a:extLst>
          </p:cNvPr>
          <p:cNvGrpSpPr/>
          <p:nvPr/>
        </p:nvGrpSpPr>
        <p:grpSpPr>
          <a:xfrm>
            <a:off x="0" y="0"/>
            <a:ext cx="9010487" cy="1010653"/>
            <a:chOff x="0" y="0"/>
            <a:chExt cx="9010487" cy="1010653"/>
          </a:xfrm>
        </p:grpSpPr>
        <p:grpSp>
          <p:nvGrpSpPr>
            <p:cNvPr id="40010" name="17 Grupo">
              <a:extLst>
                <a:ext uri="{FF2B5EF4-FFF2-40B4-BE49-F238E27FC236}">
                  <a16:creationId xmlns:a16="http://schemas.microsoft.com/office/drawing/2014/main" id="{7A276873-5D78-E62B-4481-894D0C6BEE7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57223" y="454026"/>
              <a:ext cx="7347801" cy="177800"/>
              <a:chOff x="250948" y="749210"/>
              <a:chExt cx="8739065" cy="236952"/>
            </a:xfrm>
          </p:grpSpPr>
          <p:sp>
            <p:nvSpPr>
              <p:cNvPr id="40013" name="16 Forma libre">
                <a:extLst>
                  <a:ext uri="{FF2B5EF4-FFF2-40B4-BE49-F238E27FC236}">
                    <a16:creationId xmlns:a16="http://schemas.microsoft.com/office/drawing/2014/main" id="{6C0DB1E1-CD03-7C4F-334B-32BE43CA2017}"/>
                  </a:ext>
                </a:extLst>
              </p:cNvPr>
              <p:cNvSpPr/>
              <p:nvPr/>
            </p:nvSpPr>
            <p:spPr>
              <a:xfrm>
                <a:off x="250948" y="751326"/>
                <a:ext cx="6867428" cy="232721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695825" h="233362">
                    <a:moveTo>
                      <a:pt x="4763" y="4762"/>
                    </a:moveTo>
                    <a:cubicBezTo>
                      <a:pt x="3175" y="80962"/>
                      <a:pt x="1588" y="157162"/>
                      <a:pt x="0" y="233362"/>
                    </a:cubicBezTo>
                    <a:lnTo>
                      <a:pt x="4538663" y="233362"/>
                    </a:lnTo>
                    <a:lnTo>
                      <a:pt x="4695825" y="0"/>
                    </a:lnTo>
                    <a:lnTo>
                      <a:pt x="4763" y="4762"/>
                    </a:lnTo>
                    <a:close/>
                  </a:path>
                </a:pathLst>
              </a:custGeom>
              <a:solidFill>
                <a:srgbClr val="0A0A2C"/>
              </a:solidFill>
              <a:ln>
                <a:solidFill>
                  <a:srgbClr val="CC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/>
              </a:p>
            </p:txBody>
          </p:sp>
          <p:sp>
            <p:nvSpPr>
              <p:cNvPr id="40014" name="17 Paralelogramo">
                <a:extLst>
                  <a:ext uri="{FF2B5EF4-FFF2-40B4-BE49-F238E27FC236}">
                    <a16:creationId xmlns:a16="http://schemas.microsoft.com/office/drawing/2014/main" id="{38D6AB4D-B9CF-4F45-4884-6D7CD39A50C8}"/>
                  </a:ext>
                </a:extLst>
              </p:cNvPr>
              <p:cNvSpPr/>
              <p:nvPr/>
            </p:nvSpPr>
            <p:spPr>
              <a:xfrm>
                <a:off x="6975503" y="751326"/>
                <a:ext cx="1071548" cy="234836"/>
              </a:xfrm>
              <a:prstGeom prst="parallelogram">
                <a:avLst>
                  <a:gd name="adj" fmla="val 96235"/>
                </a:avLst>
              </a:prstGeom>
              <a:solidFill>
                <a:schemeClr val="accent6">
                  <a:lumMod val="75000"/>
                </a:schemeClr>
              </a:solidFill>
              <a:ln>
                <a:solidFill>
                  <a:srgbClr val="CC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/>
              </a:p>
            </p:txBody>
          </p:sp>
          <p:sp>
            <p:nvSpPr>
              <p:cNvPr id="40015" name="18 Paralelogramo">
                <a:extLst>
                  <a:ext uri="{FF2B5EF4-FFF2-40B4-BE49-F238E27FC236}">
                    <a16:creationId xmlns:a16="http://schemas.microsoft.com/office/drawing/2014/main" id="{7A3805B7-A0D6-C89A-BD60-80D683DF2E20}"/>
                  </a:ext>
                </a:extLst>
              </p:cNvPr>
              <p:cNvSpPr/>
              <p:nvPr/>
            </p:nvSpPr>
            <p:spPr>
              <a:xfrm>
                <a:off x="7918465" y="749210"/>
                <a:ext cx="1071548" cy="232721"/>
              </a:xfrm>
              <a:prstGeom prst="parallelogram">
                <a:avLst>
                  <a:gd name="adj" fmla="val 96235"/>
                </a:avLst>
              </a:prstGeom>
              <a:solidFill>
                <a:schemeClr val="accent6">
                  <a:lumMod val="20000"/>
                  <a:lumOff val="80000"/>
                </a:schemeClr>
              </a:solidFill>
              <a:ln>
                <a:solidFill>
                  <a:srgbClr val="CC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/>
              </a:p>
            </p:txBody>
          </p:sp>
        </p:grpSp>
        <p:pic>
          <p:nvPicPr>
            <p:cNvPr id="40011" name="1 Imagen">
              <a:extLst>
                <a:ext uri="{FF2B5EF4-FFF2-40B4-BE49-F238E27FC236}">
                  <a16:creationId xmlns:a16="http://schemas.microsoft.com/office/drawing/2014/main" id="{6A0BAF1F-7C7B-044D-D8E7-0F0D1183EF1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8388424" y="1"/>
              <a:ext cx="622063" cy="9286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0012" name="Picture 2" descr="Imagen relacionada">
              <a:extLst>
                <a:ext uri="{FF2B5EF4-FFF2-40B4-BE49-F238E27FC236}">
                  <a16:creationId xmlns:a16="http://schemas.microsoft.com/office/drawing/2014/main" id="{33CF83D0-3138-626C-3F69-81FF2FE7576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0" y="0"/>
              <a:ext cx="787521" cy="1010653"/>
            </a:xfrm>
            <a:prstGeom prst="rect">
              <a:avLst/>
            </a:prstGeom>
            <a:noFill/>
          </p:spPr>
        </p:pic>
      </p:grpSp>
      <p:sp>
        <p:nvSpPr>
          <p:cNvPr id="40017" name="Rectángulo 11">
            <a:extLst>
              <a:ext uri="{FF2B5EF4-FFF2-40B4-BE49-F238E27FC236}">
                <a16:creationId xmlns:a16="http://schemas.microsoft.com/office/drawing/2014/main" id="{75129EDA-3C9E-AE7A-C071-A39CA888CC51}"/>
              </a:ext>
            </a:extLst>
          </p:cNvPr>
          <p:cNvSpPr/>
          <p:nvPr/>
        </p:nvSpPr>
        <p:spPr>
          <a:xfrm>
            <a:off x="-7808" y="4669586"/>
            <a:ext cx="9144000" cy="494452"/>
          </a:xfrm>
          <a:prstGeom prst="rect">
            <a:avLst/>
          </a:prstGeom>
          <a:solidFill>
            <a:srgbClr val="22228B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000" b="1" dirty="0">
                <a:latin typeface="Century Gothic" panose="020B0502020202020204" pitchFamily="34" charset="0"/>
                <a:cs typeface="Arial" pitchFamily="34" charset="0"/>
              </a:rPr>
              <a:t>     P A T R I O T I S M O</a:t>
            </a:r>
          </a:p>
          <a:p>
            <a:pPr algn="ctr">
              <a:lnSpc>
                <a:spcPct val="150000"/>
              </a:lnSpc>
            </a:pPr>
            <a:r>
              <a:rPr lang="es-CL" sz="1000" b="1" dirty="0">
                <a:latin typeface="Century Gothic" panose="020B0502020202020204" pitchFamily="34" charset="0"/>
                <a:cs typeface="Arial" pitchFamily="34" charset="0"/>
              </a:rPr>
              <a:t>HONOR		LEALTAD		VALENTÍA	         	INTEGRIDAD		  DEBER</a:t>
            </a:r>
          </a:p>
        </p:txBody>
      </p:sp>
      <p:pic>
        <p:nvPicPr>
          <p:cNvPr id="40019" name="Imagen 40018">
            <a:extLst>
              <a:ext uri="{FF2B5EF4-FFF2-40B4-BE49-F238E27FC236}">
                <a16:creationId xmlns:a16="http://schemas.microsoft.com/office/drawing/2014/main" id="{D6BCA981-922C-3EDD-282C-139030B618C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041" y="862266"/>
            <a:ext cx="7772400" cy="3425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5517312"/>
      </p:ext>
    </p:extLst>
  </p:cSld>
  <p:clrMapOvr>
    <a:masterClrMapping/>
  </p:clrMapOvr>
  <p:transition advClick="0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ángulo 11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4786328"/>
            <a:ext cx="9144000" cy="35719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000" dirty="0"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000" dirty="0"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  <p:sp>
        <p:nvSpPr>
          <p:cNvPr id="12" name="5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8534400" y="4357700"/>
            <a:ext cx="609600" cy="285750"/>
          </a:xfrm>
        </p:spPr>
        <p:txBody>
          <a:bodyPr/>
          <a:lstStyle/>
          <a:p>
            <a:pPr>
              <a:defRPr/>
            </a:pPr>
            <a:fld id="{51533B67-9AE0-4BB2-9165-3073AE4264FB}" type="slidenum">
              <a:rPr lang="es-ES" b="1" smtClean="0">
                <a:solidFill>
                  <a:schemeClr val="accent2"/>
                </a:solidFill>
              </a:rPr>
              <a:pPr>
                <a:defRPr/>
              </a:pPr>
              <a:t>5</a:t>
            </a:fld>
            <a:endParaRPr lang="es-ES" b="1" dirty="0">
              <a:solidFill>
                <a:schemeClr val="accent2"/>
              </a:solidFill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857224" y="0"/>
            <a:ext cx="745892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400" b="1" dirty="0">
                <a:solidFill>
                  <a:schemeClr val="accent2">
                    <a:lumMod val="50000"/>
                  </a:schemeClr>
                </a:solidFill>
                <a:latin typeface="+mj-lt"/>
                <a:cs typeface="+mn-cs"/>
              </a:rPr>
              <a:t>PERSONAL  -  CUADRO NUMÉRICO</a:t>
            </a:r>
            <a:endParaRPr lang="es-CL" sz="2400" b="1" dirty="0">
              <a:solidFill>
                <a:schemeClr val="accent2">
                  <a:lumMod val="50000"/>
                </a:schemeClr>
              </a:solidFill>
              <a:latin typeface="+mj-lt"/>
              <a:cs typeface="+mn-cs"/>
            </a:endParaRPr>
          </a:p>
        </p:txBody>
      </p:sp>
      <p:graphicFrame>
        <p:nvGraphicFramePr>
          <p:cNvPr id="2" name="1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3150495"/>
              </p:ext>
            </p:extLst>
          </p:nvPr>
        </p:nvGraphicFramePr>
        <p:xfrm>
          <a:off x="857225" y="714362"/>
          <a:ext cx="7458920" cy="3916796"/>
        </p:xfrm>
        <a:graphic>
          <a:graphicData uri="http://schemas.openxmlformats.org/drawingml/2006/table">
            <a:tbl>
              <a:tblPr/>
              <a:tblGrid>
                <a:gridCol w="70362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5108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4828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4828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4828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7119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24036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4780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169195">
                <a:tc>
                  <a:txBody>
                    <a:bodyPr/>
                    <a:lstStyle/>
                    <a:p>
                      <a:pPr algn="l" fontAlgn="b"/>
                      <a:r>
                        <a:rPr lang="es-CL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5287" marR="5287" marT="528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 rtl="0" fontAlgn="ctr"/>
                      <a:r>
                        <a:rPr lang="es-CL" sz="600" b="1" i="0" u="none" strike="noStrike" dirty="0">
                          <a:solidFill>
                            <a:schemeClr val="bg1"/>
                          </a:solidFill>
                          <a:effectLst/>
                          <a:latin typeface="Arial"/>
                        </a:rPr>
                        <a:t>2026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5287" marR="5287" marT="5287" marB="0" anchor="ctr">
                    <a:lnL>
                      <a:noFill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1" i="0" u="none" strike="noStrike" dirty="0">
                          <a:solidFill>
                            <a:schemeClr val="bg1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1" i="0" u="none" strike="noStrike">
                          <a:solidFill>
                            <a:schemeClr val="bg1"/>
                          </a:solidFill>
                          <a:effectLst/>
                          <a:latin typeface="Arial"/>
                        </a:rPr>
                        <a:t>% 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1034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1" i="0" u="none" strike="noStrike">
                          <a:solidFill>
                            <a:schemeClr val="bg1"/>
                          </a:solidFill>
                          <a:effectLst/>
                          <a:latin typeface="Arial"/>
                        </a:rPr>
                        <a:t>DEPARTAMENTO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L" sz="600" b="1" i="0" u="none" strike="noStrike">
                          <a:solidFill>
                            <a:schemeClr val="bg1"/>
                          </a:solidFill>
                          <a:effectLst/>
                          <a:latin typeface="Arial"/>
                        </a:rPr>
                        <a:t>ESPECIALIDAD</a:t>
                      </a:r>
                    </a:p>
                  </a:txBody>
                  <a:tcPr marL="5287" marR="5287" marT="528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1" i="0" u="none" strike="noStrike" dirty="0">
                          <a:solidFill>
                            <a:schemeClr val="bg1"/>
                          </a:solidFill>
                          <a:effectLst/>
                          <a:latin typeface="Arial"/>
                        </a:rPr>
                        <a:t>DD.EE.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1" i="0" u="none" strike="noStrike">
                          <a:solidFill>
                            <a:schemeClr val="bg1"/>
                          </a:solidFill>
                          <a:effectLst/>
                          <a:latin typeface="Arial"/>
                        </a:rPr>
                        <a:t>DD.RR.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1" i="0" u="none" strike="noStrike">
                          <a:solidFill>
                            <a:schemeClr val="bg1"/>
                          </a:solidFill>
                          <a:effectLst/>
                          <a:latin typeface="Arial"/>
                        </a:rPr>
                        <a:t>TOTAL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1" i="0" u="none" strike="noStrike">
                          <a:solidFill>
                            <a:schemeClr val="bg1"/>
                          </a:solidFill>
                          <a:effectLst/>
                          <a:latin typeface="Arial"/>
                        </a:rPr>
                        <a:t>BRECHA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1" i="0" u="none" strike="noStrike" dirty="0">
                          <a:solidFill>
                            <a:schemeClr val="bg1"/>
                          </a:solidFill>
                          <a:effectLst/>
                          <a:latin typeface="Arial"/>
                        </a:rPr>
                        <a:t>OBSERVACIONES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1" i="0" u="none" strike="noStrike" dirty="0">
                          <a:solidFill>
                            <a:schemeClr val="bg1"/>
                          </a:solidFill>
                          <a:effectLst/>
                          <a:latin typeface="Arial"/>
                        </a:rPr>
                        <a:t>POR DEPTO.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1034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1" i="0" u="none" strike="noStrike" dirty="0">
                          <a:solidFill>
                            <a:schemeClr val="tx1"/>
                          </a:solidFill>
                          <a:effectLst/>
                          <a:latin typeface="Arial"/>
                        </a:rPr>
                        <a:t>OFICIALES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OFICIALES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18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20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18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- 2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MX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2026 CUENTA CON 1 OF USN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90%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1034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s-CL" sz="600" b="1" i="0" u="none" strike="noStrike" dirty="0">
                          <a:solidFill>
                            <a:schemeClr val="tx1"/>
                          </a:solidFill>
                          <a:effectLst/>
                          <a:latin typeface="Arial"/>
                        </a:rPr>
                        <a:t>MANDO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SOM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5287" marR="5287" marT="528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100%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97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11034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(Ec.)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5287" marR="5287" marT="528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11034">
                <a:tc rowSpan="6">
                  <a:txBody>
                    <a:bodyPr/>
                    <a:lstStyle/>
                    <a:p>
                      <a:pPr algn="ctr" rtl="0" fontAlgn="ctr"/>
                      <a:r>
                        <a:rPr lang="es-CL" sz="600" b="1" i="0" u="none" strike="noStrike" dirty="0">
                          <a:solidFill>
                            <a:schemeClr val="tx1"/>
                          </a:solidFill>
                          <a:effectLst/>
                          <a:latin typeface="Arial"/>
                        </a:rPr>
                        <a:t>ABASTECIMIENTO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L" sz="600" b="0" i="0" u="none" strike="noStrike" dirty="0">
                          <a:solidFill>
                            <a:srgbClr val="FF0000"/>
                          </a:solidFill>
                          <a:effectLst/>
                          <a:latin typeface="Arial"/>
                        </a:rPr>
                        <a:t>(Ab.)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FF0000"/>
                          </a:solidFill>
                          <a:effectLst/>
                          <a:latin typeface="Arial"/>
                        </a:rPr>
                        <a:t>4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 dirty="0">
                          <a:solidFill>
                            <a:srgbClr val="FF0000"/>
                          </a:solidFill>
                          <a:effectLst/>
                          <a:latin typeface="Arial"/>
                        </a:rPr>
                        <a:t>8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rowSpan="6"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 dirty="0">
                          <a:solidFill>
                            <a:schemeClr val="tx1"/>
                          </a:solidFill>
                          <a:effectLst/>
                          <a:latin typeface="Arial"/>
                        </a:rPr>
                        <a:t>19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 dirty="0">
                          <a:solidFill>
                            <a:srgbClr val="FF0000"/>
                          </a:solidFill>
                          <a:effectLst/>
                          <a:latin typeface="Arial"/>
                        </a:rPr>
                        <a:t>- 4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5287" marR="5287" marT="528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rowSpan="6"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70%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57563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(C.)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5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6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ctr" rtl="0" fontAlgn="ctr">
                        <a:buFontTx/>
                        <a:buNone/>
                      </a:pPr>
                      <a:r>
                        <a:rPr lang="es-MX" sz="6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- 1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287" marR="5287" marT="528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080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(Enf.)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5287" marR="5287" marT="528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11034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(</a:t>
                      </a:r>
                      <a:r>
                        <a:rPr lang="es-CL" sz="6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Lv</a:t>
                      </a:r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.)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- 1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5287" marR="5287" marT="528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23724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(M.)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5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8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 dirty="0">
                          <a:solidFill>
                            <a:srgbClr val="FF0000"/>
                          </a:solidFill>
                          <a:effectLst/>
                          <a:latin typeface="Arial"/>
                        </a:rPr>
                        <a:t>- 3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 SO (M.) COMO CONDESTABLE DEPARTAMENTAL </a:t>
                      </a:r>
                    </a:p>
                  </a:txBody>
                  <a:tcPr marL="5287" marR="5287" marT="528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11034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(Pl.)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5287" marR="5287" marT="528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57563">
                <a:tc rowSpan="7">
                  <a:txBody>
                    <a:bodyPr/>
                    <a:lstStyle/>
                    <a:p>
                      <a:pPr algn="ctr" rtl="0" fontAlgn="ctr"/>
                      <a:r>
                        <a:rPr lang="es-CL" sz="600" b="1" i="0" u="none" strike="noStrike" dirty="0">
                          <a:solidFill>
                            <a:schemeClr val="tx1"/>
                          </a:solidFill>
                          <a:effectLst/>
                          <a:latin typeface="Arial"/>
                        </a:rPr>
                        <a:t>OPERACIONES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(Mn.)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8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9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rowSpan="7"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35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- 1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5287" marR="5287" marT="528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rowSpan="7"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90%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11034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(Mn-Av.)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5287" marR="5287" marT="528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11034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(</a:t>
                      </a:r>
                      <a:r>
                        <a:rPr lang="es-CL" sz="6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Com.Av</a:t>
                      </a:r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.)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5287" marR="5287" marT="528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11034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(Nv.)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- 1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5287" marR="5287" marT="528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11034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(Op.S.)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7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9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- 2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5287" marR="5287" marT="528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11034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(</a:t>
                      </a:r>
                      <a:r>
                        <a:rPr lang="es-CL" sz="6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Tp.OS</a:t>
                      </a:r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.)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5287" marR="5287" marT="528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23724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(Rd.CIC.)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13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14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ctr" rtl="0" fontAlgn="ctr">
                        <a:buFontTx/>
                        <a:buNone/>
                      </a:pPr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- 1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 SO (RD.CIC.) COMO CONDESTABLE DEPARTAMENTAL </a:t>
                      </a:r>
                    </a:p>
                  </a:txBody>
                  <a:tcPr marL="5287" marR="5287" marT="528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11034">
                <a:tc rowSpan="8">
                  <a:txBody>
                    <a:bodyPr/>
                    <a:lstStyle/>
                    <a:p>
                      <a:pPr algn="ctr" rtl="0" fontAlgn="ctr"/>
                      <a:r>
                        <a:rPr lang="es-CL" sz="600" b="1" i="0" u="none" strike="noStrike" dirty="0">
                          <a:solidFill>
                            <a:schemeClr val="tx1"/>
                          </a:solidFill>
                          <a:effectLst/>
                          <a:latin typeface="Arial"/>
                        </a:rPr>
                        <a:t>SISTEMA DE ARMAS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(Com.)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10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11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rowSpan="8"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42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- 1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5287" marR="5287" marT="528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rowSpan="8"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93%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182942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(Mc.Arm.) / (Arm.) / (Mc. Art.) / 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8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5287" marR="5287" marT="528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182942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(Mc.Eln.CF.) / (Mc.Eln.Rd.CF.D.)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12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9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 SO (MC.ELN.CF.) COMO CONDESTABLE DEPARTAMENTAL</a:t>
                      </a:r>
                    </a:p>
                  </a:txBody>
                  <a:tcPr marL="5287" marR="5287" marT="528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111034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(Mc.Eln.Op.)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9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 dirty="0">
                          <a:solidFill>
                            <a:srgbClr val="FF0000"/>
                          </a:solidFill>
                          <a:effectLst/>
                          <a:latin typeface="Arial"/>
                        </a:rPr>
                        <a:t>- 5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5287" marR="5287" marT="528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111034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(Mc.Eln.Rd.)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5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- 2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5287" marR="5287" marT="528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  <a:tr h="111034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(Mc.Eln.S.)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5287" marR="5287" marT="528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23"/>
                  </a:ext>
                </a:extLst>
              </a:tr>
              <a:tr h="111034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(Mc.Eln.S.C.)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5287" marR="5287" marT="528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24"/>
                  </a:ext>
                </a:extLst>
              </a:tr>
              <a:tr h="111034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L" sz="600" b="0" i="0" u="none" strike="noStrike" dirty="0">
                          <a:solidFill>
                            <a:srgbClr val="FF0000"/>
                          </a:solidFill>
                          <a:effectLst/>
                          <a:latin typeface="Arial"/>
                        </a:rPr>
                        <a:t>(Mc.Eln.Tc.)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FF0000"/>
                          </a:solidFill>
                          <a:effectLst/>
                          <a:latin typeface="Arial"/>
                        </a:rPr>
                        <a:t>1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FF0000"/>
                          </a:solidFill>
                          <a:effectLst/>
                          <a:latin typeface="Arial"/>
                        </a:rPr>
                        <a:t>3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 dirty="0">
                          <a:solidFill>
                            <a:srgbClr val="FF0000"/>
                          </a:solidFill>
                          <a:effectLst/>
                          <a:latin typeface="Arial"/>
                        </a:rPr>
                        <a:t>- 2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5287" marR="5287" marT="528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25"/>
                  </a:ext>
                </a:extLst>
              </a:tr>
              <a:tr h="111034">
                <a:tc rowSpan="6">
                  <a:txBody>
                    <a:bodyPr/>
                    <a:lstStyle/>
                    <a:p>
                      <a:pPr algn="ctr" rtl="0" fontAlgn="ctr"/>
                      <a:r>
                        <a:rPr lang="es-CL" sz="600" b="1" i="0" u="none" strike="noStrike" dirty="0">
                          <a:solidFill>
                            <a:schemeClr val="tx1"/>
                          </a:solidFill>
                          <a:effectLst/>
                          <a:latin typeface="Arial"/>
                        </a:rPr>
                        <a:t>INGENIERÍA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(Mc.B.S.C.A.)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rowSpan="6"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27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5287" marR="5287" marT="528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rowSpan="6"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79%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6"/>
                  </a:ext>
                </a:extLst>
              </a:tr>
              <a:tr h="123724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(Mc.C.I.)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9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9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 SO (MC.C.I.) COMO CONDESTABLE DEPARTAMENTAL</a:t>
                      </a:r>
                    </a:p>
                  </a:txBody>
                  <a:tcPr marL="5287" marR="5287" marT="528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27"/>
                  </a:ext>
                </a:extLst>
              </a:tr>
              <a:tr h="111034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(Mc.El.)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8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10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- 2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5287" marR="5287" marT="528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28"/>
                  </a:ext>
                </a:extLst>
              </a:tr>
              <a:tr h="111034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(Mc.Mq.)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7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9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- 2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5287" marR="5287" marT="528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29"/>
                  </a:ext>
                </a:extLst>
              </a:tr>
              <a:tr h="111034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Op.Mq.H.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5287" marR="5287" marT="528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30"/>
                  </a:ext>
                </a:extLst>
              </a:tr>
              <a:tr h="111034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Cualquier Esp.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600" b="0" i="0" u="none" strike="noStrike" dirty="0">
                          <a:solidFill>
                            <a:srgbClr val="FF0000"/>
                          </a:solidFill>
                          <a:effectLst/>
                          <a:latin typeface="Arial"/>
                        </a:rPr>
                        <a:t>- 3</a:t>
                      </a:r>
                    </a:p>
                  </a:txBody>
                  <a:tcPr marL="5287" marR="5287" marT="5287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s-CL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UNIDAD SIN SOLDADOR </a:t>
                      </a:r>
                    </a:p>
                  </a:txBody>
                  <a:tcPr marL="5287" marR="5287" marT="528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31"/>
                  </a:ext>
                </a:extLst>
              </a:tr>
            </a:tbl>
          </a:graphicData>
        </a:graphic>
      </p:graphicFrame>
      <p:sp>
        <p:nvSpPr>
          <p:cNvPr id="13" name="Rectángulo 11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4714890"/>
            <a:ext cx="9144000" cy="42861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solidFill>
                  <a:srgbClr val="FFFFFF"/>
                </a:solidFill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solidFill>
                  <a:srgbClr val="FFFFFF"/>
                </a:solidFill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  <p:grpSp>
        <p:nvGrpSpPr>
          <p:cNvPr id="4" name="Grupo 3">
            <a:extLst>
              <a:ext uri="{FF2B5EF4-FFF2-40B4-BE49-F238E27FC236}">
                <a16:creationId xmlns:a16="http://schemas.microsoft.com/office/drawing/2014/main" id="{5829A5CB-AC83-CD7E-D78C-BCBEE1ED6DC5}"/>
              </a:ext>
            </a:extLst>
          </p:cNvPr>
          <p:cNvGrpSpPr/>
          <p:nvPr/>
        </p:nvGrpSpPr>
        <p:grpSpPr>
          <a:xfrm>
            <a:off x="0" y="0"/>
            <a:ext cx="9010487" cy="1010653"/>
            <a:chOff x="0" y="0"/>
            <a:chExt cx="9010487" cy="1010653"/>
          </a:xfrm>
        </p:grpSpPr>
        <p:grpSp>
          <p:nvGrpSpPr>
            <p:cNvPr id="5" name="17 Grupo">
              <a:extLst>
                <a:ext uri="{FF2B5EF4-FFF2-40B4-BE49-F238E27FC236}">
                  <a16:creationId xmlns:a16="http://schemas.microsoft.com/office/drawing/2014/main" id="{EDB2CF2A-CFDC-99F4-FE60-5195B90B19F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57223" y="454026"/>
              <a:ext cx="7347801" cy="177800"/>
              <a:chOff x="250948" y="749210"/>
              <a:chExt cx="8739065" cy="236952"/>
            </a:xfrm>
          </p:grpSpPr>
          <p:sp>
            <p:nvSpPr>
              <p:cNvPr id="8" name="16 Forma libre">
                <a:extLst>
                  <a:ext uri="{FF2B5EF4-FFF2-40B4-BE49-F238E27FC236}">
                    <a16:creationId xmlns:a16="http://schemas.microsoft.com/office/drawing/2014/main" id="{3C972C28-AEF7-B18C-A6C5-4F963E2090D4}"/>
                  </a:ext>
                </a:extLst>
              </p:cNvPr>
              <p:cNvSpPr/>
              <p:nvPr/>
            </p:nvSpPr>
            <p:spPr>
              <a:xfrm>
                <a:off x="250948" y="751326"/>
                <a:ext cx="6867428" cy="232721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695825" h="233362">
                    <a:moveTo>
                      <a:pt x="4763" y="4762"/>
                    </a:moveTo>
                    <a:cubicBezTo>
                      <a:pt x="3175" y="80962"/>
                      <a:pt x="1588" y="157162"/>
                      <a:pt x="0" y="233362"/>
                    </a:cubicBezTo>
                    <a:lnTo>
                      <a:pt x="4538663" y="233362"/>
                    </a:lnTo>
                    <a:lnTo>
                      <a:pt x="4695825" y="0"/>
                    </a:lnTo>
                    <a:lnTo>
                      <a:pt x="4763" y="4762"/>
                    </a:lnTo>
                    <a:close/>
                  </a:path>
                </a:pathLst>
              </a:custGeom>
              <a:solidFill>
                <a:srgbClr val="0A0A2C"/>
              </a:solidFill>
              <a:ln>
                <a:solidFill>
                  <a:srgbClr val="CC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/>
              </a:p>
            </p:txBody>
          </p:sp>
          <p:sp>
            <p:nvSpPr>
              <p:cNvPr id="10" name="17 Paralelogramo">
                <a:extLst>
                  <a:ext uri="{FF2B5EF4-FFF2-40B4-BE49-F238E27FC236}">
                    <a16:creationId xmlns:a16="http://schemas.microsoft.com/office/drawing/2014/main" id="{C8C855E5-CA34-3245-4FE2-24C0047EC0FE}"/>
                  </a:ext>
                </a:extLst>
              </p:cNvPr>
              <p:cNvSpPr/>
              <p:nvPr/>
            </p:nvSpPr>
            <p:spPr>
              <a:xfrm>
                <a:off x="6975503" y="751326"/>
                <a:ext cx="1071548" cy="234836"/>
              </a:xfrm>
              <a:prstGeom prst="parallelogram">
                <a:avLst>
                  <a:gd name="adj" fmla="val 96235"/>
                </a:avLst>
              </a:prstGeom>
              <a:solidFill>
                <a:schemeClr val="accent6">
                  <a:lumMod val="75000"/>
                </a:schemeClr>
              </a:solidFill>
              <a:ln>
                <a:solidFill>
                  <a:srgbClr val="CC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/>
              </a:p>
            </p:txBody>
          </p:sp>
          <p:sp>
            <p:nvSpPr>
              <p:cNvPr id="11" name="18 Paralelogramo">
                <a:extLst>
                  <a:ext uri="{FF2B5EF4-FFF2-40B4-BE49-F238E27FC236}">
                    <a16:creationId xmlns:a16="http://schemas.microsoft.com/office/drawing/2014/main" id="{B9E1AE4B-EC2E-B1FE-546D-31D742D42FE9}"/>
                  </a:ext>
                </a:extLst>
              </p:cNvPr>
              <p:cNvSpPr/>
              <p:nvPr/>
            </p:nvSpPr>
            <p:spPr>
              <a:xfrm>
                <a:off x="7918465" y="749210"/>
                <a:ext cx="1071548" cy="232721"/>
              </a:xfrm>
              <a:prstGeom prst="parallelogram">
                <a:avLst>
                  <a:gd name="adj" fmla="val 96235"/>
                </a:avLst>
              </a:prstGeom>
              <a:solidFill>
                <a:schemeClr val="accent6">
                  <a:lumMod val="20000"/>
                  <a:lumOff val="80000"/>
                </a:schemeClr>
              </a:solidFill>
              <a:ln>
                <a:solidFill>
                  <a:srgbClr val="CC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/>
              </a:p>
            </p:txBody>
          </p:sp>
        </p:grpSp>
        <p:pic>
          <p:nvPicPr>
            <p:cNvPr id="6" name="1 Imagen">
              <a:extLst>
                <a:ext uri="{FF2B5EF4-FFF2-40B4-BE49-F238E27FC236}">
                  <a16:creationId xmlns:a16="http://schemas.microsoft.com/office/drawing/2014/main" id="{4493B1B0-F1D0-279C-2E3F-4CB4D8A0770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8388424" y="1"/>
              <a:ext cx="622063" cy="9286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" name="Picture 2" descr="Imagen relacionada">
              <a:extLst>
                <a:ext uri="{FF2B5EF4-FFF2-40B4-BE49-F238E27FC236}">
                  <a16:creationId xmlns:a16="http://schemas.microsoft.com/office/drawing/2014/main" id="{7FAE0F39-0943-F42E-EEB6-3A655F36C39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0" y="0"/>
              <a:ext cx="787521" cy="1010653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val="2587979585"/>
      </p:ext>
    </p:extLst>
  </p:cSld>
  <p:clrMapOvr>
    <a:masterClrMapping/>
  </p:clrMapOvr>
  <p:transition advClick="0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01A3EE-0BC5-646E-A136-156D328CAE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5 Marcador de número de diapositiva">
            <a:extLst>
              <a:ext uri="{FF2B5EF4-FFF2-40B4-BE49-F238E27FC236}">
                <a16:creationId xmlns:a16="http://schemas.microsoft.com/office/drawing/2014/main" id="{8EACBA91-8071-C4AA-5019-CA107A93CA2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8534400" y="4357700"/>
            <a:ext cx="609600" cy="285750"/>
          </a:xfrm>
        </p:spPr>
        <p:txBody>
          <a:bodyPr/>
          <a:lstStyle/>
          <a:p>
            <a:pPr>
              <a:defRPr/>
            </a:pPr>
            <a:fld id="{51533B67-9AE0-4BB2-9165-3073AE4264FB}" type="slidenum">
              <a:rPr lang="es-ES" b="1" smtClean="0">
                <a:solidFill>
                  <a:schemeClr val="accent2"/>
                </a:solidFill>
              </a:rPr>
              <a:pPr>
                <a:defRPr/>
              </a:pPr>
              <a:t>6</a:t>
            </a:fld>
            <a:endParaRPr lang="es-ES" b="1" dirty="0">
              <a:solidFill>
                <a:schemeClr val="accent2"/>
              </a:solidFill>
            </a:endParaRPr>
          </a:p>
        </p:txBody>
      </p:sp>
      <p:sp>
        <p:nvSpPr>
          <p:cNvPr id="21" name="20 CuadroTexto">
            <a:extLst>
              <a:ext uri="{FF2B5EF4-FFF2-40B4-BE49-F238E27FC236}">
                <a16:creationId xmlns:a16="http://schemas.microsoft.com/office/drawing/2014/main" id="{4F89FA81-B6D2-972F-205A-E64A0E6DC383}"/>
              </a:ext>
            </a:extLst>
          </p:cNvPr>
          <p:cNvSpPr txBox="1"/>
          <p:nvPr/>
        </p:nvSpPr>
        <p:spPr>
          <a:xfrm>
            <a:off x="0" y="0"/>
            <a:ext cx="907259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s-ES" sz="2400" b="1" dirty="0">
                <a:solidFill>
                  <a:srgbClr val="191966"/>
                </a:solidFill>
                <a:latin typeface="Century Gothic" panose="020B0502020202020204" pitchFamily="34" charset="0"/>
              </a:rPr>
              <a:t>PERSONAL – DISCIPLINA</a:t>
            </a:r>
            <a:endParaRPr lang="es-CL" sz="2400" b="1" dirty="0">
              <a:solidFill>
                <a:schemeClr val="accent2">
                  <a:lumMod val="50000"/>
                </a:schemeClr>
              </a:solidFill>
              <a:latin typeface="Century Gothic" panose="020B0502020202020204" pitchFamily="34" charset="0"/>
              <a:cs typeface="+mn-cs"/>
            </a:endParaRPr>
          </a:p>
        </p:txBody>
      </p:sp>
      <p:grpSp>
        <p:nvGrpSpPr>
          <p:cNvPr id="16" name="Grupo 15">
            <a:extLst>
              <a:ext uri="{FF2B5EF4-FFF2-40B4-BE49-F238E27FC236}">
                <a16:creationId xmlns:a16="http://schemas.microsoft.com/office/drawing/2014/main" id="{A97C2618-5BA5-C3BA-8DA0-81F90A588A5B}"/>
              </a:ext>
            </a:extLst>
          </p:cNvPr>
          <p:cNvGrpSpPr/>
          <p:nvPr/>
        </p:nvGrpSpPr>
        <p:grpSpPr>
          <a:xfrm>
            <a:off x="0" y="0"/>
            <a:ext cx="9010487" cy="1010653"/>
            <a:chOff x="0" y="0"/>
            <a:chExt cx="9010487" cy="1010653"/>
          </a:xfrm>
        </p:grpSpPr>
        <p:grpSp>
          <p:nvGrpSpPr>
            <p:cNvPr id="17" name="17 Grupo">
              <a:extLst>
                <a:ext uri="{FF2B5EF4-FFF2-40B4-BE49-F238E27FC236}">
                  <a16:creationId xmlns:a16="http://schemas.microsoft.com/office/drawing/2014/main" id="{AA3DB5B0-9959-F945-1F98-D6021D3B9CC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57223" y="454026"/>
              <a:ext cx="7347801" cy="177800"/>
              <a:chOff x="250948" y="749210"/>
              <a:chExt cx="8739065" cy="236952"/>
            </a:xfrm>
          </p:grpSpPr>
          <p:sp>
            <p:nvSpPr>
              <p:cNvPr id="20" name="16 Forma libre">
                <a:extLst>
                  <a:ext uri="{FF2B5EF4-FFF2-40B4-BE49-F238E27FC236}">
                    <a16:creationId xmlns:a16="http://schemas.microsoft.com/office/drawing/2014/main" id="{F4C8AA89-68D7-7D65-4B6D-7987DB515837}"/>
                  </a:ext>
                </a:extLst>
              </p:cNvPr>
              <p:cNvSpPr/>
              <p:nvPr/>
            </p:nvSpPr>
            <p:spPr>
              <a:xfrm>
                <a:off x="250948" y="751326"/>
                <a:ext cx="6867428" cy="232721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695825" h="233362">
                    <a:moveTo>
                      <a:pt x="4763" y="4762"/>
                    </a:moveTo>
                    <a:cubicBezTo>
                      <a:pt x="3175" y="80962"/>
                      <a:pt x="1588" y="157162"/>
                      <a:pt x="0" y="233362"/>
                    </a:cubicBezTo>
                    <a:lnTo>
                      <a:pt x="4538663" y="233362"/>
                    </a:lnTo>
                    <a:lnTo>
                      <a:pt x="4695825" y="0"/>
                    </a:lnTo>
                    <a:lnTo>
                      <a:pt x="4763" y="4762"/>
                    </a:lnTo>
                    <a:close/>
                  </a:path>
                </a:pathLst>
              </a:custGeom>
              <a:solidFill>
                <a:srgbClr val="0A0A2C"/>
              </a:solidFill>
              <a:ln>
                <a:solidFill>
                  <a:srgbClr val="CC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/>
              </a:p>
            </p:txBody>
          </p:sp>
          <p:sp>
            <p:nvSpPr>
              <p:cNvPr id="28" name="17 Paralelogramo">
                <a:extLst>
                  <a:ext uri="{FF2B5EF4-FFF2-40B4-BE49-F238E27FC236}">
                    <a16:creationId xmlns:a16="http://schemas.microsoft.com/office/drawing/2014/main" id="{A03F43C2-E5D2-EC27-487F-2128D997E027}"/>
                  </a:ext>
                </a:extLst>
              </p:cNvPr>
              <p:cNvSpPr/>
              <p:nvPr/>
            </p:nvSpPr>
            <p:spPr>
              <a:xfrm>
                <a:off x="6975503" y="751326"/>
                <a:ext cx="1071548" cy="234836"/>
              </a:xfrm>
              <a:prstGeom prst="parallelogram">
                <a:avLst>
                  <a:gd name="adj" fmla="val 96235"/>
                </a:avLst>
              </a:prstGeom>
              <a:solidFill>
                <a:schemeClr val="accent6">
                  <a:lumMod val="75000"/>
                </a:schemeClr>
              </a:solidFill>
              <a:ln>
                <a:solidFill>
                  <a:srgbClr val="CC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/>
              </a:p>
            </p:txBody>
          </p:sp>
          <p:sp>
            <p:nvSpPr>
              <p:cNvPr id="29" name="18 Paralelogramo">
                <a:extLst>
                  <a:ext uri="{FF2B5EF4-FFF2-40B4-BE49-F238E27FC236}">
                    <a16:creationId xmlns:a16="http://schemas.microsoft.com/office/drawing/2014/main" id="{27AD3A55-DA09-E8D7-08A1-D310CD4696DA}"/>
                  </a:ext>
                </a:extLst>
              </p:cNvPr>
              <p:cNvSpPr/>
              <p:nvPr/>
            </p:nvSpPr>
            <p:spPr>
              <a:xfrm>
                <a:off x="7918465" y="749210"/>
                <a:ext cx="1071548" cy="232721"/>
              </a:xfrm>
              <a:prstGeom prst="parallelogram">
                <a:avLst>
                  <a:gd name="adj" fmla="val 96235"/>
                </a:avLst>
              </a:prstGeom>
              <a:solidFill>
                <a:schemeClr val="accent6">
                  <a:lumMod val="20000"/>
                  <a:lumOff val="80000"/>
                </a:schemeClr>
              </a:solidFill>
              <a:ln>
                <a:solidFill>
                  <a:srgbClr val="CC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/>
              </a:p>
            </p:txBody>
          </p:sp>
        </p:grpSp>
        <p:pic>
          <p:nvPicPr>
            <p:cNvPr id="18" name="1 Imagen">
              <a:extLst>
                <a:ext uri="{FF2B5EF4-FFF2-40B4-BE49-F238E27FC236}">
                  <a16:creationId xmlns:a16="http://schemas.microsoft.com/office/drawing/2014/main" id="{89DC00FE-2882-2212-73EA-3AB33A977E8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8388424" y="1"/>
              <a:ext cx="622063" cy="9286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9" name="Picture 2" descr="Imagen relacionada">
              <a:extLst>
                <a:ext uri="{FF2B5EF4-FFF2-40B4-BE49-F238E27FC236}">
                  <a16:creationId xmlns:a16="http://schemas.microsoft.com/office/drawing/2014/main" id="{318070E0-DC18-9A3A-FAD5-CC48A7E3576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0" y="0"/>
              <a:ext cx="787521" cy="1010653"/>
            </a:xfrm>
            <a:prstGeom prst="rect">
              <a:avLst/>
            </a:prstGeom>
            <a:noFill/>
          </p:spPr>
        </p:pic>
      </p:grpSp>
      <p:sp>
        <p:nvSpPr>
          <p:cNvPr id="31" name="Rectángulo 11">
            <a:extLst>
              <a:ext uri="{FF2B5EF4-FFF2-40B4-BE49-F238E27FC236}">
                <a16:creationId xmlns:a16="http://schemas.microsoft.com/office/drawing/2014/main" id="{3AB95A21-7B58-AAD1-0376-444758887FB3}"/>
              </a:ext>
            </a:extLst>
          </p:cNvPr>
          <p:cNvSpPr/>
          <p:nvPr/>
        </p:nvSpPr>
        <p:spPr>
          <a:xfrm>
            <a:off x="-7808" y="4669586"/>
            <a:ext cx="9144000" cy="494452"/>
          </a:xfrm>
          <a:prstGeom prst="rect">
            <a:avLst/>
          </a:prstGeom>
          <a:solidFill>
            <a:srgbClr val="22228B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000" b="1" dirty="0">
                <a:latin typeface="Century Gothic" panose="020B0502020202020204" pitchFamily="34" charset="0"/>
                <a:cs typeface="Arial" pitchFamily="34" charset="0"/>
              </a:rPr>
              <a:t>     P A T R I O T I S M O</a:t>
            </a:r>
          </a:p>
          <a:p>
            <a:pPr algn="ctr">
              <a:lnSpc>
                <a:spcPct val="150000"/>
              </a:lnSpc>
            </a:pPr>
            <a:r>
              <a:rPr lang="es-CL" sz="1000" b="1" dirty="0">
                <a:latin typeface="Century Gothic" panose="020B0502020202020204" pitchFamily="34" charset="0"/>
                <a:cs typeface="Arial" pitchFamily="34" charset="0"/>
              </a:rPr>
              <a:t>HONOR		LEALTAD		VALENTÍA	         	INTEGRIDAD		  DEBER</a:t>
            </a:r>
          </a:p>
        </p:txBody>
      </p:sp>
      <p:pic>
        <p:nvPicPr>
          <p:cNvPr id="35" name="Imagen 34">
            <a:extLst>
              <a:ext uri="{FF2B5EF4-FFF2-40B4-BE49-F238E27FC236}">
                <a16:creationId xmlns:a16="http://schemas.microsoft.com/office/drawing/2014/main" id="{3E6205E4-9AD4-F58F-ECB8-F562B2662B2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039" y="659733"/>
            <a:ext cx="7444305" cy="3903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8587397"/>
      </p:ext>
    </p:extLst>
  </p:cSld>
  <p:clrMapOvr>
    <a:masterClrMapping/>
  </p:clrMapOvr>
  <p:transition advClick="0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25697D-AEDD-D4F2-548C-08616C458C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AutoShape 2" descr="https://direcpers.armada.cl/fotos/muestra_fotoTin.php?run=19/19415569.jpeg&amp;height=190">
            <a:extLst>
              <a:ext uri="{FF2B5EF4-FFF2-40B4-BE49-F238E27FC236}">
                <a16:creationId xmlns:a16="http://schemas.microsoft.com/office/drawing/2014/main" id="{149EAE72-D6B8-8C41-AD86-ABFAB4B6927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8" name="5 Marcador de número de diapositiva">
            <a:extLst>
              <a:ext uri="{FF2B5EF4-FFF2-40B4-BE49-F238E27FC236}">
                <a16:creationId xmlns:a16="http://schemas.microsoft.com/office/drawing/2014/main" id="{D5E9DC48-B867-20A4-C054-00835FBA559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8534400" y="4357700"/>
            <a:ext cx="609600" cy="285750"/>
          </a:xfrm>
        </p:spPr>
        <p:txBody>
          <a:bodyPr/>
          <a:lstStyle/>
          <a:p>
            <a:pPr>
              <a:defRPr/>
            </a:pPr>
            <a:fld id="{51533B67-9AE0-4BB2-9165-3073AE4264FB}" type="slidenum">
              <a:rPr lang="es-ES" b="1" smtClean="0">
                <a:solidFill>
                  <a:schemeClr val="accent2"/>
                </a:solidFill>
              </a:rPr>
              <a:pPr>
                <a:defRPr/>
              </a:pPr>
              <a:t>7</a:t>
            </a:fld>
            <a:endParaRPr lang="es-ES" b="1" dirty="0">
              <a:solidFill>
                <a:schemeClr val="accent2"/>
              </a:solidFill>
            </a:endParaRPr>
          </a:p>
        </p:txBody>
      </p:sp>
      <p:sp>
        <p:nvSpPr>
          <p:cNvPr id="39938" name="AutoShape 2" descr="https://direcpers.armada.cl/fotos/muestra_fotoTin.php?run=17/17841976.jpeg&amp;height=190">
            <a:extLst>
              <a:ext uri="{FF2B5EF4-FFF2-40B4-BE49-F238E27FC236}">
                <a16:creationId xmlns:a16="http://schemas.microsoft.com/office/drawing/2014/main" id="{25EF5277-8205-C5F1-47BA-5C68872EE3D1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6" name="15 CuadroTexto">
            <a:extLst>
              <a:ext uri="{FF2B5EF4-FFF2-40B4-BE49-F238E27FC236}">
                <a16:creationId xmlns:a16="http://schemas.microsoft.com/office/drawing/2014/main" id="{F39A7C60-3EBD-C31D-C7F3-F62E97954B71}"/>
              </a:ext>
            </a:extLst>
          </p:cNvPr>
          <p:cNvSpPr txBox="1"/>
          <p:nvPr/>
        </p:nvSpPr>
        <p:spPr>
          <a:xfrm>
            <a:off x="0" y="-20638"/>
            <a:ext cx="914399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CL" sz="2400" b="1" dirty="0">
                <a:solidFill>
                  <a:schemeClr val="accent2">
                    <a:lumMod val="50000"/>
                  </a:schemeClr>
                </a:solidFill>
                <a:latin typeface="+mj-lt"/>
                <a:cs typeface="+mn-cs"/>
              </a:rPr>
              <a:t>PERSONAL – SITUACIONES</a:t>
            </a:r>
          </a:p>
        </p:txBody>
      </p:sp>
      <p:grpSp>
        <p:nvGrpSpPr>
          <p:cNvPr id="33" name="Grupo 32">
            <a:extLst>
              <a:ext uri="{FF2B5EF4-FFF2-40B4-BE49-F238E27FC236}">
                <a16:creationId xmlns:a16="http://schemas.microsoft.com/office/drawing/2014/main" id="{6F1BF456-5BC2-824C-F1B5-4B316D799529}"/>
              </a:ext>
            </a:extLst>
          </p:cNvPr>
          <p:cNvGrpSpPr/>
          <p:nvPr/>
        </p:nvGrpSpPr>
        <p:grpSpPr>
          <a:xfrm>
            <a:off x="0" y="0"/>
            <a:ext cx="9010487" cy="1010653"/>
            <a:chOff x="0" y="0"/>
            <a:chExt cx="9010487" cy="1010653"/>
          </a:xfrm>
        </p:grpSpPr>
        <p:grpSp>
          <p:nvGrpSpPr>
            <p:cNvPr id="34" name="17 Grupo">
              <a:extLst>
                <a:ext uri="{FF2B5EF4-FFF2-40B4-BE49-F238E27FC236}">
                  <a16:creationId xmlns:a16="http://schemas.microsoft.com/office/drawing/2014/main" id="{D3132A06-9D30-CE8C-DC83-F8E14E92A83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57223" y="454026"/>
              <a:ext cx="7347801" cy="177800"/>
              <a:chOff x="250948" y="749210"/>
              <a:chExt cx="8739065" cy="236952"/>
            </a:xfrm>
          </p:grpSpPr>
          <p:sp>
            <p:nvSpPr>
              <p:cNvPr id="37" name="16 Forma libre">
                <a:extLst>
                  <a:ext uri="{FF2B5EF4-FFF2-40B4-BE49-F238E27FC236}">
                    <a16:creationId xmlns:a16="http://schemas.microsoft.com/office/drawing/2014/main" id="{D778DC11-568E-0E5A-51CF-C66CB1E27C1E}"/>
                  </a:ext>
                </a:extLst>
              </p:cNvPr>
              <p:cNvSpPr/>
              <p:nvPr/>
            </p:nvSpPr>
            <p:spPr>
              <a:xfrm>
                <a:off x="250948" y="751326"/>
                <a:ext cx="6867428" cy="232721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695825" h="233362">
                    <a:moveTo>
                      <a:pt x="4763" y="4762"/>
                    </a:moveTo>
                    <a:cubicBezTo>
                      <a:pt x="3175" y="80962"/>
                      <a:pt x="1588" y="157162"/>
                      <a:pt x="0" y="233362"/>
                    </a:cubicBezTo>
                    <a:lnTo>
                      <a:pt x="4538663" y="233362"/>
                    </a:lnTo>
                    <a:lnTo>
                      <a:pt x="4695825" y="0"/>
                    </a:lnTo>
                    <a:lnTo>
                      <a:pt x="4763" y="4762"/>
                    </a:lnTo>
                    <a:close/>
                  </a:path>
                </a:pathLst>
              </a:custGeom>
              <a:solidFill>
                <a:srgbClr val="0A0A2C"/>
              </a:solidFill>
              <a:ln>
                <a:solidFill>
                  <a:srgbClr val="CC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/>
              </a:p>
            </p:txBody>
          </p:sp>
          <p:sp>
            <p:nvSpPr>
              <p:cNvPr id="38" name="17 Paralelogramo">
                <a:extLst>
                  <a:ext uri="{FF2B5EF4-FFF2-40B4-BE49-F238E27FC236}">
                    <a16:creationId xmlns:a16="http://schemas.microsoft.com/office/drawing/2014/main" id="{4F4404A8-8310-7928-324E-BC7D3130D086}"/>
                  </a:ext>
                </a:extLst>
              </p:cNvPr>
              <p:cNvSpPr/>
              <p:nvPr/>
            </p:nvSpPr>
            <p:spPr>
              <a:xfrm>
                <a:off x="6975503" y="751326"/>
                <a:ext cx="1071548" cy="234836"/>
              </a:xfrm>
              <a:prstGeom prst="parallelogram">
                <a:avLst>
                  <a:gd name="adj" fmla="val 96235"/>
                </a:avLst>
              </a:prstGeom>
              <a:solidFill>
                <a:schemeClr val="accent6">
                  <a:lumMod val="75000"/>
                </a:schemeClr>
              </a:solidFill>
              <a:ln>
                <a:solidFill>
                  <a:srgbClr val="CC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/>
              </a:p>
            </p:txBody>
          </p:sp>
          <p:sp>
            <p:nvSpPr>
              <p:cNvPr id="39" name="18 Paralelogramo">
                <a:extLst>
                  <a:ext uri="{FF2B5EF4-FFF2-40B4-BE49-F238E27FC236}">
                    <a16:creationId xmlns:a16="http://schemas.microsoft.com/office/drawing/2014/main" id="{A6A5A29D-BC01-7759-E3CD-C0D3BEAD19BE}"/>
                  </a:ext>
                </a:extLst>
              </p:cNvPr>
              <p:cNvSpPr/>
              <p:nvPr/>
            </p:nvSpPr>
            <p:spPr>
              <a:xfrm>
                <a:off x="7918465" y="749210"/>
                <a:ext cx="1071548" cy="232721"/>
              </a:xfrm>
              <a:prstGeom prst="parallelogram">
                <a:avLst>
                  <a:gd name="adj" fmla="val 96235"/>
                </a:avLst>
              </a:prstGeom>
              <a:solidFill>
                <a:schemeClr val="accent6">
                  <a:lumMod val="20000"/>
                  <a:lumOff val="80000"/>
                </a:schemeClr>
              </a:solidFill>
              <a:ln>
                <a:solidFill>
                  <a:srgbClr val="CC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/>
              </a:p>
            </p:txBody>
          </p:sp>
        </p:grpSp>
        <p:pic>
          <p:nvPicPr>
            <p:cNvPr id="35" name="1 Imagen">
              <a:extLst>
                <a:ext uri="{FF2B5EF4-FFF2-40B4-BE49-F238E27FC236}">
                  <a16:creationId xmlns:a16="http://schemas.microsoft.com/office/drawing/2014/main" id="{50815F8A-7A05-5249-77C5-16C220D9EF5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8388424" y="1"/>
              <a:ext cx="622063" cy="9286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" name="Picture 2" descr="Imagen relacionada">
              <a:extLst>
                <a:ext uri="{FF2B5EF4-FFF2-40B4-BE49-F238E27FC236}">
                  <a16:creationId xmlns:a16="http://schemas.microsoft.com/office/drawing/2014/main" id="{37E7C065-E108-20D6-737D-3E50F438146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0" y="0"/>
              <a:ext cx="787521" cy="1010653"/>
            </a:xfrm>
            <a:prstGeom prst="rect">
              <a:avLst/>
            </a:prstGeom>
            <a:noFill/>
          </p:spPr>
        </p:pic>
      </p:grpSp>
      <p:sp>
        <p:nvSpPr>
          <p:cNvPr id="41" name="Rectángulo 11">
            <a:extLst>
              <a:ext uri="{FF2B5EF4-FFF2-40B4-BE49-F238E27FC236}">
                <a16:creationId xmlns:a16="http://schemas.microsoft.com/office/drawing/2014/main" id="{1378E5E3-FF84-FEF9-0516-0EB326D757F0}"/>
              </a:ext>
            </a:extLst>
          </p:cNvPr>
          <p:cNvSpPr/>
          <p:nvPr/>
        </p:nvSpPr>
        <p:spPr>
          <a:xfrm>
            <a:off x="-7808" y="4669586"/>
            <a:ext cx="9144000" cy="494452"/>
          </a:xfrm>
          <a:prstGeom prst="rect">
            <a:avLst/>
          </a:prstGeom>
          <a:solidFill>
            <a:srgbClr val="22228B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000" b="1" dirty="0">
                <a:latin typeface="Century Gothic" panose="020B0502020202020204" pitchFamily="34" charset="0"/>
                <a:cs typeface="Arial" pitchFamily="34" charset="0"/>
              </a:rPr>
              <a:t>     P A T R I O T I S M O</a:t>
            </a:r>
          </a:p>
          <a:p>
            <a:pPr algn="ctr">
              <a:lnSpc>
                <a:spcPct val="150000"/>
              </a:lnSpc>
            </a:pPr>
            <a:r>
              <a:rPr lang="es-CL" sz="1000" b="1" dirty="0">
                <a:latin typeface="Century Gothic" panose="020B0502020202020204" pitchFamily="34" charset="0"/>
                <a:cs typeface="Arial" pitchFamily="34" charset="0"/>
              </a:rPr>
              <a:t>HONOR		LEALTAD		VALENTÍA	         	INTEGRIDAD		  DEBER</a:t>
            </a:r>
          </a:p>
        </p:txBody>
      </p:sp>
      <p:pic>
        <p:nvPicPr>
          <p:cNvPr id="42" name="Imagen 41">
            <a:extLst>
              <a:ext uri="{FF2B5EF4-FFF2-40B4-BE49-F238E27FC236}">
                <a16:creationId xmlns:a16="http://schemas.microsoft.com/office/drawing/2014/main" id="{ACE752B8-4BB3-0A0C-4834-4BF7E8D0F2C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8568" y="654787"/>
            <a:ext cx="6626863" cy="3787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5490260"/>
      </p:ext>
    </p:extLst>
  </p:cSld>
  <p:clrMapOvr>
    <a:masterClrMapping/>
  </p:clrMapOvr>
  <p:transition advClick="0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C31AEF-EAA3-9EAC-3D69-B3536C4D09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AutoShape 2" descr="https://direcpers.armada.cl/fotos/muestra_fotoTin.php?run=19/19415569.jpeg&amp;height=190">
            <a:extLst>
              <a:ext uri="{FF2B5EF4-FFF2-40B4-BE49-F238E27FC236}">
                <a16:creationId xmlns:a16="http://schemas.microsoft.com/office/drawing/2014/main" id="{7CB33737-0220-9D85-3DDB-40FC9F5DAFCE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8" name="5 Marcador de número de diapositiva">
            <a:extLst>
              <a:ext uri="{FF2B5EF4-FFF2-40B4-BE49-F238E27FC236}">
                <a16:creationId xmlns:a16="http://schemas.microsoft.com/office/drawing/2014/main" id="{634461FE-2F18-7C4D-A618-630E90622C5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8534400" y="4357700"/>
            <a:ext cx="609600" cy="285750"/>
          </a:xfrm>
        </p:spPr>
        <p:txBody>
          <a:bodyPr/>
          <a:lstStyle/>
          <a:p>
            <a:pPr>
              <a:defRPr/>
            </a:pPr>
            <a:fld id="{51533B67-9AE0-4BB2-9165-3073AE4264FB}" type="slidenum">
              <a:rPr lang="es-ES" b="1" smtClean="0">
                <a:solidFill>
                  <a:schemeClr val="accent2"/>
                </a:solidFill>
              </a:rPr>
              <a:pPr>
                <a:defRPr/>
              </a:pPr>
              <a:t>8</a:t>
            </a:fld>
            <a:endParaRPr lang="es-ES" b="1" dirty="0">
              <a:solidFill>
                <a:schemeClr val="accent2"/>
              </a:solidFill>
            </a:endParaRPr>
          </a:p>
        </p:txBody>
      </p:sp>
      <p:sp>
        <p:nvSpPr>
          <p:cNvPr id="39938" name="AutoShape 2" descr="https://direcpers.armada.cl/fotos/muestra_fotoTin.php?run=17/17841976.jpeg&amp;height=190">
            <a:extLst>
              <a:ext uri="{FF2B5EF4-FFF2-40B4-BE49-F238E27FC236}">
                <a16:creationId xmlns:a16="http://schemas.microsoft.com/office/drawing/2014/main" id="{CA859012-14B4-AD0A-CE65-1E9551DE1061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6" name="15 CuadroTexto">
            <a:extLst>
              <a:ext uri="{FF2B5EF4-FFF2-40B4-BE49-F238E27FC236}">
                <a16:creationId xmlns:a16="http://schemas.microsoft.com/office/drawing/2014/main" id="{4DB86840-0662-9F2E-7A06-DFE9B0FDA0BA}"/>
              </a:ext>
            </a:extLst>
          </p:cNvPr>
          <p:cNvSpPr txBox="1"/>
          <p:nvPr/>
        </p:nvSpPr>
        <p:spPr>
          <a:xfrm>
            <a:off x="0" y="-20638"/>
            <a:ext cx="914399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CL" sz="2400" b="1" dirty="0">
                <a:solidFill>
                  <a:schemeClr val="accent2">
                    <a:lumMod val="50000"/>
                  </a:schemeClr>
                </a:solidFill>
                <a:latin typeface="+mj-lt"/>
                <a:cs typeface="+mn-cs"/>
              </a:rPr>
              <a:t>PERSONAL – SITUACIONES</a:t>
            </a:r>
          </a:p>
        </p:txBody>
      </p:sp>
      <p:grpSp>
        <p:nvGrpSpPr>
          <p:cNvPr id="9" name="Grupo 8">
            <a:extLst>
              <a:ext uri="{FF2B5EF4-FFF2-40B4-BE49-F238E27FC236}">
                <a16:creationId xmlns:a16="http://schemas.microsoft.com/office/drawing/2014/main" id="{1C5C9523-C349-AE10-922C-A7D93C0ACCF6}"/>
              </a:ext>
            </a:extLst>
          </p:cNvPr>
          <p:cNvGrpSpPr/>
          <p:nvPr/>
        </p:nvGrpSpPr>
        <p:grpSpPr>
          <a:xfrm>
            <a:off x="0" y="0"/>
            <a:ext cx="9010487" cy="1010653"/>
            <a:chOff x="0" y="0"/>
            <a:chExt cx="9010487" cy="1010653"/>
          </a:xfrm>
        </p:grpSpPr>
        <p:grpSp>
          <p:nvGrpSpPr>
            <p:cNvPr id="10" name="17 Grupo">
              <a:extLst>
                <a:ext uri="{FF2B5EF4-FFF2-40B4-BE49-F238E27FC236}">
                  <a16:creationId xmlns:a16="http://schemas.microsoft.com/office/drawing/2014/main" id="{362155EE-31F3-3BB9-C313-BEF74761243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57223" y="454026"/>
              <a:ext cx="7347801" cy="177800"/>
              <a:chOff x="250948" y="749210"/>
              <a:chExt cx="8739065" cy="236952"/>
            </a:xfrm>
          </p:grpSpPr>
          <p:sp>
            <p:nvSpPr>
              <p:cNvPr id="13" name="16 Forma libre">
                <a:extLst>
                  <a:ext uri="{FF2B5EF4-FFF2-40B4-BE49-F238E27FC236}">
                    <a16:creationId xmlns:a16="http://schemas.microsoft.com/office/drawing/2014/main" id="{5616048A-500A-A2A4-82F7-A6CD477259A4}"/>
                  </a:ext>
                </a:extLst>
              </p:cNvPr>
              <p:cNvSpPr/>
              <p:nvPr/>
            </p:nvSpPr>
            <p:spPr>
              <a:xfrm>
                <a:off x="250948" y="751326"/>
                <a:ext cx="6867428" cy="232721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695825" h="233362">
                    <a:moveTo>
                      <a:pt x="4763" y="4762"/>
                    </a:moveTo>
                    <a:cubicBezTo>
                      <a:pt x="3175" y="80962"/>
                      <a:pt x="1588" y="157162"/>
                      <a:pt x="0" y="233362"/>
                    </a:cubicBezTo>
                    <a:lnTo>
                      <a:pt x="4538663" y="233362"/>
                    </a:lnTo>
                    <a:lnTo>
                      <a:pt x="4695825" y="0"/>
                    </a:lnTo>
                    <a:lnTo>
                      <a:pt x="4763" y="4762"/>
                    </a:lnTo>
                    <a:close/>
                  </a:path>
                </a:pathLst>
              </a:custGeom>
              <a:solidFill>
                <a:srgbClr val="0A0A2C"/>
              </a:solidFill>
              <a:ln>
                <a:solidFill>
                  <a:srgbClr val="CC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/>
              </a:p>
            </p:txBody>
          </p:sp>
          <p:sp>
            <p:nvSpPr>
              <p:cNvPr id="14" name="17 Paralelogramo">
                <a:extLst>
                  <a:ext uri="{FF2B5EF4-FFF2-40B4-BE49-F238E27FC236}">
                    <a16:creationId xmlns:a16="http://schemas.microsoft.com/office/drawing/2014/main" id="{457B53F0-3A09-81E3-AA30-25875929AC9D}"/>
                  </a:ext>
                </a:extLst>
              </p:cNvPr>
              <p:cNvSpPr/>
              <p:nvPr/>
            </p:nvSpPr>
            <p:spPr>
              <a:xfrm>
                <a:off x="6975503" y="751326"/>
                <a:ext cx="1071548" cy="234836"/>
              </a:xfrm>
              <a:prstGeom prst="parallelogram">
                <a:avLst>
                  <a:gd name="adj" fmla="val 96235"/>
                </a:avLst>
              </a:prstGeom>
              <a:solidFill>
                <a:schemeClr val="accent6">
                  <a:lumMod val="75000"/>
                </a:schemeClr>
              </a:solidFill>
              <a:ln>
                <a:solidFill>
                  <a:srgbClr val="CC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/>
              </a:p>
            </p:txBody>
          </p:sp>
          <p:sp>
            <p:nvSpPr>
              <p:cNvPr id="15" name="18 Paralelogramo">
                <a:extLst>
                  <a:ext uri="{FF2B5EF4-FFF2-40B4-BE49-F238E27FC236}">
                    <a16:creationId xmlns:a16="http://schemas.microsoft.com/office/drawing/2014/main" id="{9F6C9997-0BA7-5900-98FB-AE1E9289C794}"/>
                  </a:ext>
                </a:extLst>
              </p:cNvPr>
              <p:cNvSpPr/>
              <p:nvPr/>
            </p:nvSpPr>
            <p:spPr>
              <a:xfrm>
                <a:off x="7918465" y="749210"/>
                <a:ext cx="1071548" cy="232721"/>
              </a:xfrm>
              <a:prstGeom prst="parallelogram">
                <a:avLst>
                  <a:gd name="adj" fmla="val 96235"/>
                </a:avLst>
              </a:prstGeom>
              <a:solidFill>
                <a:schemeClr val="accent6">
                  <a:lumMod val="20000"/>
                  <a:lumOff val="80000"/>
                </a:schemeClr>
              </a:solidFill>
              <a:ln>
                <a:solidFill>
                  <a:srgbClr val="CC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/>
              </a:p>
            </p:txBody>
          </p:sp>
        </p:grpSp>
        <p:pic>
          <p:nvPicPr>
            <p:cNvPr id="11" name="1 Imagen">
              <a:extLst>
                <a:ext uri="{FF2B5EF4-FFF2-40B4-BE49-F238E27FC236}">
                  <a16:creationId xmlns:a16="http://schemas.microsoft.com/office/drawing/2014/main" id="{621D1EF2-7700-7E8E-675F-81FDDCC0458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8388424" y="1"/>
              <a:ext cx="622063" cy="9286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" name="Picture 2" descr="Imagen relacionada">
              <a:extLst>
                <a:ext uri="{FF2B5EF4-FFF2-40B4-BE49-F238E27FC236}">
                  <a16:creationId xmlns:a16="http://schemas.microsoft.com/office/drawing/2014/main" id="{98FE3A54-86FB-AF24-253C-A780EDF8209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0" y="0"/>
              <a:ext cx="787521" cy="1010653"/>
            </a:xfrm>
            <a:prstGeom prst="rect">
              <a:avLst/>
            </a:prstGeom>
            <a:noFill/>
          </p:spPr>
        </p:pic>
      </p:grpSp>
      <p:sp>
        <p:nvSpPr>
          <p:cNvPr id="29" name="Rectángulo 11">
            <a:extLst>
              <a:ext uri="{FF2B5EF4-FFF2-40B4-BE49-F238E27FC236}">
                <a16:creationId xmlns:a16="http://schemas.microsoft.com/office/drawing/2014/main" id="{9AFC7585-93D0-732B-70F2-203240397929}"/>
              </a:ext>
            </a:extLst>
          </p:cNvPr>
          <p:cNvSpPr/>
          <p:nvPr/>
        </p:nvSpPr>
        <p:spPr>
          <a:xfrm>
            <a:off x="-7808" y="4669586"/>
            <a:ext cx="9144000" cy="494452"/>
          </a:xfrm>
          <a:prstGeom prst="rect">
            <a:avLst/>
          </a:prstGeom>
          <a:solidFill>
            <a:srgbClr val="22228B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000" b="1" dirty="0">
                <a:latin typeface="Century Gothic" panose="020B0502020202020204" pitchFamily="34" charset="0"/>
                <a:cs typeface="Arial" pitchFamily="34" charset="0"/>
              </a:rPr>
              <a:t>     P A T R I O T I S M O</a:t>
            </a:r>
          </a:p>
          <a:p>
            <a:pPr algn="ctr">
              <a:lnSpc>
                <a:spcPct val="150000"/>
              </a:lnSpc>
            </a:pPr>
            <a:r>
              <a:rPr lang="es-CL" sz="1000" b="1" dirty="0">
                <a:latin typeface="Century Gothic" panose="020B0502020202020204" pitchFamily="34" charset="0"/>
                <a:cs typeface="Arial" pitchFamily="34" charset="0"/>
              </a:rPr>
              <a:t>HONOR		LEALTAD		VALENTÍA	         	INTEGRIDAD		  DEBER</a:t>
            </a:r>
          </a:p>
        </p:txBody>
      </p:sp>
      <p:pic>
        <p:nvPicPr>
          <p:cNvPr id="36" name="Imagen 35">
            <a:extLst>
              <a:ext uri="{FF2B5EF4-FFF2-40B4-BE49-F238E27FC236}">
                <a16:creationId xmlns:a16="http://schemas.microsoft.com/office/drawing/2014/main" id="{45A21999-477A-E7A8-2173-00DB27C342C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439" y="663708"/>
            <a:ext cx="7095506" cy="38041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5838984"/>
      </p:ext>
    </p:extLst>
  </p:cSld>
  <p:clrMapOvr>
    <a:masterClrMapping/>
  </p:clrMapOvr>
  <p:transition advClick="0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A15E3A-8A4B-3394-08CD-2DFADC12F6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AutoShape 2" descr="https://direcpers.armada.cl/fotos/muestra_fotoTin.php?run=19/19415569.jpeg&amp;height=190">
            <a:extLst>
              <a:ext uri="{FF2B5EF4-FFF2-40B4-BE49-F238E27FC236}">
                <a16:creationId xmlns:a16="http://schemas.microsoft.com/office/drawing/2014/main" id="{92510B39-20A8-CD84-DD93-9E118ACFF6F5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8" name="5 Marcador de número de diapositiva">
            <a:extLst>
              <a:ext uri="{FF2B5EF4-FFF2-40B4-BE49-F238E27FC236}">
                <a16:creationId xmlns:a16="http://schemas.microsoft.com/office/drawing/2014/main" id="{AFB731A7-077D-B8E2-1FE0-AE643F31C54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8534400" y="4357700"/>
            <a:ext cx="609600" cy="285750"/>
          </a:xfrm>
        </p:spPr>
        <p:txBody>
          <a:bodyPr/>
          <a:lstStyle/>
          <a:p>
            <a:pPr>
              <a:defRPr/>
            </a:pPr>
            <a:fld id="{51533B67-9AE0-4BB2-9165-3073AE4264FB}" type="slidenum">
              <a:rPr lang="es-ES" b="1" smtClean="0">
                <a:solidFill>
                  <a:schemeClr val="accent2"/>
                </a:solidFill>
              </a:rPr>
              <a:pPr>
                <a:defRPr/>
              </a:pPr>
              <a:t>9</a:t>
            </a:fld>
            <a:endParaRPr lang="es-ES" b="1" dirty="0">
              <a:solidFill>
                <a:schemeClr val="accent2"/>
              </a:solidFill>
            </a:endParaRPr>
          </a:p>
        </p:txBody>
      </p:sp>
      <p:sp>
        <p:nvSpPr>
          <p:cNvPr id="39938" name="AutoShape 2" descr="https://direcpers.armada.cl/fotos/muestra_fotoTin.php?run=17/17841976.jpeg&amp;height=190">
            <a:extLst>
              <a:ext uri="{FF2B5EF4-FFF2-40B4-BE49-F238E27FC236}">
                <a16:creationId xmlns:a16="http://schemas.microsoft.com/office/drawing/2014/main" id="{AB4B494D-F005-B84B-412F-09534C5CAB1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6" name="15 CuadroTexto">
            <a:extLst>
              <a:ext uri="{FF2B5EF4-FFF2-40B4-BE49-F238E27FC236}">
                <a16:creationId xmlns:a16="http://schemas.microsoft.com/office/drawing/2014/main" id="{233DE3B6-2103-9B6D-079A-C97370C2B89E}"/>
              </a:ext>
            </a:extLst>
          </p:cNvPr>
          <p:cNvSpPr txBox="1"/>
          <p:nvPr/>
        </p:nvSpPr>
        <p:spPr>
          <a:xfrm>
            <a:off x="0" y="-20638"/>
            <a:ext cx="914399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CL" sz="2400" b="1" dirty="0">
                <a:solidFill>
                  <a:schemeClr val="accent2">
                    <a:lumMod val="50000"/>
                  </a:schemeClr>
                </a:solidFill>
                <a:latin typeface="+mj-lt"/>
                <a:cs typeface="+mn-cs"/>
              </a:rPr>
              <a:t>PERSONAL – SITUACIONES</a:t>
            </a:r>
          </a:p>
        </p:txBody>
      </p:sp>
      <p:grpSp>
        <p:nvGrpSpPr>
          <p:cNvPr id="9" name="Grupo 8">
            <a:extLst>
              <a:ext uri="{FF2B5EF4-FFF2-40B4-BE49-F238E27FC236}">
                <a16:creationId xmlns:a16="http://schemas.microsoft.com/office/drawing/2014/main" id="{FB4DACC5-5C7E-EE1B-6AFC-27CEE4272A79}"/>
              </a:ext>
            </a:extLst>
          </p:cNvPr>
          <p:cNvGrpSpPr/>
          <p:nvPr/>
        </p:nvGrpSpPr>
        <p:grpSpPr>
          <a:xfrm>
            <a:off x="0" y="0"/>
            <a:ext cx="9010487" cy="1010653"/>
            <a:chOff x="0" y="0"/>
            <a:chExt cx="9010487" cy="1010653"/>
          </a:xfrm>
        </p:grpSpPr>
        <p:grpSp>
          <p:nvGrpSpPr>
            <p:cNvPr id="10" name="17 Grupo">
              <a:extLst>
                <a:ext uri="{FF2B5EF4-FFF2-40B4-BE49-F238E27FC236}">
                  <a16:creationId xmlns:a16="http://schemas.microsoft.com/office/drawing/2014/main" id="{C750986B-F23E-979F-3531-F1E48E4A701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57223" y="454026"/>
              <a:ext cx="7347801" cy="177800"/>
              <a:chOff x="250948" y="749210"/>
              <a:chExt cx="8739065" cy="236952"/>
            </a:xfrm>
          </p:grpSpPr>
          <p:sp>
            <p:nvSpPr>
              <p:cNvPr id="13" name="16 Forma libre">
                <a:extLst>
                  <a:ext uri="{FF2B5EF4-FFF2-40B4-BE49-F238E27FC236}">
                    <a16:creationId xmlns:a16="http://schemas.microsoft.com/office/drawing/2014/main" id="{A1618609-CB5B-E64A-E1CF-90EA4BE1CA72}"/>
                  </a:ext>
                </a:extLst>
              </p:cNvPr>
              <p:cNvSpPr/>
              <p:nvPr/>
            </p:nvSpPr>
            <p:spPr>
              <a:xfrm>
                <a:off x="250948" y="751326"/>
                <a:ext cx="6867428" cy="232721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695825" h="233362">
                    <a:moveTo>
                      <a:pt x="4763" y="4762"/>
                    </a:moveTo>
                    <a:cubicBezTo>
                      <a:pt x="3175" y="80962"/>
                      <a:pt x="1588" y="157162"/>
                      <a:pt x="0" y="233362"/>
                    </a:cubicBezTo>
                    <a:lnTo>
                      <a:pt x="4538663" y="233362"/>
                    </a:lnTo>
                    <a:lnTo>
                      <a:pt x="4695825" y="0"/>
                    </a:lnTo>
                    <a:lnTo>
                      <a:pt x="4763" y="4762"/>
                    </a:lnTo>
                    <a:close/>
                  </a:path>
                </a:pathLst>
              </a:custGeom>
              <a:solidFill>
                <a:srgbClr val="0A0A2C"/>
              </a:solidFill>
              <a:ln>
                <a:solidFill>
                  <a:srgbClr val="CC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/>
              </a:p>
            </p:txBody>
          </p:sp>
          <p:sp>
            <p:nvSpPr>
              <p:cNvPr id="14" name="17 Paralelogramo">
                <a:extLst>
                  <a:ext uri="{FF2B5EF4-FFF2-40B4-BE49-F238E27FC236}">
                    <a16:creationId xmlns:a16="http://schemas.microsoft.com/office/drawing/2014/main" id="{557BE47B-D2BD-73CA-1135-950A54894FA7}"/>
                  </a:ext>
                </a:extLst>
              </p:cNvPr>
              <p:cNvSpPr/>
              <p:nvPr/>
            </p:nvSpPr>
            <p:spPr>
              <a:xfrm>
                <a:off x="6975503" y="751326"/>
                <a:ext cx="1071548" cy="234836"/>
              </a:xfrm>
              <a:prstGeom prst="parallelogram">
                <a:avLst>
                  <a:gd name="adj" fmla="val 96235"/>
                </a:avLst>
              </a:prstGeom>
              <a:solidFill>
                <a:schemeClr val="accent6">
                  <a:lumMod val="75000"/>
                </a:schemeClr>
              </a:solidFill>
              <a:ln>
                <a:solidFill>
                  <a:srgbClr val="CC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/>
              </a:p>
            </p:txBody>
          </p:sp>
          <p:sp>
            <p:nvSpPr>
              <p:cNvPr id="15" name="18 Paralelogramo">
                <a:extLst>
                  <a:ext uri="{FF2B5EF4-FFF2-40B4-BE49-F238E27FC236}">
                    <a16:creationId xmlns:a16="http://schemas.microsoft.com/office/drawing/2014/main" id="{F15F8568-002A-3138-A2AA-DC045D4DC515}"/>
                  </a:ext>
                </a:extLst>
              </p:cNvPr>
              <p:cNvSpPr/>
              <p:nvPr/>
            </p:nvSpPr>
            <p:spPr>
              <a:xfrm>
                <a:off x="7918465" y="749210"/>
                <a:ext cx="1071548" cy="232721"/>
              </a:xfrm>
              <a:prstGeom prst="parallelogram">
                <a:avLst>
                  <a:gd name="adj" fmla="val 96235"/>
                </a:avLst>
              </a:prstGeom>
              <a:solidFill>
                <a:schemeClr val="accent6">
                  <a:lumMod val="20000"/>
                  <a:lumOff val="80000"/>
                </a:schemeClr>
              </a:solidFill>
              <a:ln>
                <a:solidFill>
                  <a:srgbClr val="CC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/>
              </a:p>
            </p:txBody>
          </p:sp>
        </p:grpSp>
        <p:pic>
          <p:nvPicPr>
            <p:cNvPr id="11" name="1 Imagen">
              <a:extLst>
                <a:ext uri="{FF2B5EF4-FFF2-40B4-BE49-F238E27FC236}">
                  <a16:creationId xmlns:a16="http://schemas.microsoft.com/office/drawing/2014/main" id="{5FFF7287-AA5A-B255-912F-8266B9D2A83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8388424" y="1"/>
              <a:ext cx="622063" cy="9286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" name="Picture 2" descr="Imagen relacionada">
              <a:extLst>
                <a:ext uri="{FF2B5EF4-FFF2-40B4-BE49-F238E27FC236}">
                  <a16:creationId xmlns:a16="http://schemas.microsoft.com/office/drawing/2014/main" id="{45B02AAC-13B2-6E19-C7B9-2B39C6047C3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0" y="0"/>
              <a:ext cx="787521" cy="1010653"/>
            </a:xfrm>
            <a:prstGeom prst="rect">
              <a:avLst/>
            </a:prstGeom>
            <a:noFill/>
          </p:spPr>
        </p:pic>
      </p:grpSp>
      <p:sp>
        <p:nvSpPr>
          <p:cNvPr id="29" name="Rectángulo 11">
            <a:extLst>
              <a:ext uri="{FF2B5EF4-FFF2-40B4-BE49-F238E27FC236}">
                <a16:creationId xmlns:a16="http://schemas.microsoft.com/office/drawing/2014/main" id="{E3C05EC6-1CC5-FBB0-8A2B-5CB5209A2477}"/>
              </a:ext>
            </a:extLst>
          </p:cNvPr>
          <p:cNvSpPr/>
          <p:nvPr/>
        </p:nvSpPr>
        <p:spPr>
          <a:xfrm>
            <a:off x="-7808" y="4669586"/>
            <a:ext cx="9144000" cy="494452"/>
          </a:xfrm>
          <a:prstGeom prst="rect">
            <a:avLst/>
          </a:prstGeom>
          <a:solidFill>
            <a:srgbClr val="22228B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000" b="1" dirty="0">
                <a:latin typeface="Century Gothic" panose="020B0502020202020204" pitchFamily="34" charset="0"/>
                <a:cs typeface="Arial" pitchFamily="34" charset="0"/>
              </a:rPr>
              <a:t>     P A T R I O T I S M O</a:t>
            </a:r>
          </a:p>
          <a:p>
            <a:pPr algn="ctr">
              <a:lnSpc>
                <a:spcPct val="150000"/>
              </a:lnSpc>
            </a:pPr>
            <a:r>
              <a:rPr lang="es-CL" sz="1000" b="1" dirty="0">
                <a:latin typeface="Century Gothic" panose="020B0502020202020204" pitchFamily="34" charset="0"/>
                <a:cs typeface="Arial" pitchFamily="34" charset="0"/>
              </a:rPr>
              <a:t>HONOR		LEALTAD		VALENTÍA	         	INTEGRIDAD		  DEBER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046D937D-7C2F-EE99-74B3-893E3063DF8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735" y="1097973"/>
            <a:ext cx="7772400" cy="2581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2906029"/>
      </p:ext>
    </p:extLst>
  </p:cSld>
  <p:clrMapOvr>
    <a:masterClrMapping/>
  </p:clrMapOvr>
  <p:transition advClick="0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89AE61-2D2E-2C77-73B9-2E49E5A5AB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5 Marcador de número de diapositiva">
            <a:extLst>
              <a:ext uri="{FF2B5EF4-FFF2-40B4-BE49-F238E27FC236}">
                <a16:creationId xmlns:a16="http://schemas.microsoft.com/office/drawing/2014/main" id="{E9FDBF73-C982-ACB6-B114-D0C84E7F5FB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8534400" y="4357700"/>
            <a:ext cx="609600" cy="285750"/>
          </a:xfrm>
        </p:spPr>
        <p:txBody>
          <a:bodyPr/>
          <a:lstStyle/>
          <a:p>
            <a:pPr>
              <a:defRPr/>
            </a:pPr>
            <a:fld id="{51533B67-9AE0-4BB2-9165-3073AE4264FB}" type="slidenum">
              <a:rPr lang="es-ES" b="1" smtClean="0">
                <a:solidFill>
                  <a:schemeClr val="accent2"/>
                </a:solidFill>
              </a:rPr>
              <a:pPr>
                <a:defRPr/>
              </a:pPr>
              <a:t>10</a:t>
            </a:fld>
            <a:endParaRPr lang="es-ES" b="1" dirty="0">
              <a:solidFill>
                <a:schemeClr val="accent2"/>
              </a:solidFill>
            </a:endParaRPr>
          </a:p>
        </p:txBody>
      </p:sp>
      <p:sp>
        <p:nvSpPr>
          <p:cNvPr id="21" name="20 CuadroTexto">
            <a:extLst>
              <a:ext uri="{FF2B5EF4-FFF2-40B4-BE49-F238E27FC236}">
                <a16:creationId xmlns:a16="http://schemas.microsoft.com/office/drawing/2014/main" id="{FAE36864-4CDB-41BF-E942-F5D42AA468AE}"/>
              </a:ext>
            </a:extLst>
          </p:cNvPr>
          <p:cNvSpPr txBox="1"/>
          <p:nvPr/>
        </p:nvSpPr>
        <p:spPr>
          <a:xfrm>
            <a:off x="0" y="0"/>
            <a:ext cx="907259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s-ES" sz="2400" b="1" dirty="0">
                <a:solidFill>
                  <a:srgbClr val="191966"/>
                </a:solidFill>
                <a:latin typeface="Century Gothic" panose="020B0502020202020204" pitchFamily="34" charset="0"/>
              </a:rPr>
              <a:t>PERSONAL - CPO</a:t>
            </a:r>
            <a:endParaRPr lang="es-CL" sz="2400" b="1" dirty="0">
              <a:solidFill>
                <a:schemeClr val="accent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949B3019-4FC7-6532-F27E-528E4665D17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0135" y="708813"/>
            <a:ext cx="5043729" cy="3725874"/>
          </a:xfrm>
          <a:prstGeom prst="rect">
            <a:avLst/>
          </a:prstGeom>
        </p:spPr>
      </p:pic>
      <p:grpSp>
        <p:nvGrpSpPr>
          <p:cNvPr id="7" name="Grupo 6">
            <a:extLst>
              <a:ext uri="{FF2B5EF4-FFF2-40B4-BE49-F238E27FC236}">
                <a16:creationId xmlns:a16="http://schemas.microsoft.com/office/drawing/2014/main" id="{45113112-6B80-D956-98E9-FDC5DC918F0E}"/>
              </a:ext>
            </a:extLst>
          </p:cNvPr>
          <p:cNvGrpSpPr/>
          <p:nvPr/>
        </p:nvGrpSpPr>
        <p:grpSpPr>
          <a:xfrm>
            <a:off x="0" y="0"/>
            <a:ext cx="9010487" cy="1010653"/>
            <a:chOff x="0" y="0"/>
            <a:chExt cx="9010487" cy="1010653"/>
          </a:xfrm>
        </p:grpSpPr>
        <p:grpSp>
          <p:nvGrpSpPr>
            <p:cNvPr id="8" name="17 Grupo">
              <a:extLst>
                <a:ext uri="{FF2B5EF4-FFF2-40B4-BE49-F238E27FC236}">
                  <a16:creationId xmlns:a16="http://schemas.microsoft.com/office/drawing/2014/main" id="{18547878-5BDD-D744-C0DC-E26ECFBAB34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57223" y="454026"/>
              <a:ext cx="7347801" cy="177800"/>
              <a:chOff x="250948" y="749210"/>
              <a:chExt cx="8739065" cy="236952"/>
            </a:xfrm>
          </p:grpSpPr>
          <p:sp>
            <p:nvSpPr>
              <p:cNvPr id="12" name="16 Forma libre">
                <a:extLst>
                  <a:ext uri="{FF2B5EF4-FFF2-40B4-BE49-F238E27FC236}">
                    <a16:creationId xmlns:a16="http://schemas.microsoft.com/office/drawing/2014/main" id="{D1670FA5-8A63-7E76-D2EC-671AB1ACA354}"/>
                  </a:ext>
                </a:extLst>
              </p:cNvPr>
              <p:cNvSpPr/>
              <p:nvPr/>
            </p:nvSpPr>
            <p:spPr>
              <a:xfrm>
                <a:off x="250948" y="751326"/>
                <a:ext cx="6867428" cy="232721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695825" h="233362">
                    <a:moveTo>
                      <a:pt x="4763" y="4762"/>
                    </a:moveTo>
                    <a:cubicBezTo>
                      <a:pt x="3175" y="80962"/>
                      <a:pt x="1588" y="157162"/>
                      <a:pt x="0" y="233362"/>
                    </a:cubicBezTo>
                    <a:lnTo>
                      <a:pt x="4538663" y="233362"/>
                    </a:lnTo>
                    <a:lnTo>
                      <a:pt x="4695825" y="0"/>
                    </a:lnTo>
                    <a:lnTo>
                      <a:pt x="4763" y="4762"/>
                    </a:lnTo>
                    <a:close/>
                  </a:path>
                </a:pathLst>
              </a:custGeom>
              <a:solidFill>
                <a:srgbClr val="0A0A2C"/>
              </a:solidFill>
              <a:ln>
                <a:solidFill>
                  <a:srgbClr val="CC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/>
              </a:p>
            </p:txBody>
          </p:sp>
          <p:sp>
            <p:nvSpPr>
              <p:cNvPr id="18" name="17 Paralelogramo">
                <a:extLst>
                  <a:ext uri="{FF2B5EF4-FFF2-40B4-BE49-F238E27FC236}">
                    <a16:creationId xmlns:a16="http://schemas.microsoft.com/office/drawing/2014/main" id="{AE80A64C-11BF-BB73-BAAB-F73EC65670E7}"/>
                  </a:ext>
                </a:extLst>
              </p:cNvPr>
              <p:cNvSpPr/>
              <p:nvPr/>
            </p:nvSpPr>
            <p:spPr>
              <a:xfrm>
                <a:off x="6975503" y="751326"/>
                <a:ext cx="1071548" cy="234836"/>
              </a:xfrm>
              <a:prstGeom prst="parallelogram">
                <a:avLst>
                  <a:gd name="adj" fmla="val 96235"/>
                </a:avLst>
              </a:prstGeom>
              <a:solidFill>
                <a:schemeClr val="accent6">
                  <a:lumMod val="75000"/>
                </a:schemeClr>
              </a:solidFill>
              <a:ln>
                <a:solidFill>
                  <a:srgbClr val="CC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/>
              </a:p>
            </p:txBody>
          </p:sp>
          <p:sp>
            <p:nvSpPr>
              <p:cNvPr id="19" name="18 Paralelogramo">
                <a:extLst>
                  <a:ext uri="{FF2B5EF4-FFF2-40B4-BE49-F238E27FC236}">
                    <a16:creationId xmlns:a16="http://schemas.microsoft.com/office/drawing/2014/main" id="{A1280DC3-FC6C-796D-EA9A-CEFFDDD4722A}"/>
                  </a:ext>
                </a:extLst>
              </p:cNvPr>
              <p:cNvSpPr/>
              <p:nvPr/>
            </p:nvSpPr>
            <p:spPr>
              <a:xfrm>
                <a:off x="7918465" y="749210"/>
                <a:ext cx="1071548" cy="232721"/>
              </a:xfrm>
              <a:prstGeom prst="parallelogram">
                <a:avLst>
                  <a:gd name="adj" fmla="val 96235"/>
                </a:avLst>
              </a:prstGeom>
              <a:solidFill>
                <a:schemeClr val="accent6">
                  <a:lumMod val="20000"/>
                  <a:lumOff val="80000"/>
                </a:schemeClr>
              </a:solidFill>
              <a:ln>
                <a:solidFill>
                  <a:srgbClr val="CC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/>
              </a:p>
            </p:txBody>
          </p:sp>
        </p:grpSp>
        <p:pic>
          <p:nvPicPr>
            <p:cNvPr id="10" name="1 Imagen">
              <a:extLst>
                <a:ext uri="{FF2B5EF4-FFF2-40B4-BE49-F238E27FC236}">
                  <a16:creationId xmlns:a16="http://schemas.microsoft.com/office/drawing/2014/main" id="{254FABE0-911F-18A3-AEFA-C6E08A03C2C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8388424" y="1"/>
              <a:ext cx="622063" cy="9286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" name="Picture 2" descr="Imagen relacionada">
              <a:extLst>
                <a:ext uri="{FF2B5EF4-FFF2-40B4-BE49-F238E27FC236}">
                  <a16:creationId xmlns:a16="http://schemas.microsoft.com/office/drawing/2014/main" id="{8C5F9199-7B69-1702-6415-55C18F79159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0" y="0"/>
              <a:ext cx="787521" cy="1010653"/>
            </a:xfrm>
            <a:prstGeom prst="rect">
              <a:avLst/>
            </a:prstGeom>
            <a:noFill/>
          </p:spPr>
        </p:pic>
      </p:grpSp>
      <p:sp>
        <p:nvSpPr>
          <p:cNvPr id="23" name="Rectángulo 11">
            <a:extLst>
              <a:ext uri="{FF2B5EF4-FFF2-40B4-BE49-F238E27FC236}">
                <a16:creationId xmlns:a16="http://schemas.microsoft.com/office/drawing/2014/main" id="{5DB27E37-CE9C-4357-13BA-B21B147D517E}"/>
              </a:ext>
            </a:extLst>
          </p:cNvPr>
          <p:cNvSpPr/>
          <p:nvPr/>
        </p:nvSpPr>
        <p:spPr>
          <a:xfrm>
            <a:off x="-7808" y="4669586"/>
            <a:ext cx="9144000" cy="494452"/>
          </a:xfrm>
          <a:prstGeom prst="rect">
            <a:avLst/>
          </a:prstGeom>
          <a:solidFill>
            <a:srgbClr val="22228B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000" b="1" dirty="0">
                <a:latin typeface="Century Gothic" panose="020B0502020202020204" pitchFamily="34" charset="0"/>
                <a:cs typeface="Arial" pitchFamily="34" charset="0"/>
              </a:rPr>
              <a:t>     P A T R I O T I S M O</a:t>
            </a:r>
          </a:p>
          <a:p>
            <a:pPr algn="ctr">
              <a:lnSpc>
                <a:spcPct val="150000"/>
              </a:lnSpc>
            </a:pPr>
            <a:r>
              <a:rPr lang="es-CL" sz="1000" b="1" dirty="0">
                <a:latin typeface="Century Gothic" panose="020B0502020202020204" pitchFamily="34" charset="0"/>
                <a:cs typeface="Arial" pitchFamily="34" charset="0"/>
              </a:rPr>
              <a:t>HONOR		LEALTAD		VALENTÍA	         	INTEGRIDAD		  DEBER</a:t>
            </a:r>
          </a:p>
        </p:txBody>
      </p:sp>
    </p:spTree>
    <p:extLst>
      <p:ext uri="{BB962C8B-B14F-4D97-AF65-F5344CB8AC3E}">
        <p14:creationId xmlns:p14="http://schemas.microsoft.com/office/powerpoint/2010/main" val="2756013436"/>
      </p:ext>
    </p:extLst>
  </p:cSld>
  <p:clrMapOvr>
    <a:masterClrMapping/>
  </p:clrMapOvr>
  <p:transition advClick="0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1 CuadroTexto"/>
          <p:cNvSpPr txBox="1">
            <a:spLocks noChangeArrowheads="1"/>
          </p:cNvSpPr>
          <p:nvPr/>
        </p:nvSpPr>
        <p:spPr bwMode="auto">
          <a:xfrm>
            <a:off x="1331915" y="51471"/>
            <a:ext cx="692943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s-ES" altLang="es-ES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ENTRENAMIENTO SALINO</a:t>
            </a:r>
            <a:endParaRPr lang="es-ES" altLang="es-ES" sz="2400" b="1" dirty="0">
              <a:solidFill>
                <a:srgbClr val="FF0000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31" name="8 Marcador de número de diapositiva"/>
          <p:cNvSpPr txBox="1">
            <a:spLocks/>
          </p:cNvSpPr>
          <p:nvPr/>
        </p:nvSpPr>
        <p:spPr bwMode="auto">
          <a:xfrm>
            <a:off x="8534400" y="4857750"/>
            <a:ext cx="6096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BEC535C-B35F-44B9-A273-F124A45BFF29}" type="slidenum">
              <a:rPr kumimoji="0" lang="es-ES" sz="1200" b="1" i="0" u="none" strike="noStrike" kern="1200" cap="none" spc="0" normalizeH="0" baseline="0" noProof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s-ES" sz="1200" b="1" i="0" u="none" strike="noStrike" kern="1200" cap="none" spc="0" normalizeH="0" baseline="0" noProof="0" dirty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5" t="18476" r="1429" b="14287"/>
          <a:stretch/>
        </p:blipFill>
        <p:spPr bwMode="auto">
          <a:xfrm>
            <a:off x="323528" y="1067512"/>
            <a:ext cx="8515671" cy="37020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Rectángulo 11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4786346"/>
            <a:ext cx="9144000" cy="357172"/>
          </a:xfrm>
          <a:prstGeom prst="rect">
            <a:avLst/>
          </a:prstGeom>
          <a:solidFill>
            <a:srgbClr val="002060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000" b="1" dirty="0"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000" b="1" dirty="0">
                <a:latin typeface="Arial" pitchFamily="34" charset="0"/>
                <a:cs typeface="Arial" pitchFamily="34" charset="0"/>
              </a:rPr>
              <a:t>HONOR		LEALTAD		         VALENTÍA	         INTEGRIDAD		  DEBER</a:t>
            </a:r>
          </a:p>
        </p:txBody>
      </p:sp>
      <p:grpSp>
        <p:nvGrpSpPr>
          <p:cNvPr id="2" name="17 Grupo"/>
          <p:cNvGrpSpPr>
            <a:grpSpLocks/>
          </p:cNvGrpSpPr>
          <p:nvPr/>
        </p:nvGrpSpPr>
        <p:grpSpPr bwMode="auto">
          <a:xfrm>
            <a:off x="857223" y="454026"/>
            <a:ext cx="7347801" cy="177800"/>
            <a:chOff x="250948" y="749210"/>
            <a:chExt cx="8739065" cy="236952"/>
          </a:xfrm>
        </p:grpSpPr>
        <p:sp>
          <p:nvSpPr>
            <p:cNvPr id="27" name="26 Forma libre"/>
            <p:cNvSpPr/>
            <p:nvPr/>
          </p:nvSpPr>
          <p:spPr>
            <a:xfrm>
              <a:off x="250948" y="751326"/>
              <a:ext cx="6867428" cy="232721"/>
            </a:xfrm>
            <a:custGeom>
              <a:avLst/>
              <a:gdLst>
                <a:gd name="connsiteX0" fmla="*/ 4763 w 4695825"/>
                <a:gd name="connsiteY0" fmla="*/ 4762 h 233362"/>
                <a:gd name="connsiteX1" fmla="*/ 0 w 4695825"/>
                <a:gd name="connsiteY1" fmla="*/ 233362 h 233362"/>
                <a:gd name="connsiteX2" fmla="*/ 4538663 w 4695825"/>
                <a:gd name="connsiteY2" fmla="*/ 233362 h 233362"/>
                <a:gd name="connsiteX3" fmla="*/ 4695825 w 4695825"/>
                <a:gd name="connsiteY3" fmla="*/ 0 h 233362"/>
                <a:gd name="connsiteX4" fmla="*/ 4763 w 4695825"/>
                <a:gd name="connsiteY4" fmla="*/ 4762 h 2333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695825" h="233362">
                  <a:moveTo>
                    <a:pt x="4763" y="4762"/>
                  </a:moveTo>
                  <a:cubicBezTo>
                    <a:pt x="3175" y="80962"/>
                    <a:pt x="1588" y="157162"/>
                    <a:pt x="0" y="233362"/>
                  </a:cubicBezTo>
                  <a:lnTo>
                    <a:pt x="4538663" y="233362"/>
                  </a:lnTo>
                  <a:lnTo>
                    <a:pt x="4695825" y="0"/>
                  </a:lnTo>
                  <a:lnTo>
                    <a:pt x="4763" y="4762"/>
                  </a:lnTo>
                  <a:close/>
                </a:path>
              </a:pathLst>
            </a:custGeom>
            <a:solidFill>
              <a:srgbClr val="0A0A2C"/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  <p:sp>
          <p:nvSpPr>
            <p:cNvPr id="28" name="27 Paralelogramo"/>
            <p:cNvSpPr/>
            <p:nvPr/>
          </p:nvSpPr>
          <p:spPr>
            <a:xfrm>
              <a:off x="6975503" y="751326"/>
              <a:ext cx="1071548" cy="234836"/>
            </a:xfrm>
            <a:prstGeom prst="parallelogram">
              <a:avLst>
                <a:gd name="adj" fmla="val 96235"/>
              </a:avLst>
            </a:prstGeom>
            <a:solidFill>
              <a:schemeClr val="accent6">
                <a:lumMod val="75000"/>
              </a:schemeClr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  <p:sp>
          <p:nvSpPr>
            <p:cNvPr id="29" name="28 Paralelogramo"/>
            <p:cNvSpPr/>
            <p:nvPr/>
          </p:nvSpPr>
          <p:spPr>
            <a:xfrm>
              <a:off x="7918465" y="749210"/>
              <a:ext cx="1071548" cy="232721"/>
            </a:xfrm>
            <a:prstGeom prst="parallelogram">
              <a:avLst>
                <a:gd name="adj" fmla="val 96235"/>
              </a:avLst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</p:grpSp>
      <p:pic>
        <p:nvPicPr>
          <p:cNvPr id="30" name="1 Imagen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21937" y="1"/>
            <a:ext cx="622063" cy="9286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Picture 2" descr="Imagen relacionad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787521" cy="1010653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 rot="19950427">
            <a:off x="1642352" y="2110085"/>
            <a:ext cx="6134821" cy="584775"/>
          </a:xfrm>
          <a:prstGeom prst="rect">
            <a:avLst/>
          </a:prstGeom>
          <a:solidFill>
            <a:srgbClr val="FF0000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200" b="0" cap="none" spc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OFOPER ACTUALIZARÁ 12/JUN</a:t>
            </a:r>
          </a:p>
        </p:txBody>
      </p:sp>
    </p:spTree>
    <p:extLst>
      <p:ext uri="{BB962C8B-B14F-4D97-AF65-F5344CB8AC3E}">
        <p14:creationId xmlns:p14="http://schemas.microsoft.com/office/powerpoint/2010/main" val="2860368407"/>
      </p:ext>
    </p:extLst>
  </p:cSld>
  <p:clrMapOvr>
    <a:masterClrMapping/>
  </p:clrMapOvr>
  <p:transition advClick="0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CuadroTexto"/>
          <p:cNvSpPr txBox="1"/>
          <p:nvPr/>
        </p:nvSpPr>
        <p:spPr>
          <a:xfrm>
            <a:off x="3438527" y="-20638"/>
            <a:ext cx="1502334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400" b="1" dirty="0">
                <a:solidFill>
                  <a:schemeClr val="accent2">
                    <a:lumMod val="50000"/>
                  </a:schemeClr>
                </a:solidFill>
                <a:latin typeface="Century Gothic" panose="020B0502020202020204" pitchFamily="34" charset="0"/>
                <a:cs typeface="+mn-cs"/>
              </a:rPr>
              <a:t>TEMARIO</a:t>
            </a:r>
            <a:endParaRPr lang="es-CL" sz="2400" b="1" dirty="0">
              <a:solidFill>
                <a:schemeClr val="accent2">
                  <a:lumMod val="50000"/>
                </a:schemeClr>
              </a:solidFill>
              <a:latin typeface="Century Gothic" panose="020B0502020202020204" pitchFamily="34" charset="0"/>
              <a:cs typeface="+mn-cs"/>
            </a:endParaRPr>
          </a:p>
        </p:txBody>
      </p:sp>
      <p:sp>
        <p:nvSpPr>
          <p:cNvPr id="12" name="5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8534400" y="4357700"/>
            <a:ext cx="609600" cy="285750"/>
          </a:xfrm>
        </p:spPr>
        <p:txBody>
          <a:bodyPr/>
          <a:lstStyle/>
          <a:p>
            <a:pPr>
              <a:defRPr/>
            </a:pPr>
            <a:fld id="{51533B67-9AE0-4BB2-9165-3073AE4264FB}" type="slidenum">
              <a:rPr lang="es-ES" b="1" smtClean="0">
                <a:solidFill>
                  <a:schemeClr val="accent2"/>
                </a:solidFill>
              </a:rPr>
              <a:pPr>
                <a:defRPr/>
              </a:pPr>
              <a:t>12</a:t>
            </a:fld>
            <a:endParaRPr lang="es-ES" b="1" dirty="0">
              <a:solidFill>
                <a:schemeClr val="accent2"/>
              </a:solidFill>
            </a:endParaRPr>
          </a:p>
        </p:txBody>
      </p:sp>
      <p:pic>
        <p:nvPicPr>
          <p:cNvPr id="3" name="Picture 3" descr="\\blancoserver2\Fotografía\HISTORIAL 2026\SOUTHERN SEAS 2026 - TOA\Angostura Inglesa\DSC_8241.JPG">
            <a:extLst>
              <a:ext uri="{FF2B5EF4-FFF2-40B4-BE49-F238E27FC236}">
                <a16:creationId xmlns:a16="http://schemas.microsoft.com/office/drawing/2014/main" id="{34286FA0-D9F5-369A-E393-8617D3C383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 t="15625"/>
          <a:stretch>
            <a:fillRect/>
          </a:stretch>
        </p:blipFill>
        <p:spPr bwMode="auto">
          <a:xfrm>
            <a:off x="3419872" y="1035433"/>
            <a:ext cx="5372873" cy="302224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50800" cap="sq">
            <a:solidFill>
              <a:schemeClr val="tx1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grpSp>
        <p:nvGrpSpPr>
          <p:cNvPr id="4" name="Grupo 3">
            <a:extLst>
              <a:ext uri="{FF2B5EF4-FFF2-40B4-BE49-F238E27FC236}">
                <a16:creationId xmlns:a16="http://schemas.microsoft.com/office/drawing/2014/main" id="{8DD11C22-5D92-6717-E1E4-6D9D2797934F}"/>
              </a:ext>
            </a:extLst>
          </p:cNvPr>
          <p:cNvGrpSpPr/>
          <p:nvPr/>
        </p:nvGrpSpPr>
        <p:grpSpPr>
          <a:xfrm>
            <a:off x="0" y="0"/>
            <a:ext cx="9010487" cy="1010653"/>
            <a:chOff x="0" y="0"/>
            <a:chExt cx="9010487" cy="1010653"/>
          </a:xfrm>
        </p:grpSpPr>
        <p:grpSp>
          <p:nvGrpSpPr>
            <p:cNvPr id="5" name="17 Grupo">
              <a:extLst>
                <a:ext uri="{FF2B5EF4-FFF2-40B4-BE49-F238E27FC236}">
                  <a16:creationId xmlns:a16="http://schemas.microsoft.com/office/drawing/2014/main" id="{2454BF5F-0CFB-025B-F479-49DE24EECF2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57223" y="454026"/>
              <a:ext cx="7347801" cy="177800"/>
              <a:chOff x="250948" y="749210"/>
              <a:chExt cx="8739065" cy="236952"/>
            </a:xfrm>
          </p:grpSpPr>
          <p:sp>
            <p:nvSpPr>
              <p:cNvPr id="8" name="16 Forma libre">
                <a:extLst>
                  <a:ext uri="{FF2B5EF4-FFF2-40B4-BE49-F238E27FC236}">
                    <a16:creationId xmlns:a16="http://schemas.microsoft.com/office/drawing/2014/main" id="{42D2C90D-4242-BFD4-2699-3977A3AD63BF}"/>
                  </a:ext>
                </a:extLst>
              </p:cNvPr>
              <p:cNvSpPr/>
              <p:nvPr/>
            </p:nvSpPr>
            <p:spPr>
              <a:xfrm>
                <a:off x="250948" y="751326"/>
                <a:ext cx="6867428" cy="232721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695825" h="233362">
                    <a:moveTo>
                      <a:pt x="4763" y="4762"/>
                    </a:moveTo>
                    <a:cubicBezTo>
                      <a:pt x="3175" y="80962"/>
                      <a:pt x="1588" y="157162"/>
                      <a:pt x="0" y="233362"/>
                    </a:cubicBezTo>
                    <a:lnTo>
                      <a:pt x="4538663" y="233362"/>
                    </a:lnTo>
                    <a:lnTo>
                      <a:pt x="4695825" y="0"/>
                    </a:lnTo>
                    <a:lnTo>
                      <a:pt x="4763" y="4762"/>
                    </a:lnTo>
                    <a:close/>
                  </a:path>
                </a:pathLst>
              </a:custGeom>
              <a:solidFill>
                <a:srgbClr val="0A0A2C"/>
              </a:solidFill>
              <a:ln>
                <a:solidFill>
                  <a:srgbClr val="CC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/>
              </a:p>
            </p:txBody>
          </p:sp>
          <p:sp>
            <p:nvSpPr>
              <p:cNvPr id="10" name="17 Paralelogramo">
                <a:extLst>
                  <a:ext uri="{FF2B5EF4-FFF2-40B4-BE49-F238E27FC236}">
                    <a16:creationId xmlns:a16="http://schemas.microsoft.com/office/drawing/2014/main" id="{9F993422-3778-7683-AA59-FDE584801C52}"/>
                  </a:ext>
                </a:extLst>
              </p:cNvPr>
              <p:cNvSpPr/>
              <p:nvPr/>
            </p:nvSpPr>
            <p:spPr>
              <a:xfrm>
                <a:off x="6975503" y="751326"/>
                <a:ext cx="1071548" cy="234836"/>
              </a:xfrm>
              <a:prstGeom prst="parallelogram">
                <a:avLst>
                  <a:gd name="adj" fmla="val 96235"/>
                </a:avLst>
              </a:prstGeom>
              <a:solidFill>
                <a:schemeClr val="accent6">
                  <a:lumMod val="75000"/>
                </a:schemeClr>
              </a:solidFill>
              <a:ln>
                <a:solidFill>
                  <a:srgbClr val="CC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/>
              </a:p>
            </p:txBody>
          </p:sp>
          <p:sp>
            <p:nvSpPr>
              <p:cNvPr id="11" name="18 Paralelogramo">
                <a:extLst>
                  <a:ext uri="{FF2B5EF4-FFF2-40B4-BE49-F238E27FC236}">
                    <a16:creationId xmlns:a16="http://schemas.microsoft.com/office/drawing/2014/main" id="{0AE6BE0C-C6E4-0787-F297-750BBB90FEBD}"/>
                  </a:ext>
                </a:extLst>
              </p:cNvPr>
              <p:cNvSpPr/>
              <p:nvPr/>
            </p:nvSpPr>
            <p:spPr>
              <a:xfrm>
                <a:off x="7918465" y="749210"/>
                <a:ext cx="1071548" cy="232721"/>
              </a:xfrm>
              <a:prstGeom prst="parallelogram">
                <a:avLst>
                  <a:gd name="adj" fmla="val 96235"/>
                </a:avLst>
              </a:prstGeom>
              <a:solidFill>
                <a:schemeClr val="accent6">
                  <a:lumMod val="20000"/>
                  <a:lumOff val="80000"/>
                </a:schemeClr>
              </a:solidFill>
              <a:ln>
                <a:solidFill>
                  <a:srgbClr val="CC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/>
              </a:p>
            </p:txBody>
          </p:sp>
        </p:grpSp>
        <p:pic>
          <p:nvPicPr>
            <p:cNvPr id="6" name="1 Imagen">
              <a:extLst>
                <a:ext uri="{FF2B5EF4-FFF2-40B4-BE49-F238E27FC236}">
                  <a16:creationId xmlns:a16="http://schemas.microsoft.com/office/drawing/2014/main" id="{AEE01ECB-46A1-4F03-1033-99B7C76067D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8388424" y="1"/>
              <a:ext cx="622063" cy="9286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" name="Picture 2" descr="Imagen relacionada">
              <a:extLst>
                <a:ext uri="{FF2B5EF4-FFF2-40B4-BE49-F238E27FC236}">
                  <a16:creationId xmlns:a16="http://schemas.microsoft.com/office/drawing/2014/main" id="{9C981FED-C284-4230-1E8E-3B6ABD6DFB1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0" y="0"/>
              <a:ext cx="787521" cy="1010653"/>
            </a:xfrm>
            <a:prstGeom prst="rect">
              <a:avLst/>
            </a:prstGeom>
            <a:noFill/>
          </p:spPr>
        </p:pic>
      </p:grpSp>
      <p:sp>
        <p:nvSpPr>
          <p:cNvPr id="20" name="14 CuadroTexto">
            <a:extLst>
              <a:ext uri="{FF2B5EF4-FFF2-40B4-BE49-F238E27FC236}">
                <a16:creationId xmlns:a16="http://schemas.microsoft.com/office/drawing/2014/main" id="{E0325DFB-15B6-71BC-28C6-261E1F0CC0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4742" y="745201"/>
            <a:ext cx="7848872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28600" indent="-228600">
              <a:lnSpc>
                <a:spcPct val="150000"/>
              </a:lnSpc>
              <a:buAutoNum type="arabicPeriod"/>
            </a:pPr>
            <a:endParaRPr lang="es-ES" sz="2400" b="1" dirty="0">
              <a:solidFill>
                <a:srgbClr val="191966"/>
              </a:solidFill>
              <a:latin typeface="Century Gothic" panose="020B0502020202020204" pitchFamily="34" charset="0"/>
            </a:endParaRPr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es-ES" sz="2400" b="1" dirty="0">
                <a:solidFill>
                  <a:srgbClr val="191966"/>
                </a:solidFill>
                <a:latin typeface="Century Gothic" panose="020B0502020202020204" pitchFamily="34" charset="0"/>
              </a:rPr>
              <a:t> Personal</a:t>
            </a:r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es-CL" sz="2400" b="1" dirty="0">
                <a:solidFill>
                  <a:srgbClr val="C00000"/>
                </a:solidFill>
                <a:latin typeface="Century Gothic" panose="020B0502020202020204" pitchFamily="34" charset="0"/>
              </a:rPr>
              <a:t> Material</a:t>
            </a:r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es-CL" sz="2400" b="1" dirty="0">
                <a:solidFill>
                  <a:srgbClr val="191966"/>
                </a:solidFill>
                <a:latin typeface="Century Gothic" panose="020B0502020202020204" pitchFamily="34" charset="0"/>
              </a:rPr>
              <a:t> Actividades</a:t>
            </a:r>
          </a:p>
        </p:txBody>
      </p:sp>
      <p:sp>
        <p:nvSpPr>
          <p:cNvPr id="23" name="Rectángulo 11">
            <a:extLst>
              <a:ext uri="{FF2B5EF4-FFF2-40B4-BE49-F238E27FC236}">
                <a16:creationId xmlns:a16="http://schemas.microsoft.com/office/drawing/2014/main" id="{0E9AF59E-BC6D-6264-698B-5A7A51210D3A}"/>
              </a:ext>
            </a:extLst>
          </p:cNvPr>
          <p:cNvSpPr/>
          <p:nvPr/>
        </p:nvSpPr>
        <p:spPr>
          <a:xfrm>
            <a:off x="-7808" y="4669586"/>
            <a:ext cx="9144000" cy="494452"/>
          </a:xfrm>
          <a:prstGeom prst="rect">
            <a:avLst/>
          </a:prstGeom>
          <a:solidFill>
            <a:srgbClr val="22228B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000" b="1" dirty="0">
                <a:latin typeface="Century Gothic" panose="020B0502020202020204" pitchFamily="34" charset="0"/>
                <a:cs typeface="Arial" pitchFamily="34" charset="0"/>
              </a:rPr>
              <a:t>     P A T R I O T I S M O</a:t>
            </a:r>
          </a:p>
          <a:p>
            <a:pPr algn="ctr">
              <a:lnSpc>
                <a:spcPct val="150000"/>
              </a:lnSpc>
            </a:pPr>
            <a:r>
              <a:rPr lang="es-CL" sz="1000" b="1" dirty="0">
                <a:latin typeface="Century Gothic" panose="020B0502020202020204" pitchFamily="34" charset="0"/>
                <a:cs typeface="Arial" pitchFamily="34" charset="0"/>
              </a:rPr>
              <a:t>HONOR		LEALTAD		VALENTÍA	         	INTEGRIDAD		  DEBER</a:t>
            </a:r>
          </a:p>
        </p:txBody>
      </p:sp>
    </p:spTree>
    <p:extLst>
      <p:ext uri="{BB962C8B-B14F-4D97-AF65-F5344CB8AC3E}">
        <p14:creationId xmlns:p14="http://schemas.microsoft.com/office/powerpoint/2010/main" val="1919634280"/>
      </p:ext>
    </p:extLst>
  </p:cSld>
  <p:clrMapOvr>
    <a:masterClrMapping/>
  </p:clrMapOvr>
  <p:transition advClick="0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1 CuadroTexto"/>
          <p:cNvSpPr txBox="1">
            <a:spLocks noChangeArrowheads="1"/>
          </p:cNvSpPr>
          <p:nvPr/>
        </p:nvSpPr>
        <p:spPr bwMode="auto">
          <a:xfrm>
            <a:off x="1331915" y="51471"/>
            <a:ext cx="692943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s-ES" altLang="es-ES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DISPONIBILIDAD LOGÍSTICO-OPERATIVA </a:t>
            </a:r>
            <a:endParaRPr lang="es-ES" altLang="es-ES" sz="2400" b="1" dirty="0">
              <a:solidFill>
                <a:srgbClr val="FF0000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31" name="8 Marcador de número de diapositiva"/>
          <p:cNvSpPr txBox="1">
            <a:spLocks/>
          </p:cNvSpPr>
          <p:nvPr/>
        </p:nvSpPr>
        <p:spPr bwMode="auto">
          <a:xfrm>
            <a:off x="8534400" y="4857750"/>
            <a:ext cx="6096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BEC535C-B35F-44B9-A273-F124A45BFF29}" type="slidenum">
              <a:rPr kumimoji="0" lang="es-ES" sz="1200" b="1" i="0" u="none" strike="noStrike" kern="1200" cap="none" spc="0" normalizeH="0" baseline="0" noProof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s-ES" sz="1200" b="1" i="0" u="none" strike="noStrike" kern="1200" cap="none" spc="0" normalizeH="0" baseline="0" noProof="0" dirty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2797955" y="4488418"/>
            <a:ext cx="3528392" cy="3693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L" sz="1800" dirty="0"/>
              <a:t>Combate Junio: 89,6 %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359" r="21727" b="24072"/>
          <a:stretch/>
        </p:blipFill>
        <p:spPr bwMode="auto">
          <a:xfrm>
            <a:off x="714348" y="1000114"/>
            <a:ext cx="8038597" cy="34229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Rectángulo 11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4786346"/>
            <a:ext cx="9144000" cy="357172"/>
          </a:xfrm>
          <a:prstGeom prst="rect">
            <a:avLst/>
          </a:prstGeom>
          <a:solidFill>
            <a:srgbClr val="002060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000" b="1" dirty="0"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000" b="1" dirty="0">
                <a:latin typeface="Arial" pitchFamily="34" charset="0"/>
                <a:cs typeface="Arial" pitchFamily="34" charset="0"/>
              </a:rPr>
              <a:t>HONOR		LEALTAD		         VALENTÍA	         INTEGRIDAD		  DEBER</a:t>
            </a:r>
          </a:p>
        </p:txBody>
      </p:sp>
      <p:grpSp>
        <p:nvGrpSpPr>
          <p:cNvPr id="2" name="17 Grupo"/>
          <p:cNvGrpSpPr>
            <a:grpSpLocks/>
          </p:cNvGrpSpPr>
          <p:nvPr/>
        </p:nvGrpSpPr>
        <p:grpSpPr bwMode="auto">
          <a:xfrm>
            <a:off x="857223" y="454026"/>
            <a:ext cx="7347801" cy="177800"/>
            <a:chOff x="250948" y="749210"/>
            <a:chExt cx="8739065" cy="236952"/>
          </a:xfrm>
        </p:grpSpPr>
        <p:sp>
          <p:nvSpPr>
            <p:cNvPr id="26" name="25 Forma libre"/>
            <p:cNvSpPr/>
            <p:nvPr/>
          </p:nvSpPr>
          <p:spPr>
            <a:xfrm>
              <a:off x="250948" y="751326"/>
              <a:ext cx="6867428" cy="232721"/>
            </a:xfrm>
            <a:custGeom>
              <a:avLst/>
              <a:gdLst>
                <a:gd name="connsiteX0" fmla="*/ 4763 w 4695825"/>
                <a:gd name="connsiteY0" fmla="*/ 4762 h 233362"/>
                <a:gd name="connsiteX1" fmla="*/ 0 w 4695825"/>
                <a:gd name="connsiteY1" fmla="*/ 233362 h 233362"/>
                <a:gd name="connsiteX2" fmla="*/ 4538663 w 4695825"/>
                <a:gd name="connsiteY2" fmla="*/ 233362 h 233362"/>
                <a:gd name="connsiteX3" fmla="*/ 4695825 w 4695825"/>
                <a:gd name="connsiteY3" fmla="*/ 0 h 233362"/>
                <a:gd name="connsiteX4" fmla="*/ 4763 w 4695825"/>
                <a:gd name="connsiteY4" fmla="*/ 4762 h 2333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695825" h="233362">
                  <a:moveTo>
                    <a:pt x="4763" y="4762"/>
                  </a:moveTo>
                  <a:cubicBezTo>
                    <a:pt x="3175" y="80962"/>
                    <a:pt x="1588" y="157162"/>
                    <a:pt x="0" y="233362"/>
                  </a:cubicBezTo>
                  <a:lnTo>
                    <a:pt x="4538663" y="233362"/>
                  </a:lnTo>
                  <a:lnTo>
                    <a:pt x="4695825" y="0"/>
                  </a:lnTo>
                  <a:lnTo>
                    <a:pt x="4763" y="4762"/>
                  </a:lnTo>
                  <a:close/>
                </a:path>
              </a:pathLst>
            </a:custGeom>
            <a:solidFill>
              <a:srgbClr val="0A0A2C"/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  <p:sp>
          <p:nvSpPr>
            <p:cNvPr id="27" name="26 Paralelogramo"/>
            <p:cNvSpPr/>
            <p:nvPr/>
          </p:nvSpPr>
          <p:spPr>
            <a:xfrm>
              <a:off x="6975503" y="751326"/>
              <a:ext cx="1071548" cy="234836"/>
            </a:xfrm>
            <a:prstGeom prst="parallelogram">
              <a:avLst>
                <a:gd name="adj" fmla="val 96235"/>
              </a:avLst>
            </a:prstGeom>
            <a:solidFill>
              <a:schemeClr val="accent6">
                <a:lumMod val="75000"/>
              </a:schemeClr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  <p:sp>
          <p:nvSpPr>
            <p:cNvPr id="28" name="27 Paralelogramo"/>
            <p:cNvSpPr/>
            <p:nvPr/>
          </p:nvSpPr>
          <p:spPr>
            <a:xfrm>
              <a:off x="7918465" y="749210"/>
              <a:ext cx="1071548" cy="232721"/>
            </a:xfrm>
            <a:prstGeom prst="parallelogram">
              <a:avLst>
                <a:gd name="adj" fmla="val 96235"/>
              </a:avLst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</p:grpSp>
      <p:pic>
        <p:nvPicPr>
          <p:cNvPr id="29" name="1 Imagen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21937" y="1"/>
            <a:ext cx="622063" cy="9286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Picture 2" descr="Imagen relacionad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787521" cy="1010653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 rot="19950427">
            <a:off x="1642352" y="2110085"/>
            <a:ext cx="6134821" cy="584775"/>
          </a:xfrm>
          <a:prstGeom prst="rect">
            <a:avLst/>
          </a:prstGeom>
          <a:solidFill>
            <a:srgbClr val="FF0000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200" b="0" cap="none" spc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OFOPER ACTUALIZARÁ 12/JUN</a:t>
            </a:r>
          </a:p>
        </p:txBody>
      </p:sp>
    </p:spTree>
    <p:extLst>
      <p:ext uri="{BB962C8B-B14F-4D97-AF65-F5344CB8AC3E}">
        <p14:creationId xmlns:p14="http://schemas.microsoft.com/office/powerpoint/2010/main" val="3143008055"/>
      </p:ext>
    </p:extLst>
  </p:cSld>
  <p:clrMapOvr>
    <a:masterClrMapping/>
  </p:clrMapOvr>
  <p:transition advClick="0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1 CuadroTexto"/>
          <p:cNvSpPr txBox="1">
            <a:spLocks noChangeArrowheads="1"/>
          </p:cNvSpPr>
          <p:nvPr/>
        </p:nvSpPr>
        <p:spPr bwMode="auto">
          <a:xfrm>
            <a:off x="1331915" y="51471"/>
            <a:ext cx="692943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s-ES" altLang="es-ES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DISPONIBILIDAD LOGÍSTICO-OPERATIVA </a:t>
            </a:r>
            <a:endParaRPr lang="es-ES" altLang="es-ES" sz="2400" b="1" dirty="0">
              <a:solidFill>
                <a:srgbClr val="FF0000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31" name="8 Marcador de número de diapositiva"/>
          <p:cNvSpPr txBox="1">
            <a:spLocks/>
          </p:cNvSpPr>
          <p:nvPr/>
        </p:nvSpPr>
        <p:spPr bwMode="auto">
          <a:xfrm>
            <a:off x="8534400" y="4857750"/>
            <a:ext cx="6096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BEC535C-B35F-44B9-A273-F124A45BFF29}" type="slidenum">
              <a:rPr kumimoji="0" lang="es-ES" sz="1200" b="1" i="0" u="none" strike="noStrike" kern="1200" cap="none" spc="0" normalizeH="0" baseline="0" noProof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s-ES" sz="1200" b="1" i="0" u="none" strike="noStrike" kern="1200" cap="none" spc="0" normalizeH="0" baseline="0" noProof="0" dirty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2" name="11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9164615"/>
              </p:ext>
            </p:extLst>
          </p:nvPr>
        </p:nvGraphicFramePr>
        <p:xfrm>
          <a:off x="1187624" y="3579862"/>
          <a:ext cx="7488832" cy="697234"/>
        </p:xfrm>
        <a:graphic>
          <a:graphicData uri="http://schemas.openxmlformats.org/drawingml/2006/table">
            <a:tbl>
              <a:tblPr/>
              <a:tblGrid>
                <a:gridCol w="146567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479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3706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3522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0291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21458">
                <a:tc>
                  <a:txBody>
                    <a:bodyPr/>
                    <a:lstStyle/>
                    <a:p>
                      <a:pPr algn="ctr" fontAlgn="b"/>
                      <a:r>
                        <a:rPr lang="es-CL" sz="800" b="1" i="0" u="none" strike="noStrike" dirty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FALLA</a:t>
                      </a:r>
                    </a:p>
                  </a:txBody>
                  <a:tcPr marL="9053" marR="9053" marT="90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800" b="1" i="0" u="none" strike="noStrike" dirty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EQUIPO</a:t>
                      </a:r>
                    </a:p>
                  </a:txBody>
                  <a:tcPr marL="9053" marR="9053" marT="90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800" b="1" i="0" u="none" strike="noStrike" dirty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FALLA</a:t>
                      </a:r>
                    </a:p>
                  </a:txBody>
                  <a:tcPr marL="9053" marR="9053" marT="90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800" b="1" i="0" u="none" strike="noStrike" dirty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IMPLICANCIA</a:t>
                      </a:r>
                    </a:p>
                  </a:txBody>
                  <a:tcPr marL="9053" marR="9053" marT="90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800" b="1" i="0" u="none" strike="noStrike" dirty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FTR</a:t>
                      </a:r>
                    </a:p>
                  </a:txBody>
                  <a:tcPr marL="9053" marR="9053" marT="90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145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800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Calibri"/>
                        </a:rPr>
                        <a:t>KP BL125420</a:t>
                      </a:r>
                      <a:endParaRPr lang="es-CL" sz="80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Calibri"/>
                        </a:rPr>
                        <a:t>Planta</a:t>
                      </a:r>
                      <a:r>
                        <a:rPr lang="es-CL" sz="800" baseline="0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Calibri"/>
                        </a:rPr>
                        <a:t> agua enfriada</a:t>
                      </a:r>
                      <a:endParaRPr lang="es-CL" sz="80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Calibri"/>
                        </a:rPr>
                        <a:t>Recuperación</a:t>
                      </a:r>
                      <a:r>
                        <a:rPr lang="es-CL" sz="800" baseline="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Calibri"/>
                        </a:rPr>
                        <a:t> acumulador de aceite</a:t>
                      </a:r>
                      <a:r>
                        <a:rPr lang="es-CL" sz="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Calibri"/>
                        </a:rPr>
                        <a:t>.</a:t>
                      </a:r>
                      <a:endParaRPr lang="es-CL" sz="80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Calibri"/>
                        </a:rPr>
                        <a:t>Solamente</a:t>
                      </a:r>
                      <a:r>
                        <a:rPr lang="es-CL" sz="800" baseline="0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Calibri"/>
                        </a:rPr>
                        <a:t> una planta disponible</a:t>
                      </a:r>
                      <a:endParaRPr lang="es-CL" sz="8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Calibri"/>
                        </a:rPr>
                        <a:t>11 ABR 2026</a:t>
                      </a:r>
                      <a:endParaRPr lang="es-CL" sz="80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1458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 kern="12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Calibri"/>
                        </a:rPr>
                        <a:t>KP</a:t>
                      </a:r>
                      <a:r>
                        <a:rPr lang="es-CL" sz="800" kern="1200" baseline="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Calibri"/>
                        </a:rPr>
                        <a:t> BL127082</a:t>
                      </a:r>
                      <a:endParaRPr lang="es-CL" sz="800" kern="1200" dirty="0">
                        <a:solidFill>
                          <a:srgbClr val="000000"/>
                        </a:solidFill>
                        <a:latin typeface="Arial"/>
                        <a:ea typeface="Times New Roman"/>
                        <a:cs typeface="Calibri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 kern="12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Calibri"/>
                        </a:rPr>
                        <a:t>Unidad</a:t>
                      </a:r>
                      <a:r>
                        <a:rPr lang="es-CL" sz="800" kern="1200" baseline="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Calibri"/>
                        </a:rPr>
                        <a:t> interfaz</a:t>
                      </a:r>
                      <a:endParaRPr lang="es-CL" sz="800" kern="1200" dirty="0">
                        <a:solidFill>
                          <a:srgbClr val="000000"/>
                        </a:solidFill>
                        <a:latin typeface="Arial"/>
                        <a:ea typeface="Times New Roman"/>
                        <a:cs typeface="Calibri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 kern="12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Calibri"/>
                        </a:rPr>
                        <a:t>Falla</a:t>
                      </a:r>
                      <a:r>
                        <a:rPr lang="es-CL" sz="800" kern="1200" baseline="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Calibri"/>
                        </a:rPr>
                        <a:t> en proceso carga programa OP</a:t>
                      </a:r>
                      <a:endParaRPr lang="es-CL" sz="800" kern="1200" dirty="0">
                        <a:solidFill>
                          <a:srgbClr val="000000"/>
                        </a:solidFill>
                        <a:latin typeface="Arial"/>
                        <a:ea typeface="Times New Roman"/>
                        <a:cs typeface="Calibri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 kern="12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alibri"/>
                        </a:rPr>
                        <a:t>Problemas</a:t>
                      </a:r>
                      <a:r>
                        <a:rPr lang="es-CL" sz="800" kern="1200" baseline="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alibri"/>
                        </a:rPr>
                        <a:t> encendido Sewaco proa</a:t>
                      </a:r>
                      <a:endParaRPr lang="es-CL" sz="800" kern="1200" dirty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Calibri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 kern="12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Calibri"/>
                        </a:rPr>
                        <a:t>20 ABR 2026</a:t>
                      </a:r>
                    </a:p>
                  </a:txBody>
                  <a:tcPr marL="68580" marR="6858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3" name="12 CuadroTexto"/>
          <p:cNvSpPr txBox="1"/>
          <p:nvPr/>
        </p:nvSpPr>
        <p:spPr>
          <a:xfrm>
            <a:off x="1023606" y="4374607"/>
            <a:ext cx="3524780" cy="3693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L" sz="1800" dirty="0"/>
              <a:t>Plataforma Junio: 80,6 %</a:t>
            </a:r>
          </a:p>
        </p:txBody>
      </p:sp>
      <p:sp>
        <p:nvSpPr>
          <p:cNvPr id="14" name="13 CuadroTexto"/>
          <p:cNvSpPr txBox="1"/>
          <p:nvPr/>
        </p:nvSpPr>
        <p:spPr>
          <a:xfrm>
            <a:off x="5145641" y="4357700"/>
            <a:ext cx="2858014" cy="3693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CL" sz="1800" dirty="0">
                <a:latin typeface="Tahoma" pitchFamily="34" charset="0"/>
                <a:ea typeface="Tahoma" pitchFamily="34" charset="0"/>
                <a:cs typeface="Tahoma" pitchFamily="34" charset="0"/>
              </a:rPr>
              <a:t>Unidad mantiene 195 F.O.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360" r="21912" b="32500"/>
          <a:stretch/>
        </p:blipFill>
        <p:spPr bwMode="auto">
          <a:xfrm>
            <a:off x="785786" y="857238"/>
            <a:ext cx="8206363" cy="26998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Rectángulo 11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4786346"/>
            <a:ext cx="9144000" cy="357172"/>
          </a:xfrm>
          <a:prstGeom prst="rect">
            <a:avLst/>
          </a:prstGeom>
          <a:solidFill>
            <a:srgbClr val="002060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000" b="1" dirty="0"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000" b="1" dirty="0">
                <a:latin typeface="Arial" pitchFamily="34" charset="0"/>
                <a:cs typeface="Arial" pitchFamily="34" charset="0"/>
              </a:rPr>
              <a:t>HONOR		LEALTAD		         VALENTÍA	         INTEGRIDAD		  DEBER</a:t>
            </a:r>
          </a:p>
        </p:txBody>
      </p:sp>
      <p:pic>
        <p:nvPicPr>
          <p:cNvPr id="27" name="1 Imagen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21937" y="1"/>
            <a:ext cx="622063" cy="9286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17 Grupo"/>
          <p:cNvGrpSpPr>
            <a:grpSpLocks/>
          </p:cNvGrpSpPr>
          <p:nvPr/>
        </p:nvGrpSpPr>
        <p:grpSpPr bwMode="auto">
          <a:xfrm>
            <a:off x="857223" y="454026"/>
            <a:ext cx="7347801" cy="177800"/>
            <a:chOff x="250948" y="749210"/>
            <a:chExt cx="8739065" cy="236952"/>
          </a:xfrm>
        </p:grpSpPr>
        <p:sp>
          <p:nvSpPr>
            <p:cNvPr id="29" name="28 Forma libre"/>
            <p:cNvSpPr/>
            <p:nvPr/>
          </p:nvSpPr>
          <p:spPr>
            <a:xfrm>
              <a:off x="250948" y="751326"/>
              <a:ext cx="6867428" cy="232721"/>
            </a:xfrm>
            <a:custGeom>
              <a:avLst/>
              <a:gdLst>
                <a:gd name="connsiteX0" fmla="*/ 4763 w 4695825"/>
                <a:gd name="connsiteY0" fmla="*/ 4762 h 233362"/>
                <a:gd name="connsiteX1" fmla="*/ 0 w 4695825"/>
                <a:gd name="connsiteY1" fmla="*/ 233362 h 233362"/>
                <a:gd name="connsiteX2" fmla="*/ 4538663 w 4695825"/>
                <a:gd name="connsiteY2" fmla="*/ 233362 h 233362"/>
                <a:gd name="connsiteX3" fmla="*/ 4695825 w 4695825"/>
                <a:gd name="connsiteY3" fmla="*/ 0 h 233362"/>
                <a:gd name="connsiteX4" fmla="*/ 4763 w 4695825"/>
                <a:gd name="connsiteY4" fmla="*/ 4762 h 2333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695825" h="233362">
                  <a:moveTo>
                    <a:pt x="4763" y="4762"/>
                  </a:moveTo>
                  <a:cubicBezTo>
                    <a:pt x="3175" y="80962"/>
                    <a:pt x="1588" y="157162"/>
                    <a:pt x="0" y="233362"/>
                  </a:cubicBezTo>
                  <a:lnTo>
                    <a:pt x="4538663" y="233362"/>
                  </a:lnTo>
                  <a:lnTo>
                    <a:pt x="4695825" y="0"/>
                  </a:lnTo>
                  <a:lnTo>
                    <a:pt x="4763" y="4762"/>
                  </a:lnTo>
                  <a:close/>
                </a:path>
              </a:pathLst>
            </a:custGeom>
            <a:solidFill>
              <a:srgbClr val="0A0A2C"/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  <p:sp>
          <p:nvSpPr>
            <p:cNvPr id="30" name="29 Paralelogramo"/>
            <p:cNvSpPr/>
            <p:nvPr/>
          </p:nvSpPr>
          <p:spPr>
            <a:xfrm>
              <a:off x="6975503" y="751326"/>
              <a:ext cx="1071548" cy="234836"/>
            </a:xfrm>
            <a:prstGeom prst="parallelogram">
              <a:avLst>
                <a:gd name="adj" fmla="val 96235"/>
              </a:avLst>
            </a:prstGeom>
            <a:solidFill>
              <a:schemeClr val="accent6">
                <a:lumMod val="75000"/>
              </a:schemeClr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  <p:sp>
          <p:nvSpPr>
            <p:cNvPr id="32" name="31 Paralelogramo"/>
            <p:cNvSpPr/>
            <p:nvPr/>
          </p:nvSpPr>
          <p:spPr>
            <a:xfrm>
              <a:off x="7918465" y="749210"/>
              <a:ext cx="1071548" cy="232721"/>
            </a:xfrm>
            <a:prstGeom prst="parallelogram">
              <a:avLst>
                <a:gd name="adj" fmla="val 96235"/>
              </a:avLst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</p:grpSp>
      <p:pic>
        <p:nvPicPr>
          <p:cNvPr id="34" name="Picture 2" descr="Imagen relacionad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787521" cy="1010653"/>
          </a:xfrm>
          <a:prstGeom prst="rect">
            <a:avLst/>
          </a:prstGeom>
          <a:noFill/>
        </p:spPr>
      </p:pic>
      <p:sp>
        <p:nvSpPr>
          <p:cNvPr id="15" name="14 Rectángulo"/>
          <p:cNvSpPr/>
          <p:nvPr/>
        </p:nvSpPr>
        <p:spPr>
          <a:xfrm rot="19950427">
            <a:off x="1642352" y="2110085"/>
            <a:ext cx="6134821" cy="584775"/>
          </a:xfrm>
          <a:prstGeom prst="rect">
            <a:avLst/>
          </a:prstGeom>
          <a:solidFill>
            <a:srgbClr val="FF0000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200" b="0" cap="none" spc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OFOPER ACTUALIZARÁ 12/JUN</a:t>
            </a:r>
          </a:p>
        </p:txBody>
      </p:sp>
    </p:spTree>
    <p:extLst>
      <p:ext uri="{BB962C8B-B14F-4D97-AF65-F5344CB8AC3E}">
        <p14:creationId xmlns:p14="http://schemas.microsoft.com/office/powerpoint/2010/main" val="3841593002"/>
      </p:ext>
    </p:extLst>
  </p:cSld>
  <p:clrMapOvr>
    <a:masterClrMapping/>
  </p:clrMapOvr>
  <p:transition advClick="0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1 CuadroTexto"/>
          <p:cNvSpPr txBox="1">
            <a:spLocks noChangeArrowheads="1"/>
          </p:cNvSpPr>
          <p:nvPr/>
        </p:nvSpPr>
        <p:spPr bwMode="auto">
          <a:xfrm>
            <a:off x="1331915" y="51471"/>
            <a:ext cx="692943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s-ES" altLang="es-ES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ENTRENAMIENTO SALINO</a:t>
            </a:r>
            <a:endParaRPr lang="es-ES" altLang="es-ES" sz="2400" b="1" dirty="0">
              <a:solidFill>
                <a:srgbClr val="FF0000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31" name="8 Marcador de número de diapositiva"/>
          <p:cNvSpPr txBox="1">
            <a:spLocks/>
          </p:cNvSpPr>
          <p:nvPr/>
        </p:nvSpPr>
        <p:spPr bwMode="auto">
          <a:xfrm>
            <a:off x="8534400" y="4857750"/>
            <a:ext cx="6096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BEC535C-B35F-44B9-A273-F124A45BFF29}" type="slidenum">
              <a:rPr kumimoji="0" lang="es-ES" sz="1200" b="1" i="0" u="none" strike="noStrike" kern="1200" cap="none" spc="0" normalizeH="0" baseline="0" noProof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s-ES" sz="1200" b="1" i="0" u="none" strike="noStrike" kern="1200" cap="none" spc="0" normalizeH="0" baseline="0" noProof="0" dirty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5" t="18476" r="1429" b="14287"/>
          <a:stretch/>
        </p:blipFill>
        <p:spPr bwMode="auto">
          <a:xfrm>
            <a:off x="323528" y="1067512"/>
            <a:ext cx="8515671" cy="37020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Rectángulo 11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4786346"/>
            <a:ext cx="9144000" cy="357172"/>
          </a:xfrm>
          <a:prstGeom prst="rect">
            <a:avLst/>
          </a:prstGeom>
          <a:solidFill>
            <a:srgbClr val="002060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000" b="1" dirty="0"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000" b="1" dirty="0">
                <a:latin typeface="Arial" pitchFamily="34" charset="0"/>
                <a:cs typeface="Arial" pitchFamily="34" charset="0"/>
              </a:rPr>
              <a:t>HONOR		LEALTAD		         VALENTÍA	         INTEGRIDAD		  DEBER</a:t>
            </a:r>
          </a:p>
        </p:txBody>
      </p:sp>
      <p:grpSp>
        <p:nvGrpSpPr>
          <p:cNvPr id="2" name="17 Grupo"/>
          <p:cNvGrpSpPr>
            <a:grpSpLocks/>
          </p:cNvGrpSpPr>
          <p:nvPr/>
        </p:nvGrpSpPr>
        <p:grpSpPr bwMode="auto">
          <a:xfrm>
            <a:off x="857223" y="454026"/>
            <a:ext cx="7347801" cy="177800"/>
            <a:chOff x="250948" y="749210"/>
            <a:chExt cx="8739065" cy="236952"/>
          </a:xfrm>
        </p:grpSpPr>
        <p:sp>
          <p:nvSpPr>
            <p:cNvPr id="27" name="26 Forma libre"/>
            <p:cNvSpPr/>
            <p:nvPr/>
          </p:nvSpPr>
          <p:spPr>
            <a:xfrm>
              <a:off x="250948" y="751326"/>
              <a:ext cx="6867428" cy="232721"/>
            </a:xfrm>
            <a:custGeom>
              <a:avLst/>
              <a:gdLst>
                <a:gd name="connsiteX0" fmla="*/ 4763 w 4695825"/>
                <a:gd name="connsiteY0" fmla="*/ 4762 h 233362"/>
                <a:gd name="connsiteX1" fmla="*/ 0 w 4695825"/>
                <a:gd name="connsiteY1" fmla="*/ 233362 h 233362"/>
                <a:gd name="connsiteX2" fmla="*/ 4538663 w 4695825"/>
                <a:gd name="connsiteY2" fmla="*/ 233362 h 233362"/>
                <a:gd name="connsiteX3" fmla="*/ 4695825 w 4695825"/>
                <a:gd name="connsiteY3" fmla="*/ 0 h 233362"/>
                <a:gd name="connsiteX4" fmla="*/ 4763 w 4695825"/>
                <a:gd name="connsiteY4" fmla="*/ 4762 h 2333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695825" h="233362">
                  <a:moveTo>
                    <a:pt x="4763" y="4762"/>
                  </a:moveTo>
                  <a:cubicBezTo>
                    <a:pt x="3175" y="80962"/>
                    <a:pt x="1588" y="157162"/>
                    <a:pt x="0" y="233362"/>
                  </a:cubicBezTo>
                  <a:lnTo>
                    <a:pt x="4538663" y="233362"/>
                  </a:lnTo>
                  <a:lnTo>
                    <a:pt x="4695825" y="0"/>
                  </a:lnTo>
                  <a:lnTo>
                    <a:pt x="4763" y="4762"/>
                  </a:lnTo>
                  <a:close/>
                </a:path>
              </a:pathLst>
            </a:custGeom>
            <a:solidFill>
              <a:srgbClr val="0A0A2C"/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  <p:sp>
          <p:nvSpPr>
            <p:cNvPr id="28" name="27 Paralelogramo"/>
            <p:cNvSpPr/>
            <p:nvPr/>
          </p:nvSpPr>
          <p:spPr>
            <a:xfrm>
              <a:off x="6975503" y="751326"/>
              <a:ext cx="1071548" cy="234836"/>
            </a:xfrm>
            <a:prstGeom prst="parallelogram">
              <a:avLst>
                <a:gd name="adj" fmla="val 96235"/>
              </a:avLst>
            </a:prstGeom>
            <a:solidFill>
              <a:schemeClr val="accent6">
                <a:lumMod val="75000"/>
              </a:schemeClr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  <p:sp>
          <p:nvSpPr>
            <p:cNvPr id="29" name="28 Paralelogramo"/>
            <p:cNvSpPr/>
            <p:nvPr/>
          </p:nvSpPr>
          <p:spPr>
            <a:xfrm>
              <a:off x="7918465" y="749210"/>
              <a:ext cx="1071548" cy="232721"/>
            </a:xfrm>
            <a:prstGeom prst="parallelogram">
              <a:avLst>
                <a:gd name="adj" fmla="val 96235"/>
              </a:avLst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</p:grpSp>
      <p:pic>
        <p:nvPicPr>
          <p:cNvPr id="30" name="1 Imagen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21937" y="1"/>
            <a:ext cx="622063" cy="9286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Picture 2" descr="Imagen relacionad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787521" cy="101065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860368407"/>
      </p:ext>
    </p:extLst>
  </p:cSld>
  <p:clrMapOvr>
    <a:masterClrMapping/>
  </p:clrMapOvr>
  <p:transition advClick="0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7 Grupo"/>
          <p:cNvGrpSpPr>
            <a:grpSpLocks/>
          </p:cNvGrpSpPr>
          <p:nvPr/>
        </p:nvGrpSpPr>
        <p:grpSpPr bwMode="auto">
          <a:xfrm>
            <a:off x="571472" y="500048"/>
            <a:ext cx="7855445" cy="124932"/>
            <a:chOff x="250948" y="748152"/>
            <a:chExt cx="8661583" cy="238009"/>
          </a:xfrm>
        </p:grpSpPr>
        <p:sp>
          <p:nvSpPr>
            <p:cNvPr id="19" name="18 Forma libre"/>
            <p:cNvSpPr/>
            <p:nvPr/>
          </p:nvSpPr>
          <p:spPr>
            <a:xfrm>
              <a:off x="250948" y="751325"/>
              <a:ext cx="6867428" cy="233249"/>
            </a:xfrm>
            <a:custGeom>
              <a:avLst/>
              <a:gdLst>
                <a:gd name="connsiteX0" fmla="*/ 4763 w 4695825"/>
                <a:gd name="connsiteY0" fmla="*/ 4762 h 233362"/>
                <a:gd name="connsiteX1" fmla="*/ 0 w 4695825"/>
                <a:gd name="connsiteY1" fmla="*/ 233362 h 233362"/>
                <a:gd name="connsiteX2" fmla="*/ 4538663 w 4695825"/>
                <a:gd name="connsiteY2" fmla="*/ 233362 h 233362"/>
                <a:gd name="connsiteX3" fmla="*/ 4695825 w 4695825"/>
                <a:gd name="connsiteY3" fmla="*/ 0 h 233362"/>
                <a:gd name="connsiteX4" fmla="*/ 4763 w 4695825"/>
                <a:gd name="connsiteY4" fmla="*/ 4762 h 2333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695825" h="233362">
                  <a:moveTo>
                    <a:pt x="4763" y="4762"/>
                  </a:moveTo>
                  <a:cubicBezTo>
                    <a:pt x="3175" y="80962"/>
                    <a:pt x="1588" y="157162"/>
                    <a:pt x="0" y="233362"/>
                  </a:cubicBezTo>
                  <a:lnTo>
                    <a:pt x="4538663" y="233362"/>
                  </a:lnTo>
                  <a:lnTo>
                    <a:pt x="4695825" y="0"/>
                  </a:lnTo>
                  <a:lnTo>
                    <a:pt x="4763" y="4762"/>
                  </a:lnTo>
                  <a:close/>
                </a:path>
              </a:pathLst>
            </a:custGeom>
            <a:solidFill>
              <a:srgbClr val="0A0A2C"/>
            </a:solidFill>
            <a:ln w="12700"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CL" dirty="0"/>
            </a:p>
          </p:txBody>
        </p:sp>
        <p:sp>
          <p:nvSpPr>
            <p:cNvPr id="20" name="19 Paralelogramo"/>
            <p:cNvSpPr/>
            <p:nvPr/>
          </p:nvSpPr>
          <p:spPr>
            <a:xfrm>
              <a:off x="6933748" y="751325"/>
              <a:ext cx="1092641" cy="234836"/>
            </a:xfrm>
            <a:prstGeom prst="parallelogram">
              <a:avLst>
                <a:gd name="adj" fmla="val 119022"/>
              </a:avLst>
            </a:prstGeom>
            <a:solidFill>
              <a:schemeClr val="accent6">
                <a:lumMod val="75000"/>
              </a:schemeClr>
            </a:solidFill>
            <a:ln w="12700"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CL" dirty="0"/>
            </a:p>
          </p:txBody>
        </p:sp>
        <p:sp>
          <p:nvSpPr>
            <p:cNvPr id="21" name="20 Paralelogramo"/>
            <p:cNvSpPr/>
            <p:nvPr/>
          </p:nvSpPr>
          <p:spPr>
            <a:xfrm>
              <a:off x="7888723" y="748152"/>
              <a:ext cx="1023808" cy="233249"/>
            </a:xfrm>
            <a:prstGeom prst="parallelogram">
              <a:avLst>
                <a:gd name="adj" fmla="val 115353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12700"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CL" dirty="0"/>
            </a:p>
          </p:txBody>
        </p:sp>
      </p:grpSp>
      <p:sp>
        <p:nvSpPr>
          <p:cNvPr id="90" name="Rectangle 14"/>
          <p:cNvSpPr>
            <a:spLocks noChangeArrowheads="1"/>
          </p:cNvSpPr>
          <p:nvPr/>
        </p:nvSpPr>
        <p:spPr bwMode="auto">
          <a:xfrm>
            <a:off x="71406" y="3307298"/>
            <a:ext cx="5635625" cy="212201"/>
          </a:xfrm>
          <a:prstGeom prst="rect">
            <a:avLst/>
          </a:prstGeom>
          <a:solidFill>
            <a:srgbClr val="F7830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tIns="0" anchor="ctr"/>
          <a:lstStyle/>
          <a:p>
            <a:pPr algn="ctr" eaLnBrk="0" hangingPunct="0">
              <a:defRPr/>
            </a:pPr>
            <a:r>
              <a:rPr lang="es-ES" sz="12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 INFORMACION DE LOS SISTEMAS</a:t>
            </a:r>
          </a:p>
        </p:txBody>
      </p:sp>
      <p:grpSp>
        <p:nvGrpSpPr>
          <p:cNvPr id="3" name="Group 75"/>
          <p:cNvGrpSpPr>
            <a:grpSpLocks/>
          </p:cNvGrpSpPr>
          <p:nvPr/>
        </p:nvGrpSpPr>
        <p:grpSpPr bwMode="auto">
          <a:xfrm>
            <a:off x="71406" y="3583792"/>
            <a:ext cx="5653087" cy="559594"/>
            <a:chOff x="1598" y="1026"/>
            <a:chExt cx="3561" cy="469"/>
          </a:xfrm>
        </p:grpSpPr>
        <p:sp>
          <p:nvSpPr>
            <p:cNvPr id="92" name="Rectangle 3"/>
            <p:cNvSpPr>
              <a:spLocks noChangeArrowheads="1"/>
            </p:cNvSpPr>
            <p:nvPr/>
          </p:nvSpPr>
          <p:spPr bwMode="auto">
            <a:xfrm>
              <a:off x="4767" y="1026"/>
              <a:ext cx="392" cy="314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es-CL" dirty="0"/>
            </a:p>
          </p:txBody>
        </p:sp>
        <p:sp>
          <p:nvSpPr>
            <p:cNvPr id="93" name="Rectangle 4"/>
            <p:cNvSpPr>
              <a:spLocks noChangeArrowheads="1"/>
            </p:cNvSpPr>
            <p:nvPr/>
          </p:nvSpPr>
          <p:spPr bwMode="auto">
            <a:xfrm>
              <a:off x="4319" y="1026"/>
              <a:ext cx="392" cy="314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es-CL" dirty="0"/>
            </a:p>
          </p:txBody>
        </p:sp>
        <p:sp>
          <p:nvSpPr>
            <p:cNvPr id="94" name="Rectangle 5"/>
            <p:cNvSpPr>
              <a:spLocks noChangeArrowheads="1"/>
            </p:cNvSpPr>
            <p:nvPr/>
          </p:nvSpPr>
          <p:spPr bwMode="auto">
            <a:xfrm>
              <a:off x="3871" y="1026"/>
              <a:ext cx="381" cy="314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es-CL" dirty="0"/>
            </a:p>
          </p:txBody>
        </p:sp>
        <p:sp>
          <p:nvSpPr>
            <p:cNvPr id="95" name="Rectangle 6"/>
            <p:cNvSpPr>
              <a:spLocks noChangeArrowheads="1"/>
            </p:cNvSpPr>
            <p:nvPr/>
          </p:nvSpPr>
          <p:spPr bwMode="auto">
            <a:xfrm>
              <a:off x="3412" y="1026"/>
              <a:ext cx="392" cy="314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es-CL" dirty="0"/>
            </a:p>
          </p:txBody>
        </p:sp>
        <p:sp>
          <p:nvSpPr>
            <p:cNvPr id="96" name="Rectangle 7"/>
            <p:cNvSpPr>
              <a:spLocks noChangeArrowheads="1"/>
            </p:cNvSpPr>
            <p:nvPr/>
          </p:nvSpPr>
          <p:spPr bwMode="auto">
            <a:xfrm>
              <a:off x="2516" y="1026"/>
              <a:ext cx="392" cy="314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es-CL" dirty="0"/>
            </a:p>
          </p:txBody>
        </p:sp>
        <p:sp>
          <p:nvSpPr>
            <p:cNvPr id="97" name="Rectangle 8"/>
            <p:cNvSpPr>
              <a:spLocks noChangeArrowheads="1"/>
            </p:cNvSpPr>
            <p:nvPr/>
          </p:nvSpPr>
          <p:spPr bwMode="auto">
            <a:xfrm>
              <a:off x="2057" y="1026"/>
              <a:ext cx="403" cy="314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es-CL" dirty="0"/>
            </a:p>
          </p:txBody>
        </p:sp>
        <p:sp>
          <p:nvSpPr>
            <p:cNvPr id="98" name="Rectangle 9"/>
            <p:cNvSpPr>
              <a:spLocks noChangeArrowheads="1"/>
            </p:cNvSpPr>
            <p:nvPr/>
          </p:nvSpPr>
          <p:spPr bwMode="auto">
            <a:xfrm>
              <a:off x="1598" y="1026"/>
              <a:ext cx="403" cy="314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es-CL" dirty="0"/>
            </a:p>
          </p:txBody>
        </p:sp>
        <p:sp>
          <p:nvSpPr>
            <p:cNvPr id="99" name="Rectangle 12"/>
            <p:cNvSpPr>
              <a:spLocks noChangeArrowheads="1"/>
            </p:cNvSpPr>
            <p:nvPr/>
          </p:nvSpPr>
          <p:spPr bwMode="auto">
            <a:xfrm>
              <a:off x="2964" y="1026"/>
              <a:ext cx="392" cy="314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es-CL" dirty="0"/>
            </a:p>
          </p:txBody>
        </p:sp>
        <p:pic>
          <p:nvPicPr>
            <p:cNvPr id="100" name="Picture 15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857" y="1039"/>
              <a:ext cx="195" cy="2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1" name="Picture 1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665" y="1039"/>
              <a:ext cx="269" cy="3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2" name="Picture 19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161" y="1036"/>
              <a:ext cx="198" cy="3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3" name="Picture 20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2561" y="1039"/>
              <a:ext cx="302" cy="2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4" name="Picture 21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2975" y="1039"/>
              <a:ext cx="370" cy="2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5" name="Picture 22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3423" y="1039"/>
              <a:ext cx="370" cy="2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6" name="Picture 23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3894" y="1061"/>
              <a:ext cx="358" cy="2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7" name="Picture 24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4431" y="1039"/>
              <a:ext cx="174" cy="3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8" name="Rectangle 27"/>
            <p:cNvSpPr>
              <a:spLocks noChangeArrowheads="1"/>
            </p:cNvSpPr>
            <p:nvPr/>
          </p:nvSpPr>
          <p:spPr bwMode="auto">
            <a:xfrm>
              <a:off x="1603" y="1380"/>
              <a:ext cx="384" cy="115"/>
            </a:xfrm>
            <a:prstGeom prst="rect">
              <a:avLst/>
            </a:prstGeom>
            <a:solidFill>
              <a:srgbClr val="66FF33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/>
            <a:lstStyle/>
            <a:p>
              <a:pPr algn="ctr" eaLnBrk="0" hangingPunct="0">
                <a:defRPr/>
              </a:pPr>
              <a:r>
                <a:rPr lang="es-ES_tradnl" sz="1000" b="1" dirty="0">
                  <a:solidFill>
                    <a:srgbClr val="000000"/>
                  </a:solidFill>
                  <a:latin typeface="BankGothic Md BT" pitchFamily="34" charset="0"/>
                  <a:cs typeface="+mn-cs"/>
                </a:rPr>
                <a:t>DHC</a:t>
              </a:r>
              <a:endParaRPr lang="es-ES" sz="1000" b="1" dirty="0">
                <a:solidFill>
                  <a:srgbClr val="000000"/>
                </a:solidFill>
                <a:latin typeface="BankGothic Md BT" pitchFamily="34" charset="0"/>
                <a:cs typeface="+mn-cs"/>
              </a:endParaRPr>
            </a:p>
          </p:txBody>
        </p:sp>
        <p:sp>
          <p:nvSpPr>
            <p:cNvPr id="109" name="Rectangle 28"/>
            <p:cNvSpPr>
              <a:spLocks noChangeArrowheads="1"/>
            </p:cNvSpPr>
            <p:nvPr/>
          </p:nvSpPr>
          <p:spPr bwMode="auto">
            <a:xfrm>
              <a:off x="2059" y="1380"/>
              <a:ext cx="384" cy="115"/>
            </a:xfrm>
            <a:prstGeom prst="rect">
              <a:avLst/>
            </a:prstGeom>
            <a:solidFill>
              <a:srgbClr val="66FF33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/>
            <a:lstStyle/>
            <a:p>
              <a:pPr algn="ctr"/>
              <a:r>
                <a:rPr lang="es-ES_tradnl" sz="1000" b="1" dirty="0">
                  <a:solidFill>
                    <a:srgbClr val="000000"/>
                  </a:solidFill>
                  <a:latin typeface="BankGothic Md BT" pitchFamily="34" charset="0"/>
                  <a:cs typeface="+mn-cs"/>
                </a:rPr>
                <a:t>VAX</a:t>
              </a:r>
              <a:endParaRPr lang="es-ES" sz="1000" b="1" dirty="0">
                <a:solidFill>
                  <a:srgbClr val="000000"/>
                </a:solidFill>
                <a:latin typeface="BankGothic Md BT" pitchFamily="34" charset="0"/>
                <a:cs typeface="+mn-cs"/>
              </a:endParaRPr>
            </a:p>
          </p:txBody>
        </p:sp>
        <p:sp>
          <p:nvSpPr>
            <p:cNvPr id="110" name="Rectangle 29"/>
            <p:cNvSpPr>
              <a:spLocks noChangeArrowheads="1"/>
            </p:cNvSpPr>
            <p:nvPr/>
          </p:nvSpPr>
          <p:spPr bwMode="auto">
            <a:xfrm>
              <a:off x="2521" y="1380"/>
              <a:ext cx="384" cy="115"/>
            </a:xfrm>
            <a:prstGeom prst="rect">
              <a:avLst/>
            </a:prstGeom>
            <a:solidFill>
              <a:srgbClr val="66FF33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/>
            <a:lstStyle/>
            <a:p>
              <a:pPr algn="ctr">
                <a:defRPr/>
              </a:pPr>
              <a:r>
                <a:rPr lang="es-ES_tradnl" sz="1000" b="1" dirty="0">
                  <a:solidFill>
                    <a:srgbClr val="000000"/>
                  </a:solidFill>
                  <a:latin typeface="BankGothic Md BT" pitchFamily="34" charset="0"/>
                  <a:cs typeface="+mn-cs"/>
                </a:rPr>
                <a:t>GOS</a:t>
              </a:r>
              <a:endParaRPr lang="es-ES" sz="1000" b="1" dirty="0">
                <a:solidFill>
                  <a:srgbClr val="000000"/>
                </a:solidFill>
                <a:latin typeface="BankGothic Md BT" pitchFamily="34" charset="0"/>
                <a:cs typeface="+mn-cs"/>
              </a:endParaRPr>
            </a:p>
          </p:txBody>
        </p:sp>
        <p:sp>
          <p:nvSpPr>
            <p:cNvPr id="111" name="Rectangle 30"/>
            <p:cNvSpPr>
              <a:spLocks noChangeArrowheads="1"/>
            </p:cNvSpPr>
            <p:nvPr/>
          </p:nvSpPr>
          <p:spPr bwMode="auto">
            <a:xfrm>
              <a:off x="2965" y="1380"/>
              <a:ext cx="384" cy="115"/>
            </a:xfrm>
            <a:prstGeom prst="rect">
              <a:avLst/>
            </a:prstGeom>
            <a:solidFill>
              <a:srgbClr val="66FF33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/>
            <a:lstStyle/>
            <a:p>
              <a:pPr algn="ctr" eaLnBrk="0" hangingPunct="0">
                <a:defRPr/>
              </a:pPr>
              <a:r>
                <a:rPr lang="es-ES_tradnl" sz="1000" b="1" dirty="0">
                  <a:solidFill>
                    <a:srgbClr val="000000"/>
                  </a:solidFill>
                  <a:latin typeface="BankGothic Md BT" pitchFamily="34" charset="0"/>
                  <a:cs typeface="+mn-cs"/>
                </a:rPr>
                <a:t>TED</a:t>
              </a:r>
              <a:endParaRPr lang="es-ES" sz="1000" b="1" dirty="0">
                <a:solidFill>
                  <a:srgbClr val="000000"/>
                </a:solidFill>
                <a:latin typeface="BankGothic Md BT" pitchFamily="34" charset="0"/>
                <a:cs typeface="+mn-cs"/>
              </a:endParaRPr>
            </a:p>
          </p:txBody>
        </p:sp>
        <p:sp>
          <p:nvSpPr>
            <p:cNvPr id="112" name="Rectangle 31"/>
            <p:cNvSpPr>
              <a:spLocks noChangeArrowheads="1"/>
            </p:cNvSpPr>
            <p:nvPr/>
          </p:nvSpPr>
          <p:spPr bwMode="auto">
            <a:xfrm>
              <a:off x="3415" y="1380"/>
              <a:ext cx="384" cy="115"/>
            </a:xfrm>
            <a:prstGeom prst="rect">
              <a:avLst/>
            </a:prstGeom>
            <a:solidFill>
              <a:srgbClr val="66FF33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/>
            <a:lstStyle/>
            <a:p>
              <a:pPr algn="ctr">
                <a:defRPr/>
              </a:pPr>
              <a:r>
                <a:rPr lang="es-ES_tradnl" sz="1000" b="1" dirty="0">
                  <a:solidFill>
                    <a:srgbClr val="000000"/>
                  </a:solidFill>
                  <a:latin typeface="BankGothic Md BT" pitchFamily="34" charset="0"/>
                  <a:cs typeface="+mn-cs"/>
                </a:rPr>
                <a:t>LINK11</a:t>
              </a:r>
              <a:endParaRPr lang="es-ES" sz="1000" b="1" dirty="0">
                <a:solidFill>
                  <a:srgbClr val="000000"/>
                </a:solidFill>
                <a:latin typeface="BankGothic Md BT" pitchFamily="34" charset="0"/>
                <a:cs typeface="+mn-cs"/>
              </a:endParaRPr>
            </a:p>
          </p:txBody>
        </p:sp>
        <p:sp>
          <p:nvSpPr>
            <p:cNvPr id="113" name="Rectangle 32"/>
            <p:cNvSpPr>
              <a:spLocks noChangeArrowheads="1"/>
            </p:cNvSpPr>
            <p:nvPr/>
          </p:nvSpPr>
          <p:spPr bwMode="auto">
            <a:xfrm>
              <a:off x="3871" y="1380"/>
              <a:ext cx="384" cy="115"/>
            </a:xfrm>
            <a:prstGeom prst="rect">
              <a:avLst/>
            </a:prstGeom>
            <a:solidFill>
              <a:srgbClr val="66FF33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/>
            <a:lstStyle/>
            <a:p>
              <a:pPr algn="ctr" eaLnBrk="0" hangingPunct="0">
                <a:defRPr/>
              </a:pPr>
              <a:r>
                <a:rPr lang="es-ES_tradnl" sz="1000" b="1" dirty="0">
                  <a:solidFill>
                    <a:srgbClr val="000000"/>
                  </a:solidFill>
                  <a:latin typeface="BankGothic Md BT" pitchFamily="34" charset="0"/>
                  <a:cs typeface="+mn-cs"/>
                </a:rPr>
                <a:t>COINS</a:t>
              </a:r>
              <a:endParaRPr lang="es-ES" sz="1000" b="1" dirty="0">
                <a:solidFill>
                  <a:srgbClr val="000000"/>
                </a:solidFill>
                <a:latin typeface="BankGothic Md BT" pitchFamily="34" charset="0"/>
                <a:cs typeface="+mn-cs"/>
              </a:endParaRPr>
            </a:p>
          </p:txBody>
        </p:sp>
        <p:sp>
          <p:nvSpPr>
            <p:cNvPr id="114" name="Rectangle 33"/>
            <p:cNvSpPr>
              <a:spLocks noChangeArrowheads="1"/>
            </p:cNvSpPr>
            <p:nvPr/>
          </p:nvSpPr>
          <p:spPr bwMode="auto">
            <a:xfrm>
              <a:off x="4321" y="1380"/>
              <a:ext cx="384" cy="115"/>
            </a:xfrm>
            <a:prstGeom prst="rect">
              <a:avLst/>
            </a:prstGeom>
            <a:solidFill>
              <a:srgbClr val="66FF33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/>
            <a:lstStyle/>
            <a:p>
              <a:pPr algn="ctr"/>
              <a:r>
                <a:rPr lang="es-ES_tradnl" sz="1000" b="1" dirty="0">
                  <a:solidFill>
                    <a:srgbClr val="000000"/>
                  </a:solidFill>
                  <a:latin typeface="BankGothic Md BT" pitchFamily="34" charset="0"/>
                  <a:cs typeface="+mn-cs"/>
                </a:rPr>
                <a:t>CCC</a:t>
              </a:r>
              <a:endParaRPr lang="es-ES" sz="1000" b="1" dirty="0">
                <a:solidFill>
                  <a:srgbClr val="000000"/>
                </a:solidFill>
                <a:latin typeface="BankGothic Md BT" pitchFamily="34" charset="0"/>
                <a:cs typeface="+mn-cs"/>
              </a:endParaRPr>
            </a:p>
          </p:txBody>
        </p:sp>
        <p:sp>
          <p:nvSpPr>
            <p:cNvPr id="115" name="Rectangle 34"/>
            <p:cNvSpPr>
              <a:spLocks noChangeArrowheads="1"/>
            </p:cNvSpPr>
            <p:nvPr/>
          </p:nvSpPr>
          <p:spPr bwMode="auto">
            <a:xfrm>
              <a:off x="4771" y="1380"/>
              <a:ext cx="384" cy="115"/>
            </a:xfrm>
            <a:prstGeom prst="rect">
              <a:avLst/>
            </a:prstGeom>
            <a:solidFill>
              <a:srgbClr val="66FF33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/>
            <a:lstStyle/>
            <a:p>
              <a:pPr algn="ctr">
                <a:defRPr/>
              </a:pPr>
              <a:r>
                <a:rPr lang="es-ES_tradnl" sz="1000" b="1" dirty="0">
                  <a:solidFill>
                    <a:srgbClr val="000000"/>
                  </a:solidFill>
                  <a:latin typeface="BankGothic Md BT" pitchFamily="34" charset="0"/>
                  <a:cs typeface="+mn-cs"/>
                </a:rPr>
                <a:t>SP-21K</a:t>
              </a:r>
              <a:endParaRPr lang="es-ES" sz="1000" b="1" dirty="0">
                <a:solidFill>
                  <a:srgbClr val="000000"/>
                </a:solidFill>
                <a:latin typeface="BankGothic Md BT" pitchFamily="34" charset="0"/>
                <a:cs typeface="+mn-cs"/>
              </a:endParaRPr>
            </a:p>
          </p:txBody>
        </p:sp>
      </p:grpSp>
      <p:grpSp>
        <p:nvGrpSpPr>
          <p:cNvPr id="4" name="Group 123"/>
          <p:cNvGrpSpPr>
            <a:grpSpLocks/>
          </p:cNvGrpSpPr>
          <p:nvPr/>
        </p:nvGrpSpPr>
        <p:grpSpPr bwMode="auto">
          <a:xfrm>
            <a:off x="1006694" y="4227934"/>
            <a:ext cx="7165706" cy="757602"/>
            <a:chOff x="341" y="3378"/>
            <a:chExt cx="4458" cy="510"/>
          </a:xfrm>
        </p:grpSpPr>
        <p:sp>
          <p:nvSpPr>
            <p:cNvPr id="122" name="Rectangle 130"/>
            <p:cNvSpPr>
              <a:spLocks noChangeArrowheads="1"/>
            </p:cNvSpPr>
            <p:nvPr/>
          </p:nvSpPr>
          <p:spPr bwMode="auto">
            <a:xfrm>
              <a:off x="1691" y="3575"/>
              <a:ext cx="403" cy="313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 lIns="18000" rIns="18000"/>
            <a:lstStyle/>
            <a:p>
              <a:pPr algn="ctr" eaLnBrk="0" hangingPunct="0">
                <a:spcBef>
                  <a:spcPts val="600"/>
                </a:spcBef>
                <a:spcAft>
                  <a:spcPts val="300"/>
                </a:spcAft>
                <a:buClr>
                  <a:schemeClr val="tx2"/>
                </a:buClr>
                <a:buSzPct val="60000"/>
              </a:pPr>
              <a:r>
                <a:rPr lang="es-ES" altLang="es-ES" sz="1200" b="1" dirty="0">
                  <a:solidFill>
                    <a:srgbClr val="000000"/>
                  </a:solidFill>
                  <a:latin typeface="Arial" pitchFamily="34" charset="0"/>
                </a:rPr>
                <a:t>HF RX</a:t>
              </a:r>
            </a:p>
          </p:txBody>
        </p:sp>
        <p:sp>
          <p:nvSpPr>
            <p:cNvPr id="123" name="Rectangle 131"/>
            <p:cNvSpPr>
              <a:spLocks noChangeArrowheads="1"/>
            </p:cNvSpPr>
            <p:nvPr/>
          </p:nvSpPr>
          <p:spPr bwMode="auto">
            <a:xfrm>
              <a:off x="1231" y="3575"/>
              <a:ext cx="403" cy="313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 eaLnBrk="0" hangingPunct="0">
                <a:spcBef>
                  <a:spcPts val="600"/>
                </a:spcBef>
                <a:spcAft>
                  <a:spcPts val="300"/>
                </a:spcAft>
                <a:buClr>
                  <a:schemeClr val="tx2"/>
                </a:buClr>
                <a:buSzPct val="60000"/>
              </a:pPr>
              <a:r>
                <a:rPr lang="es-ES" altLang="es-ES" sz="1200" b="1" dirty="0">
                  <a:solidFill>
                    <a:srgbClr val="000000"/>
                  </a:solidFill>
                  <a:latin typeface="Arial" pitchFamily="34" charset="0"/>
                </a:rPr>
                <a:t>HF TX</a:t>
              </a:r>
            </a:p>
          </p:txBody>
        </p:sp>
        <p:sp>
          <p:nvSpPr>
            <p:cNvPr id="124" name="Rectangle 132"/>
            <p:cNvSpPr>
              <a:spLocks noChangeArrowheads="1"/>
            </p:cNvSpPr>
            <p:nvPr/>
          </p:nvSpPr>
          <p:spPr bwMode="auto">
            <a:xfrm>
              <a:off x="784" y="3575"/>
              <a:ext cx="392" cy="313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algn="ctr" eaLnBrk="0" hangingPunct="0">
                <a:spcBef>
                  <a:spcPts val="600"/>
                </a:spcBef>
                <a:buClr>
                  <a:schemeClr val="tx2"/>
                </a:buClr>
                <a:buSzPct val="60000"/>
              </a:pPr>
              <a:r>
                <a:rPr lang="es-ES" altLang="es-ES" sz="1000" b="1" dirty="0">
                  <a:solidFill>
                    <a:srgbClr val="000000"/>
                  </a:solidFill>
                  <a:latin typeface="Arial" pitchFamily="34" charset="0"/>
                </a:rPr>
                <a:t>ANTENAS UHF</a:t>
              </a:r>
            </a:p>
          </p:txBody>
        </p:sp>
        <p:sp>
          <p:nvSpPr>
            <p:cNvPr id="125" name="Rectangle 133"/>
            <p:cNvSpPr>
              <a:spLocks noChangeArrowheads="1"/>
            </p:cNvSpPr>
            <p:nvPr/>
          </p:nvSpPr>
          <p:spPr bwMode="auto">
            <a:xfrm>
              <a:off x="341" y="3557"/>
              <a:ext cx="381" cy="313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 eaLnBrk="0" hangingPunct="0">
                <a:spcBef>
                  <a:spcPts val="600"/>
                </a:spcBef>
                <a:spcAft>
                  <a:spcPts val="300"/>
                </a:spcAft>
                <a:buClr>
                  <a:schemeClr val="tx2"/>
                </a:buClr>
                <a:buSzPct val="60000"/>
              </a:pPr>
              <a:r>
                <a:rPr lang="es-ES" altLang="es-ES" sz="1400" b="1" dirty="0">
                  <a:solidFill>
                    <a:srgbClr val="000000"/>
                  </a:solidFill>
                  <a:latin typeface="Arial" pitchFamily="34" charset="0"/>
                </a:rPr>
                <a:t>UHF</a:t>
              </a:r>
            </a:p>
          </p:txBody>
        </p:sp>
        <p:sp>
          <p:nvSpPr>
            <p:cNvPr id="127" name="Rectangle 135"/>
            <p:cNvSpPr>
              <a:spLocks noChangeArrowheads="1"/>
            </p:cNvSpPr>
            <p:nvPr/>
          </p:nvSpPr>
          <p:spPr bwMode="auto">
            <a:xfrm>
              <a:off x="341" y="3378"/>
              <a:ext cx="4458" cy="157"/>
            </a:xfrm>
            <a:prstGeom prst="rect">
              <a:avLst/>
            </a:prstGeom>
            <a:solidFill>
              <a:srgbClr val="F78303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tIns="0" anchor="ctr"/>
            <a:lstStyle/>
            <a:p>
              <a:pPr algn="ctr" eaLnBrk="0" hangingPunct="0">
                <a:defRPr/>
              </a:pPr>
              <a:r>
                <a:rPr lang="es-ES" altLang="es-ES" sz="1200" b="1" dirty="0">
                  <a:solidFill>
                    <a:srgbClr val="000000"/>
                  </a:solidFill>
                  <a:latin typeface="BankGothic Md BT" pitchFamily="34" charset="0"/>
                  <a:cs typeface="+mn-cs"/>
                </a:rPr>
                <a:t>SISTEMAS DE COMUNICACIONES</a:t>
              </a:r>
            </a:p>
          </p:txBody>
        </p:sp>
        <p:pic>
          <p:nvPicPr>
            <p:cNvPr id="128" name="Picture 136"/>
            <p:cNvPicPr>
              <a:picLocks noChangeAspect="1" noChangeArrowheads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2160" y="3585"/>
              <a:ext cx="381" cy="256"/>
            </a:xfrm>
            <a:prstGeom prst="rect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/>
          </p:spPr>
        </p:pic>
        <p:pic>
          <p:nvPicPr>
            <p:cNvPr id="129" name="Picture 137"/>
            <p:cNvPicPr>
              <a:picLocks noChangeAspect="1" noChangeArrowheads="1"/>
            </p:cNvPicPr>
            <p:nvPr/>
          </p:nvPicPr>
          <p:blipFill>
            <a:blip r:embed="rId12" cstate="print"/>
            <a:srcRect/>
            <a:stretch>
              <a:fillRect/>
            </a:stretch>
          </p:blipFill>
          <p:spPr bwMode="auto">
            <a:xfrm>
              <a:off x="2631" y="3594"/>
              <a:ext cx="342" cy="280"/>
            </a:xfrm>
            <a:prstGeom prst="rect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/>
          </p:spPr>
        </p:pic>
        <p:pic>
          <p:nvPicPr>
            <p:cNvPr id="130" name="Picture 138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3056" y="3584"/>
              <a:ext cx="370" cy="291"/>
            </a:xfrm>
            <a:prstGeom prst="rect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/>
          </p:spPr>
        </p:pic>
        <p:pic>
          <p:nvPicPr>
            <p:cNvPr id="131" name="Picture 139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3516" y="3584"/>
              <a:ext cx="356" cy="280"/>
            </a:xfrm>
            <a:prstGeom prst="rect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/>
          </p:spPr>
        </p:pic>
        <p:pic>
          <p:nvPicPr>
            <p:cNvPr id="132" name="Picture 140"/>
            <p:cNvPicPr>
              <a:picLocks noChangeAspect="1" noChangeArrowheads="1"/>
            </p:cNvPicPr>
            <p:nvPr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3908" y="3566"/>
              <a:ext cx="369" cy="284"/>
            </a:xfrm>
            <a:prstGeom prst="rect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/>
          </p:spPr>
        </p:pic>
        <p:pic>
          <p:nvPicPr>
            <p:cNvPr id="133" name="Picture 141"/>
            <p:cNvPicPr>
              <a:picLocks noChangeAspect="1" noChangeArrowheads="1"/>
            </p:cNvPicPr>
            <p:nvPr/>
          </p:nvPicPr>
          <p:blipFill>
            <a:blip r:embed="rId16" cstate="print"/>
            <a:srcRect/>
            <a:stretch>
              <a:fillRect/>
            </a:stretch>
          </p:blipFill>
          <p:spPr bwMode="auto">
            <a:xfrm>
              <a:off x="4409" y="3591"/>
              <a:ext cx="360" cy="220"/>
            </a:xfrm>
            <a:prstGeom prst="rect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/>
          </p:spPr>
        </p:pic>
      </p:grpSp>
      <p:sp>
        <p:nvSpPr>
          <p:cNvPr id="134" name="Rectangle 49"/>
          <p:cNvSpPr>
            <a:spLocks noChangeArrowheads="1"/>
          </p:cNvSpPr>
          <p:nvPr/>
        </p:nvSpPr>
        <p:spPr bwMode="auto">
          <a:xfrm>
            <a:off x="1009584" y="4922329"/>
            <a:ext cx="617234" cy="142607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>
              <a:defRPr/>
            </a:pPr>
            <a:r>
              <a:rPr lang="es-ES" altLang="es-ES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UHF</a:t>
            </a:r>
          </a:p>
        </p:txBody>
      </p:sp>
      <p:sp>
        <p:nvSpPr>
          <p:cNvPr id="135" name="Rectangle 49"/>
          <p:cNvSpPr>
            <a:spLocks noChangeArrowheads="1"/>
          </p:cNvSpPr>
          <p:nvPr/>
        </p:nvSpPr>
        <p:spPr bwMode="auto">
          <a:xfrm>
            <a:off x="1725547" y="4923519"/>
            <a:ext cx="617234" cy="142607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/>
            <a:r>
              <a:rPr lang="es-ES_tradnl" altLang="es-ES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ANT</a:t>
            </a:r>
            <a:endParaRPr lang="es-ES" altLang="es-ES" sz="1000" b="1" dirty="0">
              <a:solidFill>
                <a:srgbClr val="000000"/>
              </a:solidFill>
              <a:latin typeface="BankGothic Md BT" pitchFamily="34" charset="0"/>
              <a:cs typeface="+mn-cs"/>
            </a:endParaRPr>
          </a:p>
        </p:txBody>
      </p:sp>
      <p:sp>
        <p:nvSpPr>
          <p:cNvPr id="136" name="Rectangle 49"/>
          <p:cNvSpPr>
            <a:spLocks noChangeArrowheads="1"/>
          </p:cNvSpPr>
          <p:nvPr/>
        </p:nvSpPr>
        <p:spPr bwMode="auto">
          <a:xfrm>
            <a:off x="2457384" y="4923519"/>
            <a:ext cx="617234" cy="142607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>
              <a:defRPr/>
            </a:pPr>
            <a:r>
              <a:rPr lang="es-ES" altLang="es-ES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HF TX</a:t>
            </a:r>
          </a:p>
        </p:txBody>
      </p:sp>
      <p:sp>
        <p:nvSpPr>
          <p:cNvPr id="137" name="Rectangle 49"/>
          <p:cNvSpPr>
            <a:spLocks noChangeArrowheads="1"/>
          </p:cNvSpPr>
          <p:nvPr/>
        </p:nvSpPr>
        <p:spPr bwMode="auto">
          <a:xfrm>
            <a:off x="3173347" y="4923519"/>
            <a:ext cx="617234" cy="142607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>
              <a:defRPr/>
            </a:pPr>
            <a:r>
              <a:rPr lang="es-ES" altLang="es-ES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HF RX</a:t>
            </a:r>
          </a:p>
        </p:txBody>
      </p:sp>
      <p:sp>
        <p:nvSpPr>
          <p:cNvPr id="138" name="Rectangle 49"/>
          <p:cNvSpPr>
            <a:spLocks noChangeArrowheads="1"/>
          </p:cNvSpPr>
          <p:nvPr/>
        </p:nvSpPr>
        <p:spPr bwMode="auto">
          <a:xfrm>
            <a:off x="3897247" y="4923519"/>
            <a:ext cx="617234" cy="142607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>
              <a:defRPr/>
            </a:pPr>
            <a:r>
              <a:rPr lang="es-ES" altLang="es-ES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FOCON</a:t>
            </a:r>
          </a:p>
        </p:txBody>
      </p:sp>
      <p:sp>
        <p:nvSpPr>
          <p:cNvPr id="139" name="Rectangle 49"/>
          <p:cNvSpPr>
            <a:spLocks noChangeArrowheads="1"/>
          </p:cNvSpPr>
          <p:nvPr/>
        </p:nvSpPr>
        <p:spPr bwMode="auto">
          <a:xfrm>
            <a:off x="4603684" y="4923519"/>
            <a:ext cx="617234" cy="142607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>
              <a:defRPr/>
            </a:pPr>
            <a:r>
              <a:rPr lang="es-ES" altLang="es-ES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CRYPTO</a:t>
            </a:r>
          </a:p>
        </p:txBody>
      </p:sp>
      <p:sp>
        <p:nvSpPr>
          <p:cNvPr id="140" name="Rectangle 49"/>
          <p:cNvSpPr>
            <a:spLocks noChangeArrowheads="1"/>
          </p:cNvSpPr>
          <p:nvPr/>
        </p:nvSpPr>
        <p:spPr bwMode="auto">
          <a:xfrm>
            <a:off x="5327584" y="4923519"/>
            <a:ext cx="617234" cy="142607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>
              <a:defRPr/>
            </a:pPr>
            <a:r>
              <a:rPr lang="es-ES" altLang="es-ES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XU4200</a:t>
            </a:r>
          </a:p>
        </p:txBody>
      </p:sp>
      <p:sp>
        <p:nvSpPr>
          <p:cNvPr id="141" name="Rectangle 49"/>
          <p:cNvSpPr>
            <a:spLocks noChangeArrowheads="1"/>
          </p:cNvSpPr>
          <p:nvPr/>
        </p:nvSpPr>
        <p:spPr bwMode="auto">
          <a:xfrm>
            <a:off x="6035609" y="4923519"/>
            <a:ext cx="617234" cy="142607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>
              <a:defRPr/>
            </a:pPr>
            <a:r>
              <a:rPr lang="es-ES" altLang="es-ES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CCTV</a:t>
            </a:r>
          </a:p>
        </p:txBody>
      </p:sp>
      <p:sp>
        <p:nvSpPr>
          <p:cNvPr id="142" name="Rectangle 49"/>
          <p:cNvSpPr>
            <a:spLocks noChangeArrowheads="1"/>
          </p:cNvSpPr>
          <p:nvPr/>
        </p:nvSpPr>
        <p:spPr bwMode="auto">
          <a:xfrm>
            <a:off x="6759509" y="4923519"/>
            <a:ext cx="617234" cy="142607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/>
            <a:r>
              <a:rPr lang="es-ES" altLang="es-ES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SATCOM</a:t>
            </a:r>
          </a:p>
        </p:txBody>
      </p:sp>
      <p:sp>
        <p:nvSpPr>
          <p:cNvPr id="143" name="Rectangle 49"/>
          <p:cNvSpPr>
            <a:spLocks noChangeArrowheads="1"/>
          </p:cNvSpPr>
          <p:nvPr/>
        </p:nvSpPr>
        <p:spPr bwMode="auto">
          <a:xfrm>
            <a:off x="7480234" y="4929473"/>
            <a:ext cx="617234" cy="142607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>
              <a:defRPr/>
            </a:pPr>
            <a:r>
              <a:rPr lang="es-ES" altLang="es-ES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PHONE</a:t>
            </a:r>
          </a:p>
        </p:txBody>
      </p:sp>
      <p:sp>
        <p:nvSpPr>
          <p:cNvPr id="64" name="63 CuadroTexto"/>
          <p:cNvSpPr txBox="1"/>
          <p:nvPr/>
        </p:nvSpPr>
        <p:spPr>
          <a:xfrm>
            <a:off x="0" y="71420"/>
            <a:ext cx="9144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s-CL" sz="2400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SITUACIÓN DEL MATERIAL SS.AA.</a:t>
            </a:r>
            <a:endParaRPr lang="es-CL" b="1" dirty="0">
              <a:solidFill>
                <a:schemeClr val="accent2">
                  <a:lumMod val="50000"/>
                </a:schemeClr>
              </a:solidFill>
              <a:latin typeface="+mj-lt"/>
            </a:endParaRPr>
          </a:p>
        </p:txBody>
      </p:sp>
      <p:grpSp>
        <p:nvGrpSpPr>
          <p:cNvPr id="5" name="76 Grupo"/>
          <p:cNvGrpSpPr/>
          <p:nvPr/>
        </p:nvGrpSpPr>
        <p:grpSpPr>
          <a:xfrm>
            <a:off x="5951174" y="3286130"/>
            <a:ext cx="3121420" cy="872729"/>
            <a:chOff x="899593" y="3143004"/>
            <a:chExt cx="3121420" cy="872729"/>
          </a:xfrm>
        </p:grpSpPr>
        <p:grpSp>
          <p:nvGrpSpPr>
            <p:cNvPr id="6" name="Group 17"/>
            <p:cNvGrpSpPr>
              <a:grpSpLocks/>
            </p:cNvGrpSpPr>
            <p:nvPr/>
          </p:nvGrpSpPr>
          <p:grpSpPr bwMode="auto">
            <a:xfrm>
              <a:off x="899593" y="3143004"/>
              <a:ext cx="3121420" cy="872729"/>
              <a:chOff x="624" y="2059"/>
              <a:chExt cx="1668" cy="733"/>
            </a:xfrm>
          </p:grpSpPr>
          <p:sp>
            <p:nvSpPr>
              <p:cNvPr id="83" name="Rectangle 18"/>
              <p:cNvSpPr>
                <a:spLocks noChangeArrowheads="1"/>
              </p:cNvSpPr>
              <p:nvPr/>
            </p:nvSpPr>
            <p:spPr bwMode="auto">
              <a:xfrm>
                <a:off x="624" y="2059"/>
                <a:ext cx="1668" cy="189"/>
              </a:xfrm>
              <a:prstGeom prst="rect">
                <a:avLst/>
              </a:prstGeom>
              <a:solidFill>
                <a:srgbClr val="F78303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  <a:effectLst>
                <a:outerShdw dist="35921" dir="2700000" algn="ctr" rotWithShape="0">
                  <a:schemeClr val="tx1"/>
                </a:outerShdw>
              </a:effectLst>
            </p:spPr>
            <p:txBody>
              <a:bodyPr tIns="0"/>
              <a:lstStyle/>
              <a:p>
                <a:pPr algn="ctr" eaLnBrk="0" hangingPunct="0">
                  <a:defRPr/>
                </a:pPr>
                <a:r>
                  <a:rPr lang="es-ES" sz="1200" b="1" dirty="0">
                    <a:solidFill>
                      <a:srgbClr val="000000"/>
                    </a:solidFill>
                    <a:latin typeface="BankGothic Md BT" pitchFamily="34" charset="0"/>
                    <a:cs typeface="+mn-cs"/>
                  </a:rPr>
                  <a:t>EQUIPOS DE NAVEGACIÓN</a:t>
                </a:r>
              </a:p>
            </p:txBody>
          </p:sp>
          <p:pic>
            <p:nvPicPr>
              <p:cNvPr id="84" name="Picture 21"/>
              <p:cNvPicPr>
                <a:picLocks noChangeAspect="1" noChangeArrowheads="1"/>
              </p:cNvPicPr>
              <p:nvPr/>
            </p:nvPicPr>
            <p:blipFill>
              <a:blip r:embed="rId17" cstate="print"/>
              <a:srcRect/>
              <a:stretch>
                <a:fillRect/>
              </a:stretch>
            </p:blipFill>
            <p:spPr bwMode="auto">
              <a:xfrm>
                <a:off x="725" y="2300"/>
                <a:ext cx="243" cy="324"/>
              </a:xfrm>
              <a:prstGeom prst="rect">
                <a:avLst/>
              </a:prstGeom>
              <a:solidFill>
                <a:srgbClr val="FF66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</p:pic>
          <p:sp>
            <p:nvSpPr>
              <p:cNvPr id="87" name="Rectangle 26"/>
              <p:cNvSpPr>
                <a:spLocks noChangeArrowheads="1"/>
              </p:cNvSpPr>
              <p:nvPr/>
            </p:nvSpPr>
            <p:spPr bwMode="auto">
              <a:xfrm>
                <a:off x="624" y="2656"/>
                <a:ext cx="384" cy="136"/>
              </a:xfrm>
              <a:prstGeom prst="rect">
                <a:avLst/>
              </a:prstGeom>
              <a:solidFill>
                <a:srgbClr val="66FF33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  <a:effectLst>
                <a:outerShdw dist="35921" dir="2700000" algn="ctr" rotWithShape="0">
                  <a:schemeClr val="tx1"/>
                </a:outerShdw>
              </a:effectLst>
            </p:spPr>
            <p:txBody>
              <a:bodyPr lIns="0" tIns="0" rIns="0" bIns="0"/>
              <a:lstStyle/>
              <a:p>
                <a:pPr algn="ctr">
                  <a:defRPr/>
                </a:pPr>
                <a:r>
                  <a:rPr lang="es-ES_tradnl" sz="900" b="1" dirty="0">
                    <a:solidFill>
                      <a:srgbClr val="000000"/>
                    </a:solidFill>
                    <a:latin typeface="BankGothic Md BT" pitchFamily="34" charset="0"/>
                    <a:cs typeface="+mn-cs"/>
                  </a:rPr>
                  <a:t>IRC/CH</a:t>
                </a:r>
                <a:endParaRPr lang="es-ES" sz="900" b="1" dirty="0">
                  <a:solidFill>
                    <a:srgbClr val="000000"/>
                  </a:solidFill>
                  <a:latin typeface="BankGothic Md BT" pitchFamily="34" charset="0"/>
                  <a:cs typeface="+mn-cs"/>
                </a:endParaRPr>
              </a:p>
            </p:txBody>
          </p:sp>
        </p:grpSp>
        <p:pic>
          <p:nvPicPr>
            <p:cNvPr id="79" name="Picture 2" descr="\\Blancoserver2\depto-ssaa\SENSORES 2\C1º ALARCON CARGO\fotos equipos de navegacion\DSCN0028.JPG"/>
            <p:cNvPicPr>
              <a:picLocks noChangeAspect="1" noChangeArrowheads="1"/>
            </p:cNvPicPr>
            <p:nvPr/>
          </p:nvPicPr>
          <p:blipFill>
            <a:blip r:embed="rId18" cstate="print"/>
            <a:srcRect/>
            <a:stretch>
              <a:fillRect/>
            </a:stretch>
          </p:blipFill>
          <p:spPr bwMode="auto">
            <a:xfrm>
              <a:off x="3265057" y="3428756"/>
              <a:ext cx="634932" cy="357190"/>
            </a:xfrm>
            <a:prstGeom prst="rect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/>
          </p:spPr>
        </p:pic>
        <p:pic>
          <p:nvPicPr>
            <p:cNvPr id="82" name="Picture 5"/>
            <p:cNvPicPr>
              <a:picLocks noChangeAspect="1" noChangeArrowheads="1"/>
            </p:cNvPicPr>
            <p:nvPr/>
          </p:nvPicPr>
          <p:blipFill>
            <a:blip r:embed="rId19" cstate="print"/>
            <a:srcRect/>
            <a:stretch>
              <a:fillRect/>
            </a:stretch>
          </p:blipFill>
          <p:spPr bwMode="auto">
            <a:xfrm>
              <a:off x="1187624" y="3413796"/>
              <a:ext cx="246422" cy="432048"/>
            </a:xfrm>
            <a:prstGeom prst="rect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/>
          </p:spPr>
        </p:pic>
      </p:grpSp>
      <p:grpSp>
        <p:nvGrpSpPr>
          <p:cNvPr id="7" name="151 Grupo"/>
          <p:cNvGrpSpPr/>
          <p:nvPr/>
        </p:nvGrpSpPr>
        <p:grpSpPr>
          <a:xfrm>
            <a:off x="2571735" y="2656915"/>
            <a:ext cx="6500859" cy="557777"/>
            <a:chOff x="1142975" y="2509489"/>
            <a:chExt cx="6500859" cy="557777"/>
          </a:xfrm>
        </p:grpSpPr>
        <p:grpSp>
          <p:nvGrpSpPr>
            <p:cNvPr id="8" name="147 Grupo"/>
            <p:cNvGrpSpPr/>
            <p:nvPr/>
          </p:nvGrpSpPr>
          <p:grpSpPr>
            <a:xfrm>
              <a:off x="1142975" y="2509489"/>
              <a:ext cx="6500859" cy="557777"/>
              <a:chOff x="428596" y="2214562"/>
              <a:chExt cx="6500859" cy="557777"/>
            </a:xfrm>
          </p:grpSpPr>
          <p:grpSp>
            <p:nvGrpSpPr>
              <p:cNvPr id="9" name="62 Grupo"/>
              <p:cNvGrpSpPr/>
              <p:nvPr/>
            </p:nvGrpSpPr>
            <p:grpSpPr>
              <a:xfrm>
                <a:off x="428596" y="2214562"/>
                <a:ext cx="6500859" cy="557777"/>
                <a:chOff x="4427538" y="3143253"/>
                <a:chExt cx="3514379" cy="729446"/>
              </a:xfrm>
            </p:grpSpPr>
            <p:sp>
              <p:nvSpPr>
                <p:cNvPr id="66" name="Rectangle 4"/>
                <p:cNvSpPr>
                  <a:spLocks noChangeArrowheads="1"/>
                </p:cNvSpPr>
                <p:nvPr/>
              </p:nvSpPr>
              <p:spPr bwMode="auto">
                <a:xfrm>
                  <a:off x="4427538" y="3143253"/>
                  <a:ext cx="3514379" cy="234562"/>
                </a:xfrm>
                <a:prstGeom prst="rect">
                  <a:avLst/>
                </a:prstGeom>
                <a:solidFill>
                  <a:srgbClr val="F78303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  <a:effectLst>
                  <a:outerShdw dist="35921" dir="2700000" algn="ctr" rotWithShape="0">
                    <a:schemeClr val="tx1"/>
                  </a:outerShdw>
                </a:effectLst>
              </p:spPr>
              <p:txBody>
                <a:bodyPr lIns="0" tIns="0" rIns="0" bIns="0" anchor="ctr"/>
                <a:lstStyle/>
                <a:p>
                  <a:pPr algn="ctr"/>
                  <a:r>
                    <a:rPr lang="es-ES" sz="1000" b="1" dirty="0">
                      <a:solidFill>
                        <a:srgbClr val="000000"/>
                      </a:solidFill>
                      <a:latin typeface="BankGothic Md BT" pitchFamily="34" charset="0"/>
                      <a:cs typeface="+mn-cs"/>
                    </a:rPr>
                    <a:t> SISTEMAS SECUNDARIOS</a:t>
                  </a:r>
                </a:p>
              </p:txBody>
            </p:sp>
            <p:sp>
              <p:nvSpPr>
                <p:cNvPr id="72" name="Rectangle 15"/>
                <p:cNvSpPr>
                  <a:spLocks noChangeArrowheads="1"/>
                </p:cNvSpPr>
                <p:nvPr/>
              </p:nvSpPr>
              <p:spPr bwMode="auto">
                <a:xfrm>
                  <a:off x="7246765" y="3516953"/>
                  <a:ext cx="308956" cy="355746"/>
                </a:xfrm>
                <a:prstGeom prst="rect">
                  <a:avLst/>
                </a:prstGeom>
                <a:solidFill>
                  <a:srgbClr val="66FF33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  <a:effectLst>
                  <a:outerShdw dist="35921" dir="2700000" algn="ctr" rotWithShape="0">
                    <a:schemeClr val="tx1"/>
                  </a:outerShdw>
                </a:effectLst>
              </p:spPr>
              <p:txBody>
                <a:bodyPr lIns="0" tIns="0" rIns="0" bIns="0" anchor="ctr"/>
                <a:lstStyle/>
                <a:p>
                  <a:pPr algn="ctr"/>
                  <a:r>
                    <a:rPr lang="es-ES_tradnl" sz="900" b="1" dirty="0">
                      <a:solidFill>
                        <a:srgbClr val="000000"/>
                      </a:solidFill>
                      <a:latin typeface="BankGothic Md BT" pitchFamily="34" charset="0"/>
                      <a:cs typeface="+mn-cs"/>
                    </a:rPr>
                    <a:t>GPS</a:t>
                  </a:r>
                  <a:endParaRPr lang="es-ES" sz="900" b="1" dirty="0">
                    <a:solidFill>
                      <a:srgbClr val="000000"/>
                    </a:solidFill>
                    <a:latin typeface="BankGothic Md BT" pitchFamily="34" charset="0"/>
                    <a:cs typeface="+mn-cs"/>
                  </a:endParaRPr>
                </a:p>
              </p:txBody>
            </p:sp>
            <p:sp>
              <p:nvSpPr>
                <p:cNvPr id="73" name="Rectangle 16"/>
                <p:cNvSpPr>
                  <a:spLocks noChangeArrowheads="1"/>
                </p:cNvSpPr>
                <p:nvPr/>
              </p:nvSpPr>
              <p:spPr bwMode="auto">
                <a:xfrm>
                  <a:off x="6551613" y="3516953"/>
                  <a:ext cx="308956" cy="355746"/>
                </a:xfrm>
                <a:prstGeom prst="rect">
                  <a:avLst/>
                </a:prstGeom>
                <a:solidFill>
                  <a:srgbClr val="66FF33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  <a:effectLst>
                  <a:outerShdw dist="35921" dir="2700000" algn="ctr" rotWithShape="0">
                    <a:schemeClr val="tx1"/>
                  </a:outerShdw>
                </a:effectLst>
              </p:spPr>
              <p:txBody>
                <a:bodyPr lIns="0" tIns="0" rIns="0" bIns="0" anchor="ctr"/>
                <a:lstStyle/>
                <a:p>
                  <a:pPr algn="ctr"/>
                  <a:r>
                    <a:rPr lang="es-ES_tradnl" sz="600" b="1" dirty="0">
                      <a:solidFill>
                        <a:srgbClr val="000000"/>
                      </a:solidFill>
                      <a:latin typeface="BankGothic Md BT" pitchFamily="34" charset="0"/>
                      <a:cs typeface="+mn-cs"/>
                    </a:rPr>
                    <a:t>BAROMETER</a:t>
                  </a:r>
                </a:p>
                <a:p>
                  <a:pPr algn="ctr"/>
                  <a:r>
                    <a:rPr lang="es-ES_tradnl" sz="600" b="1" dirty="0">
                      <a:solidFill>
                        <a:srgbClr val="000000"/>
                      </a:solidFill>
                      <a:latin typeface="BankGothic Md BT" pitchFamily="34" charset="0"/>
                      <a:cs typeface="+mn-cs"/>
                    </a:rPr>
                    <a:t> PTU</a:t>
                  </a:r>
                  <a:endParaRPr lang="es-ES" sz="600" b="1" dirty="0">
                    <a:solidFill>
                      <a:srgbClr val="000000"/>
                    </a:solidFill>
                    <a:latin typeface="BankGothic Md BT" pitchFamily="34" charset="0"/>
                    <a:cs typeface="+mn-cs"/>
                  </a:endParaRPr>
                </a:p>
              </p:txBody>
            </p:sp>
            <p:sp>
              <p:nvSpPr>
                <p:cNvPr id="74" name="Rectangle 17"/>
                <p:cNvSpPr>
                  <a:spLocks noChangeArrowheads="1"/>
                </p:cNvSpPr>
                <p:nvPr/>
              </p:nvSpPr>
              <p:spPr bwMode="auto">
                <a:xfrm>
                  <a:off x="6204037" y="3516953"/>
                  <a:ext cx="308956" cy="349984"/>
                </a:xfrm>
                <a:prstGeom prst="rect">
                  <a:avLst/>
                </a:prstGeom>
                <a:solidFill>
                  <a:srgbClr val="66FF33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  <a:effectLst>
                  <a:outerShdw dist="35921" dir="2700000" algn="ctr" rotWithShape="0">
                    <a:schemeClr val="tx1"/>
                  </a:outerShdw>
                </a:effectLst>
              </p:spPr>
              <p:txBody>
                <a:bodyPr lIns="0" tIns="0" rIns="0" bIns="0" anchor="ctr"/>
                <a:lstStyle/>
                <a:p>
                  <a:pPr algn="ctr"/>
                  <a:r>
                    <a:rPr lang="es-ES_tradnl" sz="500" b="1" dirty="0">
                      <a:solidFill>
                        <a:srgbClr val="000000"/>
                      </a:solidFill>
                      <a:latin typeface="BankGothic Md BT" pitchFamily="34" charset="0"/>
                      <a:cs typeface="+mn-cs"/>
                    </a:rPr>
                    <a:t>WINDMETER  (ANEMOMETRO)</a:t>
                  </a:r>
                </a:p>
              </p:txBody>
            </p:sp>
            <p:sp>
              <p:nvSpPr>
                <p:cNvPr id="75" name="Rectangle 18"/>
                <p:cNvSpPr>
                  <a:spLocks noChangeArrowheads="1"/>
                </p:cNvSpPr>
                <p:nvPr/>
              </p:nvSpPr>
              <p:spPr bwMode="auto">
                <a:xfrm>
                  <a:off x="4466158" y="3516953"/>
                  <a:ext cx="308956" cy="344885"/>
                </a:xfrm>
                <a:prstGeom prst="rect">
                  <a:avLst/>
                </a:prstGeom>
                <a:solidFill>
                  <a:srgbClr val="66FF33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  <a:effectLst>
                  <a:outerShdw dist="35921" dir="2700000" algn="ctr" rotWithShape="0">
                    <a:schemeClr val="tx1"/>
                  </a:outerShdw>
                </a:effectLst>
              </p:spPr>
              <p:txBody>
                <a:bodyPr lIns="0" tIns="0" rIns="0" bIns="0" anchor="ctr"/>
                <a:lstStyle/>
                <a:p>
                  <a:pPr algn="ctr"/>
                  <a:r>
                    <a:rPr lang="es-ES_tradnl" sz="900" b="1" dirty="0">
                      <a:solidFill>
                        <a:srgbClr val="000000"/>
                      </a:solidFill>
                      <a:latin typeface="BankGothic Md BT" pitchFamily="34" charset="0"/>
                      <a:cs typeface="+mn-cs"/>
                    </a:rPr>
                    <a:t>UT2000</a:t>
                  </a:r>
                  <a:endParaRPr lang="es-ES" sz="900" b="1" dirty="0">
                    <a:solidFill>
                      <a:srgbClr val="000000"/>
                    </a:solidFill>
                    <a:latin typeface="BankGothic Md BT" pitchFamily="34" charset="0"/>
                    <a:cs typeface="+mn-cs"/>
                  </a:endParaRPr>
                </a:p>
              </p:txBody>
            </p:sp>
            <p:sp>
              <p:nvSpPr>
                <p:cNvPr id="76" name="Rectangle 19"/>
                <p:cNvSpPr>
                  <a:spLocks noChangeArrowheads="1"/>
                </p:cNvSpPr>
                <p:nvPr/>
              </p:nvSpPr>
              <p:spPr bwMode="auto">
                <a:xfrm>
                  <a:off x="6899189" y="3516953"/>
                  <a:ext cx="308956" cy="347435"/>
                </a:xfrm>
                <a:prstGeom prst="rect">
                  <a:avLst/>
                </a:prstGeom>
                <a:solidFill>
                  <a:srgbClr val="66FF33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  <a:effectLst>
                  <a:outerShdw dist="35921" dir="2700000" algn="ctr" rotWithShape="0">
                    <a:schemeClr val="tx1"/>
                  </a:outerShdw>
                </a:effectLst>
              </p:spPr>
              <p:txBody>
                <a:bodyPr lIns="0" tIns="0" rIns="0" bIns="0" anchor="ctr"/>
                <a:lstStyle/>
                <a:p>
                  <a:pPr algn="ctr"/>
                  <a:r>
                    <a:rPr lang="es-ES_tradnl" sz="600" b="1" dirty="0">
                      <a:solidFill>
                        <a:srgbClr val="000000"/>
                      </a:solidFill>
                      <a:latin typeface="BankGothic Md BT" pitchFamily="34" charset="0"/>
                      <a:cs typeface="+mn-cs"/>
                    </a:rPr>
                    <a:t>FBB-500</a:t>
                  </a:r>
                </a:p>
                <a:p>
                  <a:pPr algn="ctr"/>
                  <a:r>
                    <a:rPr lang="es-ES_tradnl" sz="600" b="1" dirty="0">
                      <a:solidFill>
                        <a:srgbClr val="000000"/>
                      </a:solidFill>
                      <a:latin typeface="BankGothic Md BT" pitchFamily="34" charset="0"/>
                      <a:cs typeface="+mn-cs"/>
                    </a:rPr>
                    <a:t>(INMARSAT)</a:t>
                  </a:r>
                  <a:endParaRPr lang="es-ES" sz="600" b="1" dirty="0">
                    <a:solidFill>
                      <a:srgbClr val="000000"/>
                    </a:solidFill>
                    <a:latin typeface="BankGothic Md BT" pitchFamily="34" charset="0"/>
                    <a:cs typeface="+mn-cs"/>
                  </a:endParaRPr>
                </a:p>
              </p:txBody>
            </p:sp>
          </p:grpSp>
          <p:sp>
            <p:nvSpPr>
              <p:cNvPr id="144" name="Rectangle 18"/>
              <p:cNvSpPr>
                <a:spLocks noChangeArrowheads="1"/>
              </p:cNvSpPr>
              <p:nvPr/>
            </p:nvSpPr>
            <p:spPr bwMode="auto">
              <a:xfrm>
                <a:off x="1785918" y="2500312"/>
                <a:ext cx="571504" cy="263719"/>
              </a:xfrm>
              <a:prstGeom prst="rect">
                <a:avLst/>
              </a:prstGeom>
              <a:solidFill>
                <a:srgbClr val="66FF33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  <a:effectLst>
                <a:outerShdw dist="35921" dir="2700000" algn="ctr" rotWithShape="0">
                  <a:schemeClr val="tx1"/>
                </a:outerShdw>
              </a:effectLst>
            </p:spPr>
            <p:txBody>
              <a:bodyPr lIns="0" tIns="0" rIns="0" bIns="0" anchor="ctr"/>
              <a:lstStyle/>
              <a:p>
                <a:pPr algn="ctr"/>
                <a:r>
                  <a:rPr lang="es-ES_tradnl" sz="1000" b="1" dirty="0">
                    <a:solidFill>
                      <a:srgbClr val="000000"/>
                    </a:solidFill>
                    <a:latin typeface="BankGothic Md BT" pitchFamily="34" charset="0"/>
                    <a:cs typeface="+mn-cs"/>
                  </a:rPr>
                  <a:t>2013</a:t>
                </a:r>
                <a:endParaRPr lang="es-ES" sz="1000" b="1" dirty="0">
                  <a:solidFill>
                    <a:srgbClr val="000000"/>
                  </a:solidFill>
                  <a:latin typeface="BankGothic Md BT" pitchFamily="34" charset="0"/>
                  <a:cs typeface="+mn-cs"/>
                </a:endParaRPr>
              </a:p>
            </p:txBody>
          </p:sp>
          <p:sp>
            <p:nvSpPr>
              <p:cNvPr id="145" name="Rectangle 18"/>
              <p:cNvSpPr>
                <a:spLocks noChangeArrowheads="1"/>
              </p:cNvSpPr>
              <p:nvPr/>
            </p:nvSpPr>
            <p:spPr bwMode="auto">
              <a:xfrm>
                <a:off x="1142976" y="2500312"/>
                <a:ext cx="571504" cy="263719"/>
              </a:xfrm>
              <a:prstGeom prst="rect">
                <a:avLst/>
              </a:prstGeom>
              <a:solidFill>
                <a:srgbClr val="66FF33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  <a:effectLst>
                <a:outerShdw dist="35921" dir="2700000" algn="ctr" rotWithShape="0">
                  <a:schemeClr val="tx1"/>
                </a:outerShdw>
              </a:effectLst>
            </p:spPr>
            <p:txBody>
              <a:bodyPr lIns="0" tIns="0" rIns="0" bIns="0" anchor="ctr"/>
              <a:lstStyle/>
              <a:p>
                <a:pPr algn="ctr"/>
                <a:r>
                  <a:rPr lang="es-ES_tradnl" sz="700" b="1" dirty="0">
                    <a:solidFill>
                      <a:srgbClr val="000000"/>
                    </a:solidFill>
                    <a:latin typeface="BankGothic Md BT" pitchFamily="34" charset="0"/>
                    <a:cs typeface="+mn-cs"/>
                  </a:rPr>
                  <a:t>ECOSONDA</a:t>
                </a:r>
                <a:endParaRPr lang="es-ES" sz="700" b="1" dirty="0">
                  <a:solidFill>
                    <a:srgbClr val="000000"/>
                  </a:solidFill>
                  <a:latin typeface="BankGothic Md BT" pitchFamily="34" charset="0"/>
                  <a:cs typeface="+mn-cs"/>
                </a:endParaRPr>
              </a:p>
            </p:txBody>
          </p:sp>
          <p:sp>
            <p:nvSpPr>
              <p:cNvPr id="146" name="Rectangle 18"/>
              <p:cNvSpPr>
                <a:spLocks noChangeArrowheads="1"/>
              </p:cNvSpPr>
              <p:nvPr/>
            </p:nvSpPr>
            <p:spPr bwMode="auto">
              <a:xfrm>
                <a:off x="2428860" y="2500312"/>
                <a:ext cx="571504" cy="263719"/>
              </a:xfrm>
              <a:prstGeom prst="rect">
                <a:avLst/>
              </a:prstGeom>
              <a:solidFill>
                <a:srgbClr val="66FF33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  <a:effectLst>
                <a:outerShdw dist="35921" dir="2700000" algn="ctr" rotWithShape="0">
                  <a:schemeClr val="tx1"/>
                </a:outerShdw>
              </a:effectLst>
            </p:spPr>
            <p:txBody>
              <a:bodyPr lIns="0" tIns="0" rIns="0" bIns="0" anchor="ctr"/>
              <a:lstStyle/>
              <a:p>
                <a:pPr algn="ctr"/>
                <a:r>
                  <a:rPr lang="es-ES_tradnl" sz="1000" b="1" dirty="0">
                    <a:solidFill>
                      <a:srgbClr val="000000"/>
                    </a:solidFill>
                    <a:latin typeface="BankGothic Md BT" pitchFamily="34" charset="0"/>
                    <a:cs typeface="+mn-cs"/>
                  </a:rPr>
                  <a:t>XBT</a:t>
                </a:r>
                <a:endParaRPr lang="es-ES" sz="1000" b="1" dirty="0">
                  <a:solidFill>
                    <a:srgbClr val="000000"/>
                  </a:solidFill>
                  <a:latin typeface="BankGothic Md BT" pitchFamily="34" charset="0"/>
                  <a:cs typeface="+mn-cs"/>
                </a:endParaRPr>
              </a:p>
            </p:txBody>
          </p:sp>
          <p:sp>
            <p:nvSpPr>
              <p:cNvPr id="147" name="Rectangle 18"/>
              <p:cNvSpPr>
                <a:spLocks noChangeArrowheads="1"/>
              </p:cNvSpPr>
              <p:nvPr/>
            </p:nvSpPr>
            <p:spPr bwMode="auto">
              <a:xfrm>
                <a:off x="3071802" y="2500312"/>
                <a:ext cx="571504" cy="263719"/>
              </a:xfrm>
              <a:prstGeom prst="rect">
                <a:avLst/>
              </a:prstGeom>
              <a:solidFill>
                <a:srgbClr val="66FF33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  <a:effectLst>
                <a:outerShdw dist="35921" dir="2700000" algn="ctr" rotWithShape="0">
                  <a:schemeClr val="tx1"/>
                </a:outerShdw>
              </a:effectLst>
            </p:spPr>
            <p:txBody>
              <a:bodyPr lIns="0" tIns="0" rIns="0" bIns="0" anchor="ctr"/>
              <a:lstStyle/>
              <a:p>
                <a:pPr algn="ctr"/>
                <a:r>
                  <a:rPr lang="es-ES_tradnl" sz="1000" b="1" dirty="0">
                    <a:solidFill>
                      <a:srgbClr val="000000"/>
                    </a:solidFill>
                    <a:latin typeface="BankGothic Md BT" pitchFamily="34" charset="0"/>
                    <a:cs typeface="+mn-cs"/>
                  </a:rPr>
                  <a:t>GMDSS</a:t>
                </a:r>
                <a:endParaRPr lang="es-ES" sz="1000" b="1" dirty="0">
                  <a:solidFill>
                    <a:srgbClr val="000000"/>
                  </a:solidFill>
                  <a:latin typeface="BankGothic Md BT" pitchFamily="34" charset="0"/>
                  <a:cs typeface="+mn-cs"/>
                </a:endParaRPr>
              </a:p>
            </p:txBody>
          </p:sp>
        </p:grpSp>
        <p:sp>
          <p:nvSpPr>
            <p:cNvPr id="149" name="Rectangle 15"/>
            <p:cNvSpPr>
              <a:spLocks noChangeArrowheads="1"/>
            </p:cNvSpPr>
            <p:nvPr/>
          </p:nvSpPr>
          <p:spPr bwMode="auto">
            <a:xfrm>
              <a:off x="7000892" y="2786064"/>
              <a:ext cx="571503" cy="272024"/>
            </a:xfrm>
            <a:prstGeom prst="rect">
              <a:avLst/>
            </a:prstGeom>
            <a:solidFill>
              <a:srgbClr val="66FF33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/>
              <a:r>
                <a:rPr lang="es-ES_tradnl" sz="900" b="1" dirty="0">
                  <a:solidFill>
                    <a:srgbClr val="000000"/>
                  </a:solidFill>
                  <a:latin typeface="BankGothic Md BT" pitchFamily="34" charset="0"/>
                  <a:cs typeface="+mn-cs"/>
                </a:rPr>
                <a:t>RADIAC</a:t>
              </a:r>
            </a:p>
          </p:txBody>
        </p:sp>
      </p:grpSp>
      <p:sp>
        <p:nvSpPr>
          <p:cNvPr id="153" name="Rectangle 3"/>
          <p:cNvSpPr>
            <a:spLocks noChangeArrowheads="1"/>
          </p:cNvSpPr>
          <p:nvPr/>
        </p:nvSpPr>
        <p:spPr bwMode="auto">
          <a:xfrm>
            <a:off x="971550" y="785800"/>
            <a:ext cx="7075488" cy="201228"/>
          </a:xfrm>
          <a:prstGeom prst="rect">
            <a:avLst/>
          </a:prstGeom>
          <a:solidFill>
            <a:srgbClr val="F7830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tIns="0"/>
          <a:lstStyle/>
          <a:p>
            <a:pPr algn="ctr" eaLnBrk="0" hangingPunct="0">
              <a:defRPr/>
            </a:pPr>
            <a:r>
              <a:rPr lang="es-ES" sz="14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SENSORES</a:t>
            </a:r>
          </a:p>
        </p:txBody>
      </p:sp>
      <p:grpSp>
        <p:nvGrpSpPr>
          <p:cNvPr id="10" name="Group 4"/>
          <p:cNvGrpSpPr>
            <a:grpSpLocks/>
          </p:cNvGrpSpPr>
          <p:nvPr/>
        </p:nvGrpSpPr>
        <p:grpSpPr bwMode="auto">
          <a:xfrm>
            <a:off x="971550" y="1052511"/>
            <a:ext cx="7075488" cy="372666"/>
            <a:chOff x="567" y="1691"/>
            <a:chExt cx="11144" cy="784"/>
          </a:xfrm>
        </p:grpSpPr>
        <p:sp>
          <p:nvSpPr>
            <p:cNvPr id="155" name="Rectangle 5"/>
            <p:cNvSpPr>
              <a:spLocks noChangeArrowheads="1"/>
            </p:cNvSpPr>
            <p:nvPr/>
          </p:nvSpPr>
          <p:spPr bwMode="auto">
            <a:xfrm>
              <a:off x="10731" y="1691"/>
              <a:ext cx="980" cy="784"/>
            </a:xfrm>
            <a:prstGeom prst="rect">
              <a:avLst/>
            </a:prstGeom>
            <a:gradFill flip="none" rotWithShape="1">
              <a:gsLst>
                <a:gs pos="0">
                  <a:srgbClr val="FF0000">
                    <a:tint val="66000"/>
                    <a:satMod val="160000"/>
                  </a:srgbClr>
                </a:gs>
                <a:gs pos="50000">
                  <a:srgbClr val="FF0000">
                    <a:tint val="44500"/>
                    <a:satMod val="160000"/>
                  </a:srgbClr>
                </a:gs>
                <a:gs pos="100000">
                  <a:srgbClr val="FF0000">
                    <a:tint val="23500"/>
                    <a:satMod val="160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 w="3175">
              <a:solidFill>
                <a:schemeClr val="tx2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es-CL" dirty="0"/>
            </a:p>
          </p:txBody>
        </p:sp>
        <p:sp>
          <p:nvSpPr>
            <p:cNvPr id="157" name="Rectangle 7"/>
            <p:cNvSpPr>
              <a:spLocks noChangeArrowheads="1"/>
            </p:cNvSpPr>
            <p:nvPr/>
          </p:nvSpPr>
          <p:spPr bwMode="auto">
            <a:xfrm>
              <a:off x="8491" y="1691"/>
              <a:ext cx="952" cy="784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es-CL" dirty="0"/>
            </a:p>
          </p:txBody>
        </p:sp>
        <p:sp>
          <p:nvSpPr>
            <p:cNvPr id="158" name="Rectangle 8"/>
            <p:cNvSpPr>
              <a:spLocks noChangeArrowheads="1"/>
            </p:cNvSpPr>
            <p:nvPr/>
          </p:nvSpPr>
          <p:spPr bwMode="auto">
            <a:xfrm>
              <a:off x="7343" y="1691"/>
              <a:ext cx="980" cy="784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es-CL" dirty="0"/>
            </a:p>
          </p:txBody>
        </p:sp>
        <p:sp>
          <p:nvSpPr>
            <p:cNvPr id="159" name="Rectangle 9"/>
            <p:cNvSpPr>
              <a:spLocks noChangeArrowheads="1"/>
            </p:cNvSpPr>
            <p:nvPr/>
          </p:nvSpPr>
          <p:spPr bwMode="auto">
            <a:xfrm>
              <a:off x="5103" y="1691"/>
              <a:ext cx="980" cy="784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es-CL" dirty="0"/>
            </a:p>
          </p:txBody>
        </p:sp>
        <p:sp>
          <p:nvSpPr>
            <p:cNvPr id="160" name="Rectangle 10"/>
            <p:cNvSpPr>
              <a:spLocks noChangeArrowheads="1"/>
            </p:cNvSpPr>
            <p:nvPr/>
          </p:nvSpPr>
          <p:spPr bwMode="auto">
            <a:xfrm>
              <a:off x="3955" y="1691"/>
              <a:ext cx="1008" cy="784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es-CL" dirty="0"/>
            </a:p>
          </p:txBody>
        </p:sp>
        <p:sp>
          <p:nvSpPr>
            <p:cNvPr id="161" name="Rectangle 11"/>
            <p:cNvSpPr>
              <a:spLocks noChangeArrowheads="1"/>
            </p:cNvSpPr>
            <p:nvPr/>
          </p:nvSpPr>
          <p:spPr bwMode="auto">
            <a:xfrm>
              <a:off x="2807" y="1691"/>
              <a:ext cx="1008" cy="784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es-CL" dirty="0"/>
            </a:p>
          </p:txBody>
        </p:sp>
        <p:sp>
          <p:nvSpPr>
            <p:cNvPr id="162" name="Rectangle 12"/>
            <p:cNvSpPr>
              <a:spLocks noChangeArrowheads="1"/>
            </p:cNvSpPr>
            <p:nvPr/>
          </p:nvSpPr>
          <p:spPr bwMode="auto">
            <a:xfrm>
              <a:off x="1687" y="1691"/>
              <a:ext cx="980" cy="784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es-CL" dirty="0"/>
            </a:p>
          </p:txBody>
        </p:sp>
        <p:sp>
          <p:nvSpPr>
            <p:cNvPr id="163" name="Rectangle 13"/>
            <p:cNvSpPr>
              <a:spLocks noChangeArrowheads="1"/>
            </p:cNvSpPr>
            <p:nvPr/>
          </p:nvSpPr>
          <p:spPr bwMode="auto">
            <a:xfrm>
              <a:off x="567" y="1691"/>
              <a:ext cx="952" cy="784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es-CL" dirty="0"/>
            </a:p>
          </p:txBody>
        </p:sp>
        <p:sp>
          <p:nvSpPr>
            <p:cNvPr id="164" name="Rectangle 14"/>
            <p:cNvSpPr>
              <a:spLocks noChangeArrowheads="1"/>
            </p:cNvSpPr>
            <p:nvPr/>
          </p:nvSpPr>
          <p:spPr bwMode="auto">
            <a:xfrm>
              <a:off x="6223" y="1691"/>
              <a:ext cx="980" cy="784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es-CL" dirty="0"/>
            </a:p>
          </p:txBody>
        </p:sp>
        <p:pic>
          <p:nvPicPr>
            <p:cNvPr id="165" name="Picture 15"/>
            <p:cNvPicPr>
              <a:picLocks noChangeAspect="1" noChangeArrowheads="1"/>
            </p:cNvPicPr>
            <p:nvPr/>
          </p:nvPicPr>
          <p:blipFill>
            <a:blip r:embed="rId20" cstate="print"/>
            <a:srcRect/>
            <a:stretch>
              <a:fillRect/>
            </a:stretch>
          </p:blipFill>
          <p:spPr bwMode="auto">
            <a:xfrm>
              <a:off x="595" y="1798"/>
              <a:ext cx="884" cy="6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66" name="Picture 16"/>
            <p:cNvPicPr>
              <a:picLocks noChangeAspect="1" noChangeArrowheads="1"/>
            </p:cNvPicPr>
            <p:nvPr/>
          </p:nvPicPr>
          <p:blipFill>
            <a:blip r:embed="rId21" cstate="print"/>
            <a:srcRect/>
            <a:stretch>
              <a:fillRect/>
            </a:stretch>
          </p:blipFill>
          <p:spPr bwMode="auto">
            <a:xfrm>
              <a:off x="1771" y="1719"/>
              <a:ext cx="808" cy="6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67" name="Picture 17"/>
            <p:cNvPicPr>
              <a:picLocks noChangeAspect="1" noChangeArrowheads="1"/>
            </p:cNvPicPr>
            <p:nvPr/>
          </p:nvPicPr>
          <p:blipFill>
            <a:blip r:embed="rId22" cstate="print"/>
            <a:srcRect/>
            <a:stretch>
              <a:fillRect/>
            </a:stretch>
          </p:blipFill>
          <p:spPr bwMode="auto">
            <a:xfrm>
              <a:off x="2863" y="1719"/>
              <a:ext cx="868" cy="7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68" name="Picture 18"/>
            <p:cNvPicPr>
              <a:picLocks noChangeAspect="1" noChangeArrowheads="1"/>
            </p:cNvPicPr>
            <p:nvPr/>
          </p:nvPicPr>
          <p:blipFill>
            <a:blip r:embed="rId23" cstate="print"/>
            <a:srcRect/>
            <a:stretch>
              <a:fillRect/>
            </a:stretch>
          </p:blipFill>
          <p:spPr bwMode="auto">
            <a:xfrm>
              <a:off x="3983" y="1803"/>
              <a:ext cx="930" cy="6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69" name="Picture 19"/>
            <p:cNvPicPr>
              <a:picLocks noChangeAspect="1" noChangeArrowheads="1"/>
            </p:cNvPicPr>
            <p:nvPr/>
          </p:nvPicPr>
          <p:blipFill>
            <a:blip r:embed="rId24" cstate="print"/>
            <a:srcRect/>
            <a:stretch>
              <a:fillRect/>
            </a:stretch>
          </p:blipFill>
          <p:spPr bwMode="auto">
            <a:xfrm>
              <a:off x="5127" y="1803"/>
              <a:ext cx="928" cy="6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70" name="Picture 20"/>
            <p:cNvPicPr>
              <a:picLocks noChangeAspect="1" noChangeArrowheads="1"/>
            </p:cNvPicPr>
            <p:nvPr/>
          </p:nvPicPr>
          <p:blipFill>
            <a:blip r:embed="rId25" cstate="print"/>
            <a:srcRect/>
            <a:stretch>
              <a:fillRect/>
            </a:stretch>
          </p:blipFill>
          <p:spPr bwMode="auto">
            <a:xfrm>
              <a:off x="6426" y="1754"/>
              <a:ext cx="539" cy="7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71" name="Picture 22"/>
            <p:cNvPicPr>
              <a:picLocks noChangeAspect="1" noChangeArrowheads="1"/>
            </p:cNvPicPr>
            <p:nvPr/>
          </p:nvPicPr>
          <p:blipFill>
            <a:blip r:embed="rId26" cstate="print"/>
            <a:srcRect/>
            <a:stretch>
              <a:fillRect/>
            </a:stretch>
          </p:blipFill>
          <p:spPr bwMode="auto">
            <a:xfrm>
              <a:off x="8519" y="1943"/>
              <a:ext cx="924" cy="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72" name="Picture 23"/>
            <p:cNvPicPr>
              <a:picLocks noChangeAspect="1" noChangeArrowheads="1"/>
            </p:cNvPicPr>
            <p:nvPr/>
          </p:nvPicPr>
          <p:blipFill>
            <a:blip r:embed="rId27" cstate="print"/>
            <a:srcRect/>
            <a:stretch>
              <a:fillRect/>
            </a:stretch>
          </p:blipFill>
          <p:spPr bwMode="auto">
            <a:xfrm>
              <a:off x="9704" y="1804"/>
              <a:ext cx="888" cy="5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73" name="Picture 24"/>
            <p:cNvPicPr>
              <a:picLocks noChangeAspect="1" noChangeArrowheads="1"/>
            </p:cNvPicPr>
            <p:nvPr/>
          </p:nvPicPr>
          <p:blipFill>
            <a:blip r:embed="rId28" cstate="print"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backgroundRemoval t="4839" b="90323" l="0" r="100000">
                          <a14:foregroundMark x1="69466" y1="75806" x2="69466" y2="75806"/>
                          <a14:foregroundMark x1="64885" y1="70968" x2="64885" y2="70968"/>
                          <a14:foregroundMark x1="80916" y1="74194" x2="80916" y2="74194"/>
                          <a14:foregroundMark x1="9160" y1="51613" x2="9160" y2="51613"/>
                        </a14:backgroundRemoval>
                      </a14:imgEffect>
                      <a14:imgEffect>
                        <a14:artisticPaintStrokes/>
                      </a14:imgEffect>
                    </a14:imgLayer>
                  </a14:imgProps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774" y="1943"/>
              <a:ext cx="924" cy="4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74" name="Rectangle 25"/>
          <p:cNvSpPr>
            <a:spLocks noChangeArrowheads="1"/>
          </p:cNvSpPr>
          <p:nvPr/>
        </p:nvSpPr>
        <p:spPr bwMode="auto">
          <a:xfrm>
            <a:off x="962025" y="1476374"/>
            <a:ext cx="609600" cy="160735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/>
            <a:r>
              <a:rPr lang="es-ES_tradnl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MAE</a:t>
            </a:r>
            <a:endParaRPr lang="es-ES" sz="1000" b="1" dirty="0">
              <a:solidFill>
                <a:srgbClr val="000000"/>
              </a:solidFill>
              <a:latin typeface="BankGothic Md BT" pitchFamily="34" charset="0"/>
              <a:cs typeface="+mn-cs"/>
            </a:endParaRPr>
          </a:p>
        </p:txBody>
      </p:sp>
      <p:sp>
        <p:nvSpPr>
          <p:cNvPr id="175" name="Rectangle 26"/>
          <p:cNvSpPr>
            <a:spLocks noChangeArrowheads="1"/>
          </p:cNvSpPr>
          <p:nvPr/>
        </p:nvSpPr>
        <p:spPr bwMode="auto">
          <a:xfrm>
            <a:off x="1685925" y="1476374"/>
            <a:ext cx="609600" cy="160735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 eaLnBrk="0" hangingPunct="0">
              <a:defRPr/>
            </a:pPr>
            <a:r>
              <a:rPr lang="es-ES_tradnl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SMART</a:t>
            </a:r>
            <a:endParaRPr lang="es-ES" sz="1000" b="1" dirty="0">
              <a:solidFill>
                <a:srgbClr val="000000"/>
              </a:solidFill>
              <a:latin typeface="BankGothic Md BT" pitchFamily="34" charset="0"/>
              <a:cs typeface="+mn-cs"/>
            </a:endParaRPr>
          </a:p>
        </p:txBody>
      </p:sp>
      <p:sp>
        <p:nvSpPr>
          <p:cNvPr id="176" name="Rectangle 27"/>
          <p:cNvSpPr>
            <a:spLocks noChangeArrowheads="1"/>
          </p:cNvSpPr>
          <p:nvPr/>
        </p:nvSpPr>
        <p:spPr bwMode="auto">
          <a:xfrm>
            <a:off x="2400300" y="1476374"/>
            <a:ext cx="609600" cy="160735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/>
            <a:r>
              <a:rPr lang="es-ES_tradnl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LW 08</a:t>
            </a:r>
            <a:endParaRPr lang="es-ES" sz="1000" b="1" dirty="0">
              <a:solidFill>
                <a:srgbClr val="000000"/>
              </a:solidFill>
              <a:latin typeface="BankGothic Md BT" pitchFamily="34" charset="0"/>
              <a:cs typeface="+mn-cs"/>
            </a:endParaRPr>
          </a:p>
        </p:txBody>
      </p:sp>
      <p:sp>
        <p:nvSpPr>
          <p:cNvPr id="177" name="Rectangle 28"/>
          <p:cNvSpPr>
            <a:spLocks noChangeArrowheads="1"/>
          </p:cNvSpPr>
          <p:nvPr/>
        </p:nvSpPr>
        <p:spPr bwMode="auto">
          <a:xfrm>
            <a:off x="3124200" y="1476374"/>
            <a:ext cx="609600" cy="160735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/>
            <a:r>
              <a:rPr lang="es-ES_tradnl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IFF INT</a:t>
            </a:r>
            <a:endParaRPr lang="es-ES" sz="1000" b="1" dirty="0">
              <a:solidFill>
                <a:srgbClr val="000000"/>
              </a:solidFill>
              <a:latin typeface="BankGothic Md BT" pitchFamily="34" charset="0"/>
              <a:cs typeface="+mn-cs"/>
            </a:endParaRPr>
          </a:p>
        </p:txBody>
      </p:sp>
      <p:sp>
        <p:nvSpPr>
          <p:cNvPr id="178" name="Rectangle 29"/>
          <p:cNvSpPr>
            <a:spLocks noChangeArrowheads="1"/>
          </p:cNvSpPr>
          <p:nvPr/>
        </p:nvSpPr>
        <p:spPr bwMode="auto">
          <a:xfrm>
            <a:off x="3857625" y="1476374"/>
            <a:ext cx="609600" cy="160735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/>
            <a:r>
              <a:rPr lang="es-ES_tradnl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IFF TR</a:t>
            </a:r>
            <a:endParaRPr lang="es-ES" sz="1000" b="1" dirty="0">
              <a:solidFill>
                <a:srgbClr val="000000"/>
              </a:solidFill>
              <a:latin typeface="BankGothic Md BT" pitchFamily="34" charset="0"/>
              <a:cs typeface="+mn-cs"/>
            </a:endParaRPr>
          </a:p>
        </p:txBody>
      </p:sp>
      <p:sp>
        <p:nvSpPr>
          <p:cNvPr id="179" name="Rectangle 30"/>
          <p:cNvSpPr>
            <a:spLocks noChangeArrowheads="1"/>
          </p:cNvSpPr>
          <p:nvPr/>
        </p:nvSpPr>
        <p:spPr bwMode="auto">
          <a:xfrm>
            <a:off x="4562475" y="1476374"/>
            <a:ext cx="609600" cy="160735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/>
            <a:r>
              <a:rPr lang="es-ES_tradnl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SMC</a:t>
            </a:r>
            <a:endParaRPr lang="es-ES" sz="1000" b="1" dirty="0">
              <a:solidFill>
                <a:srgbClr val="000000"/>
              </a:solidFill>
              <a:latin typeface="BankGothic Md BT" pitchFamily="34" charset="0"/>
              <a:cs typeface="+mn-cs"/>
            </a:endParaRPr>
          </a:p>
        </p:txBody>
      </p:sp>
      <p:sp>
        <p:nvSpPr>
          <p:cNvPr id="180" name="Rectangle 31"/>
          <p:cNvSpPr>
            <a:spLocks noChangeArrowheads="1"/>
          </p:cNvSpPr>
          <p:nvPr/>
        </p:nvSpPr>
        <p:spPr bwMode="auto">
          <a:xfrm>
            <a:off x="5276850" y="1476374"/>
            <a:ext cx="609600" cy="160735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/>
            <a:r>
              <a:rPr lang="es-ES_tradnl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VISION</a:t>
            </a:r>
            <a:endParaRPr lang="es-ES" sz="1000" b="1" dirty="0">
              <a:solidFill>
                <a:srgbClr val="000000"/>
              </a:solidFill>
              <a:latin typeface="BankGothic Md BT" pitchFamily="34" charset="0"/>
              <a:cs typeface="+mn-cs"/>
            </a:endParaRPr>
          </a:p>
        </p:txBody>
      </p:sp>
      <p:sp>
        <p:nvSpPr>
          <p:cNvPr id="181" name="Rectangle 32"/>
          <p:cNvSpPr>
            <a:spLocks noChangeArrowheads="1"/>
          </p:cNvSpPr>
          <p:nvPr/>
        </p:nvSpPr>
        <p:spPr bwMode="auto">
          <a:xfrm>
            <a:off x="6000750" y="1476374"/>
            <a:ext cx="609600" cy="160735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/>
            <a:r>
              <a:rPr lang="es-ES_tradnl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SCOUT</a:t>
            </a:r>
            <a:endParaRPr lang="es-ES" sz="1000" b="1" dirty="0">
              <a:solidFill>
                <a:srgbClr val="000000"/>
              </a:solidFill>
              <a:latin typeface="BankGothic Md BT" pitchFamily="34" charset="0"/>
              <a:cs typeface="+mn-cs"/>
            </a:endParaRPr>
          </a:p>
        </p:txBody>
      </p:sp>
      <p:sp>
        <p:nvSpPr>
          <p:cNvPr id="182" name="Rectangle 33"/>
          <p:cNvSpPr>
            <a:spLocks noChangeArrowheads="1"/>
          </p:cNvSpPr>
          <p:nvPr/>
        </p:nvSpPr>
        <p:spPr bwMode="auto">
          <a:xfrm>
            <a:off x="6715125" y="1476374"/>
            <a:ext cx="609600" cy="160735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/>
            <a:r>
              <a:rPr lang="es-ES_tradnl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PHS 36</a:t>
            </a:r>
            <a:endParaRPr lang="es-ES" sz="1000" b="1" dirty="0">
              <a:solidFill>
                <a:srgbClr val="000000"/>
              </a:solidFill>
              <a:latin typeface="BankGothic Md BT" pitchFamily="34" charset="0"/>
              <a:cs typeface="+mn-cs"/>
            </a:endParaRPr>
          </a:p>
        </p:txBody>
      </p:sp>
      <p:sp>
        <p:nvSpPr>
          <p:cNvPr id="183" name="Rectangle 34"/>
          <p:cNvSpPr>
            <a:spLocks noChangeArrowheads="1"/>
          </p:cNvSpPr>
          <p:nvPr/>
        </p:nvSpPr>
        <p:spPr bwMode="auto">
          <a:xfrm>
            <a:off x="7429500" y="1476374"/>
            <a:ext cx="609600" cy="160735"/>
          </a:xfrm>
          <a:prstGeom prst="rect">
            <a:avLst/>
          </a:prstGeom>
          <a:solidFill>
            <a:srgbClr val="FF0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/>
            <a:r>
              <a:rPr lang="es-ES_tradnl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TACTAS</a:t>
            </a:r>
            <a:endParaRPr lang="es-ES" sz="1000" b="1" dirty="0">
              <a:solidFill>
                <a:srgbClr val="000000"/>
              </a:solidFill>
              <a:latin typeface="BankGothic Md BT" pitchFamily="34" charset="0"/>
              <a:cs typeface="+mn-cs"/>
            </a:endParaRPr>
          </a:p>
        </p:txBody>
      </p:sp>
      <p:sp>
        <p:nvSpPr>
          <p:cNvPr id="184" name="Rectangle 35"/>
          <p:cNvSpPr>
            <a:spLocks noChangeArrowheads="1"/>
          </p:cNvSpPr>
          <p:nvPr/>
        </p:nvSpPr>
        <p:spPr bwMode="auto">
          <a:xfrm>
            <a:off x="6704013" y="1063227"/>
            <a:ext cx="647700" cy="35718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_tradnl" dirty="0"/>
          </a:p>
        </p:txBody>
      </p:sp>
      <p:sp>
        <p:nvSpPr>
          <p:cNvPr id="186" name="Rectangle 39"/>
          <p:cNvSpPr>
            <a:spLocks noChangeArrowheads="1"/>
          </p:cNvSpPr>
          <p:nvPr/>
        </p:nvSpPr>
        <p:spPr bwMode="auto">
          <a:xfrm>
            <a:off x="5965825" y="1938344"/>
            <a:ext cx="622300" cy="373856"/>
          </a:xfrm>
          <a:prstGeom prst="rect">
            <a:avLst/>
          </a:prstGeom>
          <a:solidFill>
            <a:srgbClr val="FFFFFF"/>
          </a:solidFill>
          <a:ln w="317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s-CL" dirty="0"/>
          </a:p>
        </p:txBody>
      </p:sp>
      <p:sp>
        <p:nvSpPr>
          <p:cNvPr id="187" name="Rectangle 40"/>
          <p:cNvSpPr>
            <a:spLocks noChangeArrowheads="1"/>
          </p:cNvSpPr>
          <p:nvPr/>
        </p:nvSpPr>
        <p:spPr bwMode="auto">
          <a:xfrm>
            <a:off x="5219700" y="1938344"/>
            <a:ext cx="604838" cy="373856"/>
          </a:xfrm>
          <a:prstGeom prst="rect">
            <a:avLst/>
          </a:prstGeom>
          <a:solidFill>
            <a:srgbClr val="FFFFFF"/>
          </a:solidFill>
          <a:ln w="317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s-CL" dirty="0"/>
          </a:p>
        </p:txBody>
      </p:sp>
      <p:sp>
        <p:nvSpPr>
          <p:cNvPr id="188" name="Rectangle 41"/>
          <p:cNvSpPr>
            <a:spLocks noChangeArrowheads="1"/>
          </p:cNvSpPr>
          <p:nvPr/>
        </p:nvSpPr>
        <p:spPr bwMode="auto">
          <a:xfrm>
            <a:off x="4498975" y="1938344"/>
            <a:ext cx="622300" cy="373856"/>
          </a:xfrm>
          <a:prstGeom prst="rect">
            <a:avLst/>
          </a:prstGeom>
          <a:solidFill>
            <a:srgbClr val="FFFFFF"/>
          </a:solidFill>
          <a:ln w="317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s-CL" dirty="0"/>
          </a:p>
        </p:txBody>
      </p:sp>
      <p:sp>
        <p:nvSpPr>
          <p:cNvPr id="189" name="Rectangle 42"/>
          <p:cNvSpPr>
            <a:spLocks noChangeArrowheads="1"/>
          </p:cNvSpPr>
          <p:nvPr/>
        </p:nvSpPr>
        <p:spPr bwMode="auto">
          <a:xfrm>
            <a:off x="3059113" y="1938344"/>
            <a:ext cx="622300" cy="373856"/>
          </a:xfrm>
          <a:prstGeom prst="rect">
            <a:avLst/>
          </a:prstGeom>
          <a:solidFill>
            <a:srgbClr val="FFFFFF"/>
          </a:solidFill>
          <a:ln w="317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s-CL" dirty="0"/>
          </a:p>
        </p:txBody>
      </p:sp>
      <p:sp>
        <p:nvSpPr>
          <p:cNvPr id="190" name="Rectangle 43"/>
          <p:cNvSpPr>
            <a:spLocks noChangeArrowheads="1"/>
          </p:cNvSpPr>
          <p:nvPr/>
        </p:nvSpPr>
        <p:spPr bwMode="auto">
          <a:xfrm>
            <a:off x="2339976" y="1938344"/>
            <a:ext cx="639763" cy="373856"/>
          </a:xfrm>
          <a:prstGeom prst="rect">
            <a:avLst/>
          </a:prstGeom>
          <a:solidFill>
            <a:srgbClr val="FFFFFF"/>
          </a:solidFill>
          <a:ln w="317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s-CL" dirty="0"/>
          </a:p>
        </p:txBody>
      </p:sp>
      <p:sp>
        <p:nvSpPr>
          <p:cNvPr id="191" name="Rectangle 44"/>
          <p:cNvSpPr>
            <a:spLocks noChangeArrowheads="1"/>
          </p:cNvSpPr>
          <p:nvPr/>
        </p:nvSpPr>
        <p:spPr bwMode="auto">
          <a:xfrm>
            <a:off x="1619251" y="1938344"/>
            <a:ext cx="639763" cy="373856"/>
          </a:xfrm>
          <a:prstGeom prst="rect">
            <a:avLst/>
          </a:prstGeom>
          <a:solidFill>
            <a:srgbClr val="FFFFFF"/>
          </a:solidFill>
          <a:ln w="317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s-CL" dirty="0"/>
          </a:p>
        </p:txBody>
      </p:sp>
      <p:sp>
        <p:nvSpPr>
          <p:cNvPr id="192" name="Rectangle 45"/>
          <p:cNvSpPr>
            <a:spLocks noChangeArrowheads="1"/>
          </p:cNvSpPr>
          <p:nvPr/>
        </p:nvSpPr>
        <p:spPr bwMode="auto">
          <a:xfrm>
            <a:off x="898525" y="1938344"/>
            <a:ext cx="622300" cy="373856"/>
          </a:xfrm>
          <a:prstGeom prst="rect">
            <a:avLst/>
          </a:prstGeom>
          <a:solidFill>
            <a:srgbClr val="FFFFFF"/>
          </a:solidFill>
          <a:ln w="317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s-CL" dirty="0"/>
          </a:p>
        </p:txBody>
      </p:sp>
      <p:sp>
        <p:nvSpPr>
          <p:cNvPr id="193" name="Rectangle 46"/>
          <p:cNvSpPr>
            <a:spLocks noChangeArrowheads="1"/>
          </p:cNvSpPr>
          <p:nvPr/>
        </p:nvSpPr>
        <p:spPr bwMode="auto">
          <a:xfrm>
            <a:off x="142844" y="1922861"/>
            <a:ext cx="604837" cy="373856"/>
          </a:xfrm>
          <a:prstGeom prst="rect">
            <a:avLst/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3175">
            <a:solidFill>
              <a:schemeClr val="tx2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endParaRPr lang="es-CL" dirty="0"/>
          </a:p>
        </p:txBody>
      </p:sp>
      <p:sp>
        <p:nvSpPr>
          <p:cNvPr id="194" name="Rectangle 47"/>
          <p:cNvSpPr>
            <a:spLocks noChangeArrowheads="1"/>
          </p:cNvSpPr>
          <p:nvPr/>
        </p:nvSpPr>
        <p:spPr bwMode="auto">
          <a:xfrm>
            <a:off x="3779838" y="1938344"/>
            <a:ext cx="622300" cy="373856"/>
          </a:xfrm>
          <a:prstGeom prst="rect">
            <a:avLst/>
          </a:prstGeom>
          <a:solidFill>
            <a:srgbClr val="FFFFFF"/>
          </a:solidFill>
          <a:ln w="317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s-CL" dirty="0"/>
          </a:p>
        </p:txBody>
      </p:sp>
      <p:sp>
        <p:nvSpPr>
          <p:cNvPr id="195" name="Rectangle 48"/>
          <p:cNvSpPr>
            <a:spLocks noChangeArrowheads="1"/>
          </p:cNvSpPr>
          <p:nvPr/>
        </p:nvSpPr>
        <p:spPr bwMode="auto">
          <a:xfrm>
            <a:off x="106363" y="1695456"/>
            <a:ext cx="6481762" cy="198834"/>
          </a:xfrm>
          <a:prstGeom prst="rect">
            <a:avLst/>
          </a:prstGeom>
          <a:solidFill>
            <a:srgbClr val="F7830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tIns="0"/>
          <a:lstStyle/>
          <a:p>
            <a:pPr algn="ctr" eaLnBrk="0" hangingPunct="0">
              <a:defRPr/>
            </a:pPr>
            <a:r>
              <a:rPr lang="es-ES" sz="14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ARMAS</a:t>
            </a:r>
          </a:p>
        </p:txBody>
      </p:sp>
      <p:pic>
        <p:nvPicPr>
          <p:cNvPr id="196" name="Picture 49"/>
          <p:cNvPicPr>
            <a:picLocks noChangeAspect="1" noChangeArrowheads="1"/>
          </p:cNvPicPr>
          <p:nvPr/>
        </p:nvPicPr>
        <p:blipFill>
          <a:blip r:embed="rId29" cstate="print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backgroundRemoval t="1042" b="100000" l="8257" r="100000">
                        <a14:foregroundMark x1="51376" y1="38542" x2="51376" y2="38542"/>
                        <a14:foregroundMark x1="57798" y1="37500" x2="57798" y2="37500"/>
                        <a14:foregroundMark x1="67890" y1="38542" x2="67890" y2="38542"/>
                        <a14:foregroundMark x1="69725" y1="35417" x2="69725" y2="35417"/>
                        <a14:foregroundMark x1="35780" y1="85417" x2="35780" y2="85417"/>
                        <a14:foregroundMark x1="33945" y1="36458" x2="33945" y2="36458"/>
                        <a14:foregroundMark x1="40367" y1="36458" x2="40367" y2="36458"/>
                      </a14:backgroundRemoval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142845" y="1922861"/>
            <a:ext cx="609706" cy="375052"/>
          </a:xfrm>
          <a:prstGeom prst="rect">
            <a:avLst/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3175">
            <a:solidFill>
              <a:schemeClr val="tx2"/>
            </a:solidFill>
            <a:miter lim="800000"/>
            <a:headEnd/>
            <a:tailEnd/>
          </a:ln>
        </p:spPr>
      </p:pic>
      <p:pic>
        <p:nvPicPr>
          <p:cNvPr id="197" name="Picture 50"/>
          <p:cNvPicPr>
            <a:picLocks noChangeAspect="1" noChangeArrowheads="1"/>
          </p:cNvPicPr>
          <p:nvPr/>
        </p:nvPicPr>
        <p:blipFill>
          <a:blip r:embed="rId30" cstate="print"/>
          <a:srcRect l="6000"/>
          <a:stretch>
            <a:fillRect/>
          </a:stretch>
        </p:blipFill>
        <p:spPr bwMode="auto">
          <a:xfrm>
            <a:off x="911225" y="1945427"/>
            <a:ext cx="58420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8" name="Picture 51"/>
          <p:cNvPicPr>
            <a:picLocks noChangeAspect="1" noChangeArrowheads="1"/>
          </p:cNvPicPr>
          <p:nvPr/>
        </p:nvPicPr>
        <p:blipFill>
          <a:blip r:embed="rId31" cstate="print"/>
          <a:srcRect/>
          <a:stretch>
            <a:fillRect/>
          </a:stretch>
        </p:blipFill>
        <p:spPr bwMode="auto">
          <a:xfrm>
            <a:off x="1690689" y="1955013"/>
            <a:ext cx="458787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9" name="Picture 52"/>
          <p:cNvPicPr>
            <a:picLocks noChangeAspect="1" noChangeArrowheads="1"/>
          </p:cNvPicPr>
          <p:nvPr/>
        </p:nvPicPr>
        <p:blipFill>
          <a:blip r:embed="rId31" cstate="print"/>
          <a:srcRect/>
          <a:stretch>
            <a:fillRect/>
          </a:stretch>
        </p:blipFill>
        <p:spPr bwMode="auto">
          <a:xfrm>
            <a:off x="2411413" y="1955013"/>
            <a:ext cx="469900" cy="3536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0" name="Picture 53"/>
          <p:cNvPicPr>
            <a:picLocks noChangeAspect="1" noChangeArrowheads="1"/>
          </p:cNvPicPr>
          <p:nvPr/>
        </p:nvPicPr>
        <p:blipFill>
          <a:blip r:embed="rId32" cstate="print"/>
          <a:srcRect/>
          <a:stretch>
            <a:fillRect/>
          </a:stretch>
        </p:blipFill>
        <p:spPr bwMode="auto">
          <a:xfrm>
            <a:off x="3132138" y="1955013"/>
            <a:ext cx="449262" cy="340519"/>
          </a:xfrm>
          <a:prstGeom prst="rect">
            <a:avLst/>
          </a:prstGeom>
          <a:solidFill>
            <a:srgbClr val="66FF66"/>
          </a:solidFill>
          <a:ln w="9525">
            <a:noFill/>
            <a:miter lim="800000"/>
            <a:headEnd/>
            <a:tailEnd/>
          </a:ln>
        </p:spPr>
      </p:pic>
      <p:pic>
        <p:nvPicPr>
          <p:cNvPr id="201" name="Picture 54"/>
          <p:cNvPicPr>
            <a:picLocks noChangeAspect="1" noChangeArrowheads="1"/>
          </p:cNvPicPr>
          <p:nvPr/>
        </p:nvPicPr>
        <p:blipFill>
          <a:blip r:embed="rId33" cstate="print"/>
          <a:srcRect/>
          <a:stretch>
            <a:fillRect/>
          </a:stretch>
        </p:blipFill>
        <p:spPr bwMode="auto">
          <a:xfrm>
            <a:off x="3851276" y="1952631"/>
            <a:ext cx="461963" cy="3500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2" name="Picture 55"/>
          <p:cNvPicPr>
            <a:picLocks noChangeAspect="1" noChangeArrowheads="1"/>
          </p:cNvPicPr>
          <p:nvPr/>
        </p:nvPicPr>
        <p:blipFill>
          <a:blip r:embed="rId34" cstate="print"/>
          <a:srcRect l="2930"/>
          <a:stretch>
            <a:fillRect/>
          </a:stretch>
        </p:blipFill>
        <p:spPr bwMode="auto">
          <a:xfrm>
            <a:off x="4525168" y="1962156"/>
            <a:ext cx="569913" cy="3405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3" name="Picture 56"/>
          <p:cNvPicPr>
            <a:picLocks noChangeAspect="1" noChangeArrowheads="1"/>
          </p:cNvPicPr>
          <p:nvPr/>
        </p:nvPicPr>
        <p:blipFill>
          <a:blip r:embed="rId35" cstate="print"/>
          <a:srcRect/>
          <a:stretch>
            <a:fillRect/>
          </a:stretch>
        </p:blipFill>
        <p:spPr bwMode="auto">
          <a:xfrm>
            <a:off x="5245068" y="1959774"/>
            <a:ext cx="554038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" name="Picture 57"/>
          <p:cNvPicPr>
            <a:picLocks noChangeAspect="1" noChangeArrowheads="1"/>
          </p:cNvPicPr>
          <p:nvPr/>
        </p:nvPicPr>
        <p:blipFill>
          <a:blip r:embed="rId36" cstate="print"/>
          <a:srcRect/>
          <a:stretch>
            <a:fillRect/>
          </a:stretch>
        </p:blipFill>
        <p:spPr bwMode="auto">
          <a:xfrm>
            <a:off x="6013450" y="1952631"/>
            <a:ext cx="5016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" name="Rectangle 58"/>
          <p:cNvSpPr>
            <a:spLocks noChangeArrowheads="1"/>
          </p:cNvSpPr>
          <p:nvPr/>
        </p:nvSpPr>
        <p:spPr bwMode="auto">
          <a:xfrm>
            <a:off x="106363" y="2345537"/>
            <a:ext cx="609600" cy="142875"/>
          </a:xfrm>
          <a:prstGeom prst="rect">
            <a:avLst/>
          </a:prstGeom>
          <a:solidFill>
            <a:srgbClr val="FFFF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>
              <a:defRPr/>
            </a:pPr>
            <a:r>
              <a:rPr lang="es-ES_tradnl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JAMMER</a:t>
            </a:r>
            <a:endParaRPr lang="es-ES" sz="1000" b="1" dirty="0">
              <a:solidFill>
                <a:srgbClr val="000000"/>
              </a:solidFill>
              <a:latin typeface="BankGothic Md BT" pitchFamily="34" charset="0"/>
              <a:cs typeface="+mn-cs"/>
            </a:endParaRPr>
          </a:p>
        </p:txBody>
      </p:sp>
      <p:sp>
        <p:nvSpPr>
          <p:cNvPr id="206" name="Rectangle 59"/>
          <p:cNvSpPr>
            <a:spLocks noChangeArrowheads="1"/>
          </p:cNvSpPr>
          <p:nvPr/>
        </p:nvSpPr>
        <p:spPr bwMode="auto">
          <a:xfrm>
            <a:off x="898525" y="2345538"/>
            <a:ext cx="609600" cy="144065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 anchor="ctr"/>
          <a:lstStyle/>
          <a:p>
            <a:pPr algn="ctr"/>
            <a:r>
              <a:rPr lang="es-ES_tradnl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SRBOC</a:t>
            </a:r>
            <a:endParaRPr lang="es-ES" sz="1000" b="1" dirty="0">
              <a:solidFill>
                <a:srgbClr val="000000"/>
              </a:solidFill>
              <a:latin typeface="BankGothic Md BT" pitchFamily="34" charset="0"/>
              <a:cs typeface="+mn-cs"/>
            </a:endParaRPr>
          </a:p>
        </p:txBody>
      </p:sp>
      <p:sp>
        <p:nvSpPr>
          <p:cNvPr id="207" name="Rectangle 60"/>
          <p:cNvSpPr>
            <a:spLocks noChangeArrowheads="1"/>
          </p:cNvSpPr>
          <p:nvPr/>
        </p:nvSpPr>
        <p:spPr bwMode="auto">
          <a:xfrm>
            <a:off x="1619250" y="2345538"/>
            <a:ext cx="609600" cy="144065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 anchor="ctr"/>
          <a:lstStyle/>
          <a:p>
            <a:pPr algn="ctr"/>
            <a:r>
              <a:rPr lang="es-ES_tradnl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STIR 1</a:t>
            </a:r>
            <a:endParaRPr lang="es-ES" sz="1000" b="1" dirty="0">
              <a:solidFill>
                <a:srgbClr val="000000"/>
              </a:solidFill>
              <a:latin typeface="BankGothic Md BT" pitchFamily="34" charset="0"/>
              <a:cs typeface="+mn-cs"/>
            </a:endParaRPr>
          </a:p>
        </p:txBody>
      </p:sp>
      <p:sp>
        <p:nvSpPr>
          <p:cNvPr id="208" name="Rectangle 61"/>
          <p:cNvSpPr>
            <a:spLocks noChangeArrowheads="1"/>
          </p:cNvSpPr>
          <p:nvPr/>
        </p:nvSpPr>
        <p:spPr bwMode="auto">
          <a:xfrm>
            <a:off x="2339975" y="2345538"/>
            <a:ext cx="609600" cy="144065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 anchor="ctr"/>
          <a:lstStyle/>
          <a:p>
            <a:pPr algn="ctr"/>
            <a:r>
              <a:rPr lang="es-ES_tradnl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STIR 2</a:t>
            </a:r>
            <a:endParaRPr lang="es-ES" sz="1000" b="1" dirty="0">
              <a:solidFill>
                <a:srgbClr val="000000"/>
              </a:solidFill>
              <a:latin typeface="BankGothic Md BT" pitchFamily="34" charset="0"/>
              <a:cs typeface="+mn-cs"/>
            </a:endParaRPr>
          </a:p>
        </p:txBody>
      </p:sp>
      <p:sp>
        <p:nvSpPr>
          <p:cNvPr id="209" name="Rectangle 62"/>
          <p:cNvSpPr>
            <a:spLocks noChangeArrowheads="1"/>
          </p:cNvSpPr>
          <p:nvPr/>
        </p:nvSpPr>
        <p:spPr bwMode="auto">
          <a:xfrm>
            <a:off x="3059113" y="2345538"/>
            <a:ext cx="609600" cy="144065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 eaLnBrk="0" hangingPunct="0">
              <a:defRPr/>
            </a:pPr>
            <a:r>
              <a:rPr lang="es-ES_tradnl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SCC</a:t>
            </a:r>
            <a:endParaRPr lang="es-ES" sz="1000" b="1" dirty="0">
              <a:solidFill>
                <a:srgbClr val="000000"/>
              </a:solidFill>
              <a:latin typeface="BankGothic Md BT" pitchFamily="34" charset="0"/>
              <a:cs typeface="+mn-cs"/>
            </a:endParaRPr>
          </a:p>
        </p:txBody>
      </p:sp>
      <p:sp>
        <p:nvSpPr>
          <p:cNvPr id="210" name="Rectangle 63"/>
          <p:cNvSpPr>
            <a:spLocks noChangeArrowheads="1"/>
          </p:cNvSpPr>
          <p:nvPr/>
        </p:nvSpPr>
        <p:spPr bwMode="auto">
          <a:xfrm>
            <a:off x="3779838" y="2345538"/>
            <a:ext cx="609600" cy="144065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>
              <a:defRPr/>
            </a:pPr>
            <a:r>
              <a:rPr lang="es-ES_tradnl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GMVLS</a:t>
            </a:r>
            <a:endParaRPr lang="es-ES" sz="1000" b="1" dirty="0">
              <a:solidFill>
                <a:srgbClr val="000000"/>
              </a:solidFill>
              <a:latin typeface="BankGothic Md BT" pitchFamily="34" charset="0"/>
              <a:cs typeface="+mn-cs"/>
            </a:endParaRPr>
          </a:p>
        </p:txBody>
      </p:sp>
      <p:sp>
        <p:nvSpPr>
          <p:cNvPr id="211" name="Rectangle 64"/>
          <p:cNvSpPr>
            <a:spLocks noChangeArrowheads="1"/>
          </p:cNvSpPr>
          <p:nvPr/>
        </p:nvSpPr>
        <p:spPr bwMode="auto">
          <a:xfrm>
            <a:off x="4498975" y="2345538"/>
            <a:ext cx="609600" cy="144065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>
              <a:defRPr/>
            </a:pPr>
            <a:r>
              <a:rPr lang="es-ES_tradnl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76/62</a:t>
            </a:r>
            <a:endParaRPr lang="es-ES" sz="1000" b="1" dirty="0">
              <a:solidFill>
                <a:srgbClr val="000000"/>
              </a:solidFill>
              <a:latin typeface="BankGothic Md BT" pitchFamily="34" charset="0"/>
              <a:cs typeface="+mn-cs"/>
            </a:endParaRPr>
          </a:p>
        </p:txBody>
      </p:sp>
      <p:sp>
        <p:nvSpPr>
          <p:cNvPr id="212" name="Rectangle 65"/>
          <p:cNvSpPr>
            <a:spLocks noChangeArrowheads="1"/>
          </p:cNvSpPr>
          <p:nvPr/>
        </p:nvSpPr>
        <p:spPr bwMode="auto">
          <a:xfrm>
            <a:off x="5219700" y="2345538"/>
            <a:ext cx="609600" cy="144065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>
              <a:defRPr/>
            </a:pPr>
            <a:r>
              <a:rPr lang="es-ES_tradnl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EXOCET</a:t>
            </a:r>
            <a:endParaRPr lang="es-ES" sz="1000" b="1" dirty="0">
              <a:solidFill>
                <a:srgbClr val="000000"/>
              </a:solidFill>
              <a:latin typeface="BankGothic Md BT" pitchFamily="34" charset="0"/>
              <a:cs typeface="+mn-cs"/>
            </a:endParaRPr>
          </a:p>
        </p:txBody>
      </p:sp>
      <p:sp>
        <p:nvSpPr>
          <p:cNvPr id="213" name="Rectangle 66"/>
          <p:cNvSpPr>
            <a:spLocks noChangeArrowheads="1"/>
          </p:cNvSpPr>
          <p:nvPr/>
        </p:nvSpPr>
        <p:spPr bwMode="auto">
          <a:xfrm>
            <a:off x="5978525" y="2345538"/>
            <a:ext cx="609600" cy="148828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 eaLnBrk="0" hangingPunct="0">
              <a:defRPr/>
            </a:pPr>
            <a:r>
              <a:rPr lang="es-ES_tradnl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.50</a:t>
            </a:r>
            <a:endParaRPr lang="es-ES" sz="1000" b="1" dirty="0">
              <a:solidFill>
                <a:srgbClr val="000000"/>
              </a:solidFill>
              <a:latin typeface="BankGothic Md BT" pitchFamily="34" charset="0"/>
              <a:cs typeface="+mn-cs"/>
            </a:endParaRPr>
          </a:p>
        </p:txBody>
      </p:sp>
      <p:sp>
        <p:nvSpPr>
          <p:cNvPr id="214" name="Rectangle 101"/>
          <p:cNvSpPr>
            <a:spLocks noChangeArrowheads="1"/>
          </p:cNvSpPr>
          <p:nvPr/>
        </p:nvSpPr>
        <p:spPr bwMode="auto">
          <a:xfrm>
            <a:off x="6858016" y="1710924"/>
            <a:ext cx="2108200" cy="217884"/>
          </a:xfrm>
          <a:prstGeom prst="rect">
            <a:avLst/>
          </a:prstGeom>
          <a:solidFill>
            <a:srgbClr val="F7830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tIns="0"/>
          <a:lstStyle/>
          <a:p>
            <a:pPr algn="ctr" eaLnBrk="0" hangingPunct="0">
              <a:defRPr/>
            </a:pPr>
            <a:r>
              <a:rPr lang="es-ES" altLang="es-ES" sz="14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 ARMAS  A/S</a:t>
            </a:r>
          </a:p>
        </p:txBody>
      </p:sp>
      <p:pic>
        <p:nvPicPr>
          <p:cNvPr id="215" name="Picture 104"/>
          <p:cNvPicPr>
            <a:picLocks noChangeAspect="1" noChangeArrowheads="1"/>
          </p:cNvPicPr>
          <p:nvPr/>
        </p:nvPicPr>
        <p:blipFill>
          <a:blip r:embed="rId37" cstate="print"/>
          <a:srcRect/>
          <a:stretch>
            <a:fillRect/>
          </a:stretch>
        </p:blipFill>
        <p:spPr bwMode="auto">
          <a:xfrm>
            <a:off x="6906079" y="1978825"/>
            <a:ext cx="583745" cy="34051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216" name="Picture 106"/>
          <p:cNvPicPr>
            <a:picLocks noChangeAspect="1" noChangeArrowheads="1"/>
          </p:cNvPicPr>
          <p:nvPr/>
        </p:nvPicPr>
        <p:blipFill>
          <a:blip r:embed="rId38" cstate="print"/>
          <a:srcRect/>
          <a:stretch>
            <a:fillRect/>
          </a:stretch>
        </p:blipFill>
        <p:spPr bwMode="auto">
          <a:xfrm>
            <a:off x="7596189" y="1978825"/>
            <a:ext cx="587375" cy="3381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217" name="Picture 50"/>
          <p:cNvPicPr>
            <a:picLocks noChangeAspect="1" noChangeArrowheads="1"/>
          </p:cNvPicPr>
          <p:nvPr/>
        </p:nvPicPr>
        <p:blipFill>
          <a:blip r:embed="rId30" cstate="print"/>
          <a:srcRect l="6000"/>
          <a:stretch>
            <a:fillRect/>
          </a:stretch>
        </p:blipFill>
        <p:spPr bwMode="auto">
          <a:xfrm>
            <a:off x="8316913" y="1984778"/>
            <a:ext cx="647700" cy="32504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18" name="Rectangle 66"/>
          <p:cNvSpPr>
            <a:spLocks noChangeArrowheads="1"/>
          </p:cNvSpPr>
          <p:nvPr/>
        </p:nvSpPr>
        <p:spPr bwMode="auto">
          <a:xfrm>
            <a:off x="6877050" y="2345538"/>
            <a:ext cx="609600" cy="148828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/>
            <a:r>
              <a:rPr lang="es-ES_tradnl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STWS</a:t>
            </a:r>
            <a:endParaRPr lang="es-ES" sz="1000" b="1" dirty="0">
              <a:solidFill>
                <a:srgbClr val="000000"/>
              </a:solidFill>
              <a:latin typeface="BankGothic Md BT" pitchFamily="34" charset="0"/>
              <a:cs typeface="+mn-cs"/>
            </a:endParaRPr>
          </a:p>
        </p:txBody>
      </p:sp>
      <p:sp>
        <p:nvSpPr>
          <p:cNvPr id="219" name="Rectangle 66"/>
          <p:cNvSpPr>
            <a:spLocks noChangeArrowheads="1"/>
          </p:cNvSpPr>
          <p:nvPr/>
        </p:nvSpPr>
        <p:spPr bwMode="auto">
          <a:xfrm>
            <a:off x="7596188" y="2345538"/>
            <a:ext cx="609600" cy="148828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 eaLnBrk="0" hangingPunct="0">
              <a:defRPr/>
            </a:pPr>
            <a:r>
              <a:rPr lang="es-ES_tradnl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NIXIE</a:t>
            </a:r>
            <a:endParaRPr lang="es-ES" sz="1000" b="1" dirty="0">
              <a:solidFill>
                <a:srgbClr val="000000"/>
              </a:solidFill>
              <a:latin typeface="BankGothic Md BT" pitchFamily="34" charset="0"/>
              <a:cs typeface="+mn-cs"/>
            </a:endParaRPr>
          </a:p>
        </p:txBody>
      </p:sp>
      <p:sp>
        <p:nvSpPr>
          <p:cNvPr id="220" name="Rectangle 66"/>
          <p:cNvSpPr>
            <a:spLocks noChangeArrowheads="1"/>
          </p:cNvSpPr>
          <p:nvPr/>
        </p:nvSpPr>
        <p:spPr bwMode="auto">
          <a:xfrm>
            <a:off x="8283575" y="2345538"/>
            <a:ext cx="681038" cy="148828"/>
          </a:xfrm>
          <a:prstGeom prst="rect">
            <a:avLst/>
          </a:prstGeom>
          <a:solidFill>
            <a:srgbClr val="66FF33"/>
          </a:solidFill>
          <a:ln w="9525">
            <a:solidFill>
              <a:schemeClr val="tx2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 eaLnBrk="0" hangingPunct="0">
              <a:defRPr/>
            </a:pPr>
            <a:r>
              <a:rPr lang="es-ES_tradnl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ANZUELO</a:t>
            </a:r>
            <a:endParaRPr lang="es-ES" sz="1000" b="1" dirty="0">
              <a:solidFill>
                <a:srgbClr val="000000"/>
              </a:solidFill>
              <a:latin typeface="BankGothic Md BT" pitchFamily="34" charset="0"/>
              <a:cs typeface="+mn-cs"/>
            </a:endParaRPr>
          </a:p>
        </p:txBody>
      </p:sp>
      <p:pic>
        <p:nvPicPr>
          <p:cNvPr id="221" name="Picture 22"/>
          <p:cNvPicPr>
            <a:picLocks noChangeAspect="1" noChangeArrowheads="1"/>
          </p:cNvPicPr>
          <p:nvPr/>
        </p:nvPicPr>
        <p:blipFill>
          <a:blip r:embed="rId26" cstate="print"/>
          <a:srcRect/>
          <a:stretch>
            <a:fillRect/>
          </a:stretch>
        </p:blipFill>
        <p:spPr bwMode="auto">
          <a:xfrm>
            <a:off x="5292080" y="1060151"/>
            <a:ext cx="586661" cy="288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4" name="Rectangle 26"/>
          <p:cNvSpPr>
            <a:spLocks noChangeArrowheads="1"/>
          </p:cNvSpPr>
          <p:nvPr/>
        </p:nvSpPr>
        <p:spPr bwMode="auto">
          <a:xfrm>
            <a:off x="6732772" y="4000510"/>
            <a:ext cx="718600" cy="161925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>
              <a:defRPr/>
            </a:pPr>
            <a:r>
              <a:rPr lang="es-ES_tradnl" sz="8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PHINS PROA</a:t>
            </a:r>
            <a:endParaRPr lang="es-ES" sz="800" b="1" dirty="0">
              <a:solidFill>
                <a:srgbClr val="000000"/>
              </a:solidFill>
              <a:latin typeface="BankGothic Md BT" pitchFamily="34" charset="0"/>
              <a:cs typeface="+mn-cs"/>
            </a:endParaRPr>
          </a:p>
        </p:txBody>
      </p:sp>
      <p:sp>
        <p:nvSpPr>
          <p:cNvPr id="225" name="Rectangle 26"/>
          <p:cNvSpPr>
            <a:spLocks noChangeArrowheads="1"/>
          </p:cNvSpPr>
          <p:nvPr/>
        </p:nvSpPr>
        <p:spPr bwMode="auto">
          <a:xfrm>
            <a:off x="8308628" y="4000510"/>
            <a:ext cx="718600" cy="161925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>
              <a:defRPr/>
            </a:pPr>
            <a:r>
              <a:rPr lang="es-ES_tradnl" sz="8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CORREDERA</a:t>
            </a:r>
            <a:endParaRPr lang="es-ES" sz="800" b="1" dirty="0">
              <a:solidFill>
                <a:srgbClr val="000000"/>
              </a:solidFill>
              <a:latin typeface="BankGothic Md BT" pitchFamily="34" charset="0"/>
              <a:cs typeface="+mn-cs"/>
            </a:endParaRPr>
          </a:p>
        </p:txBody>
      </p:sp>
      <p:sp>
        <p:nvSpPr>
          <p:cNvPr id="226" name="Rectangle 26"/>
          <p:cNvSpPr>
            <a:spLocks noChangeArrowheads="1"/>
          </p:cNvSpPr>
          <p:nvPr/>
        </p:nvSpPr>
        <p:spPr bwMode="auto">
          <a:xfrm>
            <a:off x="7522810" y="4000510"/>
            <a:ext cx="718600" cy="161925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>
              <a:defRPr/>
            </a:pPr>
            <a:r>
              <a:rPr lang="es-ES_tradnl" sz="8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PHINS POPA</a:t>
            </a:r>
            <a:endParaRPr lang="es-ES" sz="800" b="1" dirty="0">
              <a:solidFill>
                <a:srgbClr val="000000"/>
              </a:solidFill>
              <a:latin typeface="BankGothic Md BT" pitchFamily="34" charset="0"/>
              <a:cs typeface="+mn-cs"/>
            </a:endParaRPr>
          </a:p>
        </p:txBody>
      </p:sp>
      <p:pic>
        <p:nvPicPr>
          <p:cNvPr id="228" name="Picture 3" descr="\\Blancoserver2\depto-ssaa\SENSORES 2\C1º ALARCON CARGO\fotos equipos de navegacion\DSCN9617.JPG"/>
          <p:cNvPicPr>
            <a:picLocks noChangeAspect="1" noChangeArrowheads="1"/>
          </p:cNvPicPr>
          <p:nvPr/>
        </p:nvPicPr>
        <p:blipFill>
          <a:blip r:embed="rId39" cstate="print"/>
          <a:srcRect r="11111"/>
          <a:stretch>
            <a:fillRect/>
          </a:stretch>
        </p:blipFill>
        <p:spPr bwMode="auto">
          <a:xfrm>
            <a:off x="6808430" y="3571882"/>
            <a:ext cx="571504" cy="37335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230" name="Picture 3" descr="\\Blancoserver2\depto-ssaa\SENSORES 2\C1º ALARCON CARGO\fotos equipos de navegacion\DSCN9617.JPG"/>
          <p:cNvPicPr>
            <a:picLocks noChangeAspect="1" noChangeArrowheads="1"/>
          </p:cNvPicPr>
          <p:nvPr/>
        </p:nvPicPr>
        <p:blipFill>
          <a:blip r:embed="rId39" cstate="print"/>
          <a:srcRect r="11111"/>
          <a:stretch>
            <a:fillRect/>
          </a:stretch>
        </p:blipFill>
        <p:spPr bwMode="auto">
          <a:xfrm>
            <a:off x="7594248" y="3571882"/>
            <a:ext cx="571504" cy="37335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231" name="Rectangle 3"/>
          <p:cNvSpPr>
            <a:spLocks noChangeArrowheads="1"/>
          </p:cNvSpPr>
          <p:nvPr/>
        </p:nvSpPr>
        <p:spPr bwMode="auto">
          <a:xfrm>
            <a:off x="285720" y="2643188"/>
            <a:ext cx="1785950" cy="201228"/>
          </a:xfrm>
          <a:prstGeom prst="rect">
            <a:avLst/>
          </a:prstGeom>
          <a:solidFill>
            <a:srgbClr val="F7830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tIns="0"/>
          <a:lstStyle/>
          <a:p>
            <a:pPr algn="ctr" eaLnBrk="0" hangingPunct="0">
              <a:defRPr/>
            </a:pPr>
            <a:r>
              <a:rPr lang="es-ES" sz="14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SEWACO</a:t>
            </a:r>
          </a:p>
        </p:txBody>
      </p:sp>
      <p:sp>
        <p:nvSpPr>
          <p:cNvPr id="232" name="Rectangle 31"/>
          <p:cNvSpPr>
            <a:spLocks noChangeArrowheads="1"/>
          </p:cNvSpPr>
          <p:nvPr/>
        </p:nvSpPr>
        <p:spPr bwMode="auto">
          <a:xfrm>
            <a:off x="285720" y="2928940"/>
            <a:ext cx="785818" cy="285752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 anchor="ctr"/>
          <a:lstStyle/>
          <a:p>
            <a:pPr algn="ctr"/>
            <a:r>
              <a:rPr lang="es-ES_tradnl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PROA</a:t>
            </a:r>
            <a:endParaRPr lang="es-ES" sz="1000" b="1" dirty="0">
              <a:solidFill>
                <a:srgbClr val="000000"/>
              </a:solidFill>
              <a:latin typeface="BankGothic Md BT" pitchFamily="34" charset="0"/>
              <a:cs typeface="+mn-cs"/>
            </a:endParaRPr>
          </a:p>
        </p:txBody>
      </p:sp>
      <p:sp>
        <p:nvSpPr>
          <p:cNvPr id="233" name="Rectangle 31"/>
          <p:cNvSpPr>
            <a:spLocks noChangeArrowheads="1"/>
          </p:cNvSpPr>
          <p:nvPr/>
        </p:nvSpPr>
        <p:spPr bwMode="auto">
          <a:xfrm>
            <a:off x="1285852" y="2928940"/>
            <a:ext cx="785818" cy="285752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 anchor="ctr"/>
          <a:lstStyle/>
          <a:p>
            <a:pPr algn="ctr">
              <a:defRPr/>
            </a:pPr>
            <a:r>
              <a:rPr lang="es-ES_tradnl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POPA</a:t>
            </a:r>
            <a:endParaRPr lang="es-ES" sz="1000" b="1" dirty="0">
              <a:solidFill>
                <a:srgbClr val="000000"/>
              </a:solidFill>
              <a:latin typeface="BankGothic Md BT" pitchFamily="34" charset="0"/>
              <a:cs typeface="+mn-cs"/>
            </a:endParaRPr>
          </a:p>
        </p:txBody>
      </p:sp>
      <p:pic>
        <p:nvPicPr>
          <p:cNvPr id="222" name="24 Imagen"/>
          <p:cNvPicPr>
            <a:picLocks noChangeAspect="1"/>
          </p:cNvPicPr>
          <p:nvPr/>
        </p:nvPicPr>
        <p:blipFill>
          <a:blip r:embed="rId40" cstate="print"/>
          <a:srcRect/>
          <a:stretch>
            <a:fillRect/>
          </a:stretch>
        </p:blipFill>
        <p:spPr bwMode="auto">
          <a:xfrm>
            <a:off x="8572528" y="0"/>
            <a:ext cx="420951" cy="6396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1" name="275 Grupo"/>
          <p:cNvGrpSpPr/>
          <p:nvPr/>
        </p:nvGrpSpPr>
        <p:grpSpPr>
          <a:xfrm>
            <a:off x="8143900" y="809233"/>
            <a:ext cx="1143007" cy="920649"/>
            <a:chOff x="7790792" y="3098326"/>
            <a:chExt cx="1377437" cy="1451381"/>
          </a:xfrm>
        </p:grpSpPr>
        <p:sp>
          <p:nvSpPr>
            <p:cNvPr id="156" name="Rectangle 108"/>
            <p:cNvSpPr>
              <a:spLocks noChangeArrowheads="1"/>
            </p:cNvSpPr>
            <p:nvPr/>
          </p:nvSpPr>
          <p:spPr bwMode="auto">
            <a:xfrm>
              <a:off x="7790792" y="3380393"/>
              <a:ext cx="353109" cy="226800"/>
            </a:xfrm>
            <a:prstGeom prst="rect">
              <a:avLst/>
            </a:prstGeom>
            <a:solidFill>
              <a:srgbClr val="FFFF0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 eaLnBrk="0" hangingPunct="0"/>
              <a:endParaRPr lang="es-ES" sz="700" dirty="0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185" name="Rectangle 108"/>
            <p:cNvSpPr>
              <a:spLocks noChangeArrowheads="1"/>
            </p:cNvSpPr>
            <p:nvPr/>
          </p:nvSpPr>
          <p:spPr bwMode="auto">
            <a:xfrm>
              <a:off x="7790792" y="3098326"/>
              <a:ext cx="353110" cy="226800"/>
            </a:xfrm>
            <a:prstGeom prst="rect">
              <a:avLst/>
            </a:prstGeom>
            <a:solidFill>
              <a:srgbClr val="00CC0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 eaLnBrk="0" hangingPunct="0"/>
              <a:endParaRPr lang="es-ES" sz="700" dirty="0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227" name="Rectangle 106"/>
            <p:cNvSpPr>
              <a:spLocks noChangeArrowheads="1"/>
            </p:cNvSpPr>
            <p:nvPr/>
          </p:nvSpPr>
          <p:spPr bwMode="auto">
            <a:xfrm>
              <a:off x="7790792" y="3652713"/>
              <a:ext cx="353109" cy="226800"/>
            </a:xfrm>
            <a:prstGeom prst="rect">
              <a:avLst/>
            </a:prstGeom>
            <a:solidFill>
              <a:srgbClr val="FF000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 eaLnBrk="0" hangingPunct="0"/>
              <a:endParaRPr lang="es-ES" sz="700" dirty="0">
                <a:solidFill>
                  <a:schemeClr val="bg1"/>
                </a:solidFill>
                <a:latin typeface="Calibri" pitchFamily="34" charset="0"/>
              </a:endParaRPr>
            </a:p>
          </p:txBody>
        </p:sp>
        <p:sp>
          <p:nvSpPr>
            <p:cNvPr id="229" name="Rectangle 4275"/>
            <p:cNvSpPr>
              <a:spLocks noChangeArrowheads="1"/>
            </p:cNvSpPr>
            <p:nvPr/>
          </p:nvSpPr>
          <p:spPr bwMode="auto">
            <a:xfrm>
              <a:off x="7790793" y="3924830"/>
              <a:ext cx="353108" cy="226801"/>
            </a:xfrm>
            <a:prstGeom prst="rect">
              <a:avLst/>
            </a:prstGeom>
            <a:solidFill>
              <a:srgbClr val="7030A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 eaLnBrk="0" hangingPunct="0"/>
              <a:endParaRPr lang="es-ES" sz="700" dirty="0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234" name="Rectangle 106"/>
            <p:cNvSpPr>
              <a:spLocks noChangeArrowheads="1"/>
            </p:cNvSpPr>
            <p:nvPr/>
          </p:nvSpPr>
          <p:spPr bwMode="auto">
            <a:xfrm>
              <a:off x="7790793" y="4196094"/>
              <a:ext cx="353108" cy="226799"/>
            </a:xfrm>
            <a:prstGeom prst="rect">
              <a:avLst/>
            </a:prstGeom>
            <a:solidFill>
              <a:schemeClr val="tx1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 eaLnBrk="0" hangingPunct="0"/>
              <a:endParaRPr lang="es-ES" sz="700" dirty="0">
                <a:solidFill>
                  <a:schemeClr val="bg1"/>
                </a:solidFill>
                <a:latin typeface="Calibri" pitchFamily="34" charset="0"/>
              </a:endParaRPr>
            </a:p>
          </p:txBody>
        </p:sp>
        <p:sp>
          <p:nvSpPr>
            <p:cNvPr id="235" name="234 Rectángulo"/>
            <p:cNvSpPr/>
            <p:nvPr/>
          </p:nvSpPr>
          <p:spPr>
            <a:xfrm>
              <a:off x="8165254" y="3118166"/>
              <a:ext cx="762619" cy="3153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eaLnBrk="0" hangingPunct="0"/>
              <a:r>
                <a:rPr lang="es-ES" sz="700" dirty="0">
                  <a:latin typeface="Calibri" pitchFamily="34" charset="0"/>
                </a:rPr>
                <a:t>OPERATIVO</a:t>
              </a:r>
            </a:p>
          </p:txBody>
        </p:sp>
        <p:sp>
          <p:nvSpPr>
            <p:cNvPr id="236" name="235 Rectángulo"/>
            <p:cNvSpPr/>
            <p:nvPr/>
          </p:nvSpPr>
          <p:spPr>
            <a:xfrm>
              <a:off x="8153089" y="3382858"/>
              <a:ext cx="762619" cy="3153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eaLnBrk="0" hangingPunct="0"/>
              <a:r>
                <a:rPr lang="es-ES" sz="700" dirty="0">
                  <a:latin typeface="Calibri" pitchFamily="34" charset="0"/>
                </a:rPr>
                <a:t>LIMITADO</a:t>
              </a:r>
              <a:endParaRPr lang="es-ES" sz="800" dirty="0">
                <a:latin typeface="Calibri" pitchFamily="34" charset="0"/>
              </a:endParaRPr>
            </a:p>
          </p:txBody>
        </p:sp>
        <p:sp>
          <p:nvSpPr>
            <p:cNvPr id="237" name="236 Rectángulo"/>
            <p:cNvSpPr/>
            <p:nvPr/>
          </p:nvSpPr>
          <p:spPr>
            <a:xfrm>
              <a:off x="8168129" y="3944515"/>
              <a:ext cx="826413" cy="3153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eaLnBrk="0" hangingPunct="0"/>
              <a:r>
                <a:rPr lang="es-ES" sz="700" dirty="0">
                  <a:latin typeface="Calibri" pitchFamily="34" charset="0"/>
                </a:rPr>
                <a:t>PRESERVADO</a:t>
              </a:r>
            </a:p>
          </p:txBody>
        </p:sp>
        <p:sp>
          <p:nvSpPr>
            <p:cNvPr id="238" name="237 Rectángulo"/>
            <p:cNvSpPr/>
            <p:nvPr/>
          </p:nvSpPr>
          <p:spPr>
            <a:xfrm>
              <a:off x="8143901" y="3662826"/>
              <a:ext cx="905496" cy="3153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eaLnBrk="0" hangingPunct="0"/>
              <a:r>
                <a:rPr lang="es-ES" sz="700" dirty="0">
                  <a:latin typeface="Calibri" pitchFamily="34" charset="0"/>
                </a:rPr>
                <a:t>NO OPERATIVO</a:t>
              </a:r>
            </a:p>
          </p:txBody>
        </p:sp>
        <p:sp>
          <p:nvSpPr>
            <p:cNvPr id="239" name="238 Rectángulo"/>
            <p:cNvSpPr/>
            <p:nvPr/>
          </p:nvSpPr>
          <p:spPr>
            <a:xfrm>
              <a:off x="8168129" y="4234325"/>
              <a:ext cx="1000100" cy="3153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eaLnBrk="0" hangingPunct="0"/>
              <a:r>
                <a:rPr lang="es-ES" sz="700" dirty="0">
                  <a:latin typeface="Calibri" pitchFamily="34" charset="0"/>
                </a:rPr>
                <a:t>DESMONTADO</a:t>
              </a:r>
              <a:endParaRPr lang="es-ES" sz="800" dirty="0">
                <a:latin typeface="Calibri" pitchFamily="34" charset="0"/>
              </a:endParaRPr>
            </a:p>
          </p:txBody>
        </p:sp>
      </p:grpSp>
      <p:pic>
        <p:nvPicPr>
          <p:cNvPr id="240" name="Picture 2" descr="Imagen relacionada"/>
          <p:cNvPicPr>
            <a:picLocks noChangeAspect="1" noChangeArrowheads="1"/>
          </p:cNvPicPr>
          <p:nvPr/>
        </p:nvPicPr>
        <p:blipFill>
          <a:blip r:embed="rId41" cstate="print"/>
          <a:srcRect/>
          <a:stretch>
            <a:fillRect/>
          </a:stretch>
        </p:blipFill>
        <p:spPr bwMode="auto">
          <a:xfrm>
            <a:off x="0" y="0"/>
            <a:ext cx="787521" cy="101065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843656262"/>
      </p:ext>
    </p:extLst>
  </p:cSld>
  <p:clrMapOvr>
    <a:masterClrMapping/>
  </p:clrMapOvr>
  <p:transition advClick="0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614E94-ED47-10B0-091B-94CE5EEFB8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12">
            <a:extLst>
              <a:ext uri="{FF2B5EF4-FFF2-40B4-BE49-F238E27FC236}">
                <a16:creationId xmlns:a16="http://schemas.microsoft.com/office/drawing/2014/main" id="{76B8F243-4656-85A2-7B64-ECFCC74B863C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rcRect t="7336" b="2393"/>
          <a:stretch>
            <a:fillRect/>
          </a:stretch>
        </p:blipFill>
        <p:spPr bwMode="auto">
          <a:xfrm>
            <a:off x="3042674" y="607398"/>
            <a:ext cx="5976712" cy="37652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0" name="AutoShape 2" descr="https://direcpers.armada.cl/fotos/muestra_fotoTin.php?run=19/19415569.jpeg&amp;height=190">
            <a:extLst>
              <a:ext uri="{FF2B5EF4-FFF2-40B4-BE49-F238E27FC236}">
                <a16:creationId xmlns:a16="http://schemas.microsoft.com/office/drawing/2014/main" id="{A7F01B99-D85E-C6F6-EDE8-AE1D0E64D6D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4" name="5 Marcador de número de diapositiva">
            <a:extLst>
              <a:ext uri="{FF2B5EF4-FFF2-40B4-BE49-F238E27FC236}">
                <a16:creationId xmlns:a16="http://schemas.microsoft.com/office/drawing/2014/main" id="{5EA9444C-C99F-CE80-9AD3-8F50CA29EE2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8534400" y="4357700"/>
            <a:ext cx="609600" cy="285750"/>
          </a:xfrm>
        </p:spPr>
        <p:txBody>
          <a:bodyPr/>
          <a:lstStyle/>
          <a:p>
            <a:pPr>
              <a:defRPr/>
            </a:pPr>
            <a:fld id="{51533B67-9AE0-4BB2-9165-3073AE4264FB}" type="slidenum">
              <a:rPr lang="es-ES" b="1" smtClean="0">
                <a:solidFill>
                  <a:schemeClr val="accent2"/>
                </a:solidFill>
              </a:rPr>
              <a:pPr>
                <a:defRPr/>
              </a:pPr>
              <a:t>17</a:t>
            </a:fld>
            <a:endParaRPr lang="es-ES" b="1" dirty="0">
              <a:solidFill>
                <a:schemeClr val="accent2"/>
              </a:solidFill>
            </a:endParaRPr>
          </a:p>
        </p:txBody>
      </p:sp>
      <p:sp>
        <p:nvSpPr>
          <p:cNvPr id="16" name="15 CuadroTexto">
            <a:extLst>
              <a:ext uri="{FF2B5EF4-FFF2-40B4-BE49-F238E27FC236}">
                <a16:creationId xmlns:a16="http://schemas.microsoft.com/office/drawing/2014/main" id="{B1E2C187-0AD1-C6A7-7D36-CC2D26AC691F}"/>
              </a:ext>
            </a:extLst>
          </p:cNvPr>
          <p:cNvSpPr txBox="1"/>
          <p:nvPr/>
        </p:nvSpPr>
        <p:spPr>
          <a:xfrm>
            <a:off x="1705000" y="-17417"/>
            <a:ext cx="571838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s-CL" sz="2400" b="1" dirty="0">
                <a:solidFill>
                  <a:schemeClr val="accent6">
                    <a:lumMod val="50000"/>
                  </a:schemeClr>
                </a:solidFill>
                <a:latin typeface="Century Gothic" panose="020B0502020202020204" pitchFamily="34" charset="0"/>
              </a:rPr>
              <a:t>SITUACIÓN DEL MATERIAL SS.AA.</a:t>
            </a:r>
            <a:endParaRPr lang="es-CL" b="1" dirty="0">
              <a:solidFill>
                <a:schemeClr val="accent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2" name="Grupo 1">
            <a:extLst>
              <a:ext uri="{FF2B5EF4-FFF2-40B4-BE49-F238E27FC236}">
                <a16:creationId xmlns:a16="http://schemas.microsoft.com/office/drawing/2014/main" id="{42FEDF97-52FF-FD50-D8BE-C23F09B1A66D}"/>
              </a:ext>
            </a:extLst>
          </p:cNvPr>
          <p:cNvGrpSpPr/>
          <p:nvPr/>
        </p:nvGrpSpPr>
        <p:grpSpPr>
          <a:xfrm>
            <a:off x="0" y="0"/>
            <a:ext cx="9010487" cy="1010653"/>
            <a:chOff x="0" y="0"/>
            <a:chExt cx="9010487" cy="1010653"/>
          </a:xfrm>
        </p:grpSpPr>
        <p:grpSp>
          <p:nvGrpSpPr>
            <p:cNvPr id="4" name="17 Grupo">
              <a:extLst>
                <a:ext uri="{FF2B5EF4-FFF2-40B4-BE49-F238E27FC236}">
                  <a16:creationId xmlns:a16="http://schemas.microsoft.com/office/drawing/2014/main" id="{6D7B4631-9E23-9EE5-2D54-D3673FF080A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57223" y="454026"/>
              <a:ext cx="7347801" cy="177800"/>
              <a:chOff x="250948" y="749210"/>
              <a:chExt cx="8739065" cy="236952"/>
            </a:xfrm>
          </p:grpSpPr>
          <p:sp>
            <p:nvSpPr>
              <p:cNvPr id="7" name="16 Forma libre">
                <a:extLst>
                  <a:ext uri="{FF2B5EF4-FFF2-40B4-BE49-F238E27FC236}">
                    <a16:creationId xmlns:a16="http://schemas.microsoft.com/office/drawing/2014/main" id="{307ED804-6587-31CD-AE6E-191E3FA6D661}"/>
                  </a:ext>
                </a:extLst>
              </p:cNvPr>
              <p:cNvSpPr/>
              <p:nvPr/>
            </p:nvSpPr>
            <p:spPr>
              <a:xfrm>
                <a:off x="250948" y="751326"/>
                <a:ext cx="6867428" cy="232721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695825" h="233362">
                    <a:moveTo>
                      <a:pt x="4763" y="4762"/>
                    </a:moveTo>
                    <a:cubicBezTo>
                      <a:pt x="3175" y="80962"/>
                      <a:pt x="1588" y="157162"/>
                      <a:pt x="0" y="233362"/>
                    </a:cubicBezTo>
                    <a:lnTo>
                      <a:pt x="4538663" y="233362"/>
                    </a:lnTo>
                    <a:lnTo>
                      <a:pt x="4695825" y="0"/>
                    </a:lnTo>
                    <a:lnTo>
                      <a:pt x="4763" y="4762"/>
                    </a:lnTo>
                    <a:close/>
                  </a:path>
                </a:pathLst>
              </a:custGeom>
              <a:solidFill>
                <a:srgbClr val="0A0A2C"/>
              </a:solidFill>
              <a:ln>
                <a:solidFill>
                  <a:srgbClr val="CC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/>
              </a:p>
            </p:txBody>
          </p:sp>
          <p:sp>
            <p:nvSpPr>
              <p:cNvPr id="8" name="17 Paralelogramo">
                <a:extLst>
                  <a:ext uri="{FF2B5EF4-FFF2-40B4-BE49-F238E27FC236}">
                    <a16:creationId xmlns:a16="http://schemas.microsoft.com/office/drawing/2014/main" id="{524D1730-6422-CFB8-C590-817C487A98DC}"/>
                  </a:ext>
                </a:extLst>
              </p:cNvPr>
              <p:cNvSpPr/>
              <p:nvPr/>
            </p:nvSpPr>
            <p:spPr>
              <a:xfrm>
                <a:off x="6975503" y="751326"/>
                <a:ext cx="1071548" cy="234836"/>
              </a:xfrm>
              <a:prstGeom prst="parallelogram">
                <a:avLst>
                  <a:gd name="adj" fmla="val 96235"/>
                </a:avLst>
              </a:prstGeom>
              <a:solidFill>
                <a:schemeClr val="accent6">
                  <a:lumMod val="75000"/>
                </a:schemeClr>
              </a:solidFill>
              <a:ln>
                <a:solidFill>
                  <a:srgbClr val="CC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/>
              </a:p>
            </p:txBody>
          </p:sp>
          <p:sp>
            <p:nvSpPr>
              <p:cNvPr id="9" name="18 Paralelogramo">
                <a:extLst>
                  <a:ext uri="{FF2B5EF4-FFF2-40B4-BE49-F238E27FC236}">
                    <a16:creationId xmlns:a16="http://schemas.microsoft.com/office/drawing/2014/main" id="{C1E9DD9C-CCF6-4BD4-639D-EB7D95F196EB}"/>
                  </a:ext>
                </a:extLst>
              </p:cNvPr>
              <p:cNvSpPr/>
              <p:nvPr/>
            </p:nvSpPr>
            <p:spPr>
              <a:xfrm>
                <a:off x="7918465" y="749210"/>
                <a:ext cx="1071548" cy="232721"/>
              </a:xfrm>
              <a:prstGeom prst="parallelogram">
                <a:avLst>
                  <a:gd name="adj" fmla="val 96235"/>
                </a:avLst>
              </a:prstGeom>
              <a:solidFill>
                <a:schemeClr val="accent6">
                  <a:lumMod val="20000"/>
                  <a:lumOff val="80000"/>
                </a:schemeClr>
              </a:solidFill>
              <a:ln>
                <a:solidFill>
                  <a:srgbClr val="CC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/>
              </a:p>
            </p:txBody>
          </p:sp>
        </p:grpSp>
        <p:pic>
          <p:nvPicPr>
            <p:cNvPr id="5" name="1 Imagen">
              <a:extLst>
                <a:ext uri="{FF2B5EF4-FFF2-40B4-BE49-F238E27FC236}">
                  <a16:creationId xmlns:a16="http://schemas.microsoft.com/office/drawing/2014/main" id="{76AB6572-AA59-02A6-B541-EF2ADE4421F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8388424" y="1"/>
              <a:ext cx="622063" cy="9286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" name="Picture 2" descr="Imagen relacionada">
              <a:extLst>
                <a:ext uri="{FF2B5EF4-FFF2-40B4-BE49-F238E27FC236}">
                  <a16:creationId xmlns:a16="http://schemas.microsoft.com/office/drawing/2014/main" id="{758F17EB-403C-F53F-1F7A-9C2A7F5E307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0" y="0"/>
              <a:ext cx="787521" cy="1010653"/>
            </a:xfrm>
            <a:prstGeom prst="rect">
              <a:avLst/>
            </a:prstGeom>
            <a:noFill/>
          </p:spPr>
        </p:pic>
      </p:grpSp>
      <p:sp>
        <p:nvSpPr>
          <p:cNvPr id="11" name="Rectángulo 11">
            <a:extLst>
              <a:ext uri="{FF2B5EF4-FFF2-40B4-BE49-F238E27FC236}">
                <a16:creationId xmlns:a16="http://schemas.microsoft.com/office/drawing/2014/main" id="{F588042C-B8D1-34CF-5463-5018C906C31F}"/>
              </a:ext>
            </a:extLst>
          </p:cNvPr>
          <p:cNvSpPr/>
          <p:nvPr/>
        </p:nvSpPr>
        <p:spPr>
          <a:xfrm>
            <a:off x="-7808" y="4669586"/>
            <a:ext cx="9144000" cy="494452"/>
          </a:xfrm>
          <a:prstGeom prst="rect">
            <a:avLst/>
          </a:prstGeom>
          <a:solidFill>
            <a:srgbClr val="22228B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000" b="1" dirty="0">
                <a:latin typeface="Century Gothic" panose="020B0502020202020204" pitchFamily="34" charset="0"/>
                <a:cs typeface="Arial" pitchFamily="34" charset="0"/>
              </a:rPr>
              <a:t>     P A T R I O T I S M O</a:t>
            </a:r>
          </a:p>
          <a:p>
            <a:pPr algn="ctr">
              <a:lnSpc>
                <a:spcPct val="150000"/>
              </a:lnSpc>
            </a:pPr>
            <a:r>
              <a:rPr lang="es-CL" sz="1000" b="1" dirty="0">
                <a:latin typeface="Century Gothic" panose="020B0502020202020204" pitchFamily="34" charset="0"/>
                <a:cs typeface="Arial" pitchFamily="34" charset="0"/>
              </a:rPr>
              <a:t>HONOR		LEALTAD		VALENTÍA	         	INTEGRIDAD		  DEBER</a:t>
            </a:r>
          </a:p>
        </p:txBody>
      </p:sp>
      <p:sp>
        <p:nvSpPr>
          <p:cNvPr id="10" name="Llamada rectangular 2">
            <a:extLst>
              <a:ext uri="{FF2B5EF4-FFF2-40B4-BE49-F238E27FC236}">
                <a16:creationId xmlns:a16="http://schemas.microsoft.com/office/drawing/2014/main" id="{E19522CC-006C-42B5-EF7A-9C04499D65A5}"/>
              </a:ext>
            </a:extLst>
          </p:cNvPr>
          <p:cNvSpPr/>
          <p:nvPr/>
        </p:nvSpPr>
        <p:spPr>
          <a:xfrm>
            <a:off x="155575" y="2261058"/>
            <a:ext cx="3840361" cy="2035781"/>
          </a:xfrm>
          <a:prstGeom prst="wedgeRectCallout">
            <a:avLst>
              <a:gd name="adj1" fmla="val 31076"/>
              <a:gd name="adj2" fmla="val -68188"/>
            </a:avLst>
          </a:prstGeom>
          <a:noFill/>
          <a:ln w="12700">
            <a:solidFill>
              <a:srgbClr val="2222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36000" rIns="72000" bIns="36000"/>
          <a:lstStyle/>
          <a:p>
            <a:pPr algn="ctr">
              <a:defRPr/>
            </a:pPr>
            <a:r>
              <a:rPr lang="es-CL" sz="1400" u="sng" dirty="0"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Anaconda</a:t>
            </a:r>
          </a:p>
          <a:p>
            <a:pPr algn="ctr">
              <a:defRPr/>
            </a:pPr>
            <a:endParaRPr lang="es-CL" sz="1400" u="sng" dirty="0">
              <a:solidFill>
                <a:schemeClr val="tx1"/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  <a:defRPr/>
            </a:pPr>
            <a:r>
              <a:rPr lang="es-CL" sz="1200" dirty="0"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En condición rojo, definido por D.I.S.N.</a:t>
            </a:r>
          </a:p>
          <a:p>
            <a:pPr marL="285750" indent="-285750" algn="just">
              <a:buFont typeface="Arial" panose="020B0604020202020204" pitchFamily="34" charset="0"/>
              <a:buChar char="•"/>
              <a:defRPr/>
            </a:pPr>
            <a:r>
              <a:rPr lang="es-CL" sz="1200" dirty="0"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Equipo con obsolescencia logística y tecnológica.</a:t>
            </a:r>
          </a:p>
          <a:p>
            <a:pPr marL="285750" indent="-285750" algn="just">
              <a:buFont typeface="Arial" panose="020B0604020202020204" pitchFamily="34" charset="0"/>
              <a:buChar char="•"/>
              <a:defRPr/>
            </a:pPr>
            <a:r>
              <a:rPr lang="es-CL" sz="1200" dirty="0"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Fuentes de poder y TCI inoperativas.</a:t>
            </a:r>
          </a:p>
          <a:p>
            <a:pPr marL="285750" indent="-285750" algn="just">
              <a:buFont typeface="Arial" panose="020B0604020202020204" pitchFamily="34" charset="0"/>
              <a:buChar char="•"/>
              <a:defRPr/>
            </a:pPr>
            <a:r>
              <a:rPr lang="es-CL" sz="1200" dirty="0"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Limitaciones para operar con SEWACO.</a:t>
            </a:r>
          </a:p>
          <a:p>
            <a:pPr marL="285750" indent="-285750" algn="just">
              <a:buFont typeface="Arial" panose="020B0604020202020204" pitchFamily="34" charset="0"/>
              <a:buChar char="•"/>
              <a:defRPr/>
            </a:pPr>
            <a:r>
              <a:rPr lang="es-CL" sz="1200" dirty="0"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Sin personal calificado para su operación.</a:t>
            </a:r>
          </a:p>
          <a:p>
            <a:pPr marL="285750" indent="-285750" algn="just">
              <a:buFont typeface="Arial" panose="020B0604020202020204" pitchFamily="34" charset="0"/>
              <a:buChar char="•"/>
              <a:defRPr/>
            </a:pPr>
            <a:r>
              <a:rPr lang="es-CL" sz="1200" dirty="0"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Sin mantenimiento de 3er nivel durante toda su vida útil. </a:t>
            </a:r>
            <a:endParaRPr lang="es-CL" sz="1100" dirty="0">
              <a:solidFill>
                <a:schemeClr val="tx1"/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Elipse 1">
            <a:extLst>
              <a:ext uri="{FF2B5EF4-FFF2-40B4-BE49-F238E27FC236}">
                <a16:creationId xmlns:a16="http://schemas.microsoft.com/office/drawing/2014/main" id="{BD2415D3-F7B2-7D62-8B56-278299A55743}"/>
              </a:ext>
            </a:extLst>
          </p:cNvPr>
          <p:cNvSpPr>
            <a:spLocks noChangeAspect="1"/>
          </p:cNvSpPr>
          <p:nvPr/>
        </p:nvSpPr>
        <p:spPr>
          <a:xfrm>
            <a:off x="3059832" y="1418204"/>
            <a:ext cx="433467" cy="433466"/>
          </a:xfrm>
          <a:prstGeom prst="ellipse">
            <a:avLst/>
          </a:prstGeom>
          <a:solidFill>
            <a:srgbClr val="FF0000">
              <a:alpha val="40000"/>
            </a:srgbClr>
          </a:solidFill>
          <a:ln w="31750"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pic>
        <p:nvPicPr>
          <p:cNvPr id="15" name="Picture 6">
            <a:extLst>
              <a:ext uri="{FF2B5EF4-FFF2-40B4-BE49-F238E27FC236}">
                <a16:creationId xmlns:a16="http://schemas.microsoft.com/office/drawing/2014/main" id="{71074E85-6F7E-98D5-BC98-70567F995C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371" y="977004"/>
            <a:ext cx="1643074" cy="113833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70996916"/>
      </p:ext>
    </p:extLst>
  </p:cSld>
  <p:clrMapOvr>
    <a:masterClrMapping/>
  </p:clrMapOvr>
  <p:transition advClick="0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434941-C61A-3C5E-A20F-757BA2FE4D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12">
            <a:extLst>
              <a:ext uri="{FF2B5EF4-FFF2-40B4-BE49-F238E27FC236}">
                <a16:creationId xmlns:a16="http://schemas.microsoft.com/office/drawing/2014/main" id="{8A5538BF-E297-E00A-BA29-1E9CC44DBE04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rcRect t="7336" b="2393"/>
          <a:stretch>
            <a:fillRect/>
          </a:stretch>
        </p:blipFill>
        <p:spPr bwMode="auto">
          <a:xfrm>
            <a:off x="3042674" y="607398"/>
            <a:ext cx="5976712" cy="37652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0" name="AutoShape 2" descr="https://direcpers.armada.cl/fotos/muestra_fotoTin.php?run=19/19415569.jpeg&amp;height=190">
            <a:extLst>
              <a:ext uri="{FF2B5EF4-FFF2-40B4-BE49-F238E27FC236}">
                <a16:creationId xmlns:a16="http://schemas.microsoft.com/office/drawing/2014/main" id="{3D768105-EF72-76A1-E0E6-4EFD6E90A57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4" name="5 Marcador de número de diapositiva">
            <a:extLst>
              <a:ext uri="{FF2B5EF4-FFF2-40B4-BE49-F238E27FC236}">
                <a16:creationId xmlns:a16="http://schemas.microsoft.com/office/drawing/2014/main" id="{A17920AB-C0AE-78B9-99CA-2E83727232B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8534400" y="4357700"/>
            <a:ext cx="609600" cy="285750"/>
          </a:xfrm>
        </p:spPr>
        <p:txBody>
          <a:bodyPr/>
          <a:lstStyle/>
          <a:p>
            <a:pPr>
              <a:defRPr/>
            </a:pPr>
            <a:fld id="{51533B67-9AE0-4BB2-9165-3073AE4264FB}" type="slidenum">
              <a:rPr lang="es-ES" b="1" smtClean="0">
                <a:solidFill>
                  <a:schemeClr val="accent2"/>
                </a:solidFill>
              </a:rPr>
              <a:pPr>
                <a:defRPr/>
              </a:pPr>
              <a:t>18</a:t>
            </a:fld>
            <a:endParaRPr lang="es-ES" b="1" dirty="0">
              <a:solidFill>
                <a:schemeClr val="accent2"/>
              </a:solidFill>
            </a:endParaRPr>
          </a:p>
        </p:txBody>
      </p:sp>
      <p:sp>
        <p:nvSpPr>
          <p:cNvPr id="16" name="15 CuadroTexto">
            <a:extLst>
              <a:ext uri="{FF2B5EF4-FFF2-40B4-BE49-F238E27FC236}">
                <a16:creationId xmlns:a16="http://schemas.microsoft.com/office/drawing/2014/main" id="{E73FFF5C-42AE-170B-4AA3-8F8FA83EF2CD}"/>
              </a:ext>
            </a:extLst>
          </p:cNvPr>
          <p:cNvSpPr txBox="1"/>
          <p:nvPr/>
        </p:nvSpPr>
        <p:spPr>
          <a:xfrm>
            <a:off x="1705000" y="-17417"/>
            <a:ext cx="571838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s-CL" sz="2400" b="1" dirty="0">
                <a:solidFill>
                  <a:schemeClr val="accent6">
                    <a:lumMod val="50000"/>
                  </a:schemeClr>
                </a:solidFill>
                <a:latin typeface="Century Gothic" panose="020B0502020202020204" pitchFamily="34" charset="0"/>
              </a:rPr>
              <a:t>SITUACIÓN DEL MATERIAL SS.AA.</a:t>
            </a:r>
            <a:endParaRPr lang="es-CL" b="1" dirty="0">
              <a:solidFill>
                <a:schemeClr val="accent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2" name="Grupo 1">
            <a:extLst>
              <a:ext uri="{FF2B5EF4-FFF2-40B4-BE49-F238E27FC236}">
                <a16:creationId xmlns:a16="http://schemas.microsoft.com/office/drawing/2014/main" id="{939B12FD-BB60-BF53-0A17-08C64709C77B}"/>
              </a:ext>
            </a:extLst>
          </p:cNvPr>
          <p:cNvGrpSpPr/>
          <p:nvPr/>
        </p:nvGrpSpPr>
        <p:grpSpPr>
          <a:xfrm>
            <a:off x="0" y="0"/>
            <a:ext cx="9010487" cy="1010653"/>
            <a:chOff x="0" y="0"/>
            <a:chExt cx="9010487" cy="1010653"/>
          </a:xfrm>
        </p:grpSpPr>
        <p:grpSp>
          <p:nvGrpSpPr>
            <p:cNvPr id="4" name="17 Grupo">
              <a:extLst>
                <a:ext uri="{FF2B5EF4-FFF2-40B4-BE49-F238E27FC236}">
                  <a16:creationId xmlns:a16="http://schemas.microsoft.com/office/drawing/2014/main" id="{8D63CBDF-3CCA-7688-61A6-D035C1256AB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57223" y="454026"/>
              <a:ext cx="7347801" cy="177800"/>
              <a:chOff x="250948" y="749210"/>
              <a:chExt cx="8739065" cy="236952"/>
            </a:xfrm>
          </p:grpSpPr>
          <p:sp>
            <p:nvSpPr>
              <p:cNvPr id="7" name="16 Forma libre">
                <a:extLst>
                  <a:ext uri="{FF2B5EF4-FFF2-40B4-BE49-F238E27FC236}">
                    <a16:creationId xmlns:a16="http://schemas.microsoft.com/office/drawing/2014/main" id="{B6DA9B84-46B1-9DFF-0100-CA1513D06FF5}"/>
                  </a:ext>
                </a:extLst>
              </p:cNvPr>
              <p:cNvSpPr/>
              <p:nvPr/>
            </p:nvSpPr>
            <p:spPr>
              <a:xfrm>
                <a:off x="250948" y="751326"/>
                <a:ext cx="6867428" cy="232721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695825" h="233362">
                    <a:moveTo>
                      <a:pt x="4763" y="4762"/>
                    </a:moveTo>
                    <a:cubicBezTo>
                      <a:pt x="3175" y="80962"/>
                      <a:pt x="1588" y="157162"/>
                      <a:pt x="0" y="233362"/>
                    </a:cubicBezTo>
                    <a:lnTo>
                      <a:pt x="4538663" y="233362"/>
                    </a:lnTo>
                    <a:lnTo>
                      <a:pt x="4695825" y="0"/>
                    </a:lnTo>
                    <a:lnTo>
                      <a:pt x="4763" y="4762"/>
                    </a:lnTo>
                    <a:close/>
                  </a:path>
                </a:pathLst>
              </a:custGeom>
              <a:solidFill>
                <a:srgbClr val="0A0A2C"/>
              </a:solidFill>
              <a:ln>
                <a:solidFill>
                  <a:srgbClr val="CC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/>
              </a:p>
            </p:txBody>
          </p:sp>
          <p:sp>
            <p:nvSpPr>
              <p:cNvPr id="8" name="17 Paralelogramo">
                <a:extLst>
                  <a:ext uri="{FF2B5EF4-FFF2-40B4-BE49-F238E27FC236}">
                    <a16:creationId xmlns:a16="http://schemas.microsoft.com/office/drawing/2014/main" id="{7B1F3256-4566-9BEE-E835-47E23D5DCF8A}"/>
                  </a:ext>
                </a:extLst>
              </p:cNvPr>
              <p:cNvSpPr/>
              <p:nvPr/>
            </p:nvSpPr>
            <p:spPr>
              <a:xfrm>
                <a:off x="6975503" y="751326"/>
                <a:ext cx="1071548" cy="234836"/>
              </a:xfrm>
              <a:prstGeom prst="parallelogram">
                <a:avLst>
                  <a:gd name="adj" fmla="val 96235"/>
                </a:avLst>
              </a:prstGeom>
              <a:solidFill>
                <a:schemeClr val="accent6">
                  <a:lumMod val="75000"/>
                </a:schemeClr>
              </a:solidFill>
              <a:ln>
                <a:solidFill>
                  <a:srgbClr val="CC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/>
              </a:p>
            </p:txBody>
          </p:sp>
          <p:sp>
            <p:nvSpPr>
              <p:cNvPr id="9" name="18 Paralelogramo">
                <a:extLst>
                  <a:ext uri="{FF2B5EF4-FFF2-40B4-BE49-F238E27FC236}">
                    <a16:creationId xmlns:a16="http://schemas.microsoft.com/office/drawing/2014/main" id="{FE981B57-40EF-95E9-11A0-32FC934FB86E}"/>
                  </a:ext>
                </a:extLst>
              </p:cNvPr>
              <p:cNvSpPr/>
              <p:nvPr/>
            </p:nvSpPr>
            <p:spPr>
              <a:xfrm>
                <a:off x="7918465" y="749210"/>
                <a:ext cx="1071548" cy="232721"/>
              </a:xfrm>
              <a:prstGeom prst="parallelogram">
                <a:avLst>
                  <a:gd name="adj" fmla="val 96235"/>
                </a:avLst>
              </a:prstGeom>
              <a:solidFill>
                <a:schemeClr val="accent6">
                  <a:lumMod val="20000"/>
                  <a:lumOff val="80000"/>
                </a:schemeClr>
              </a:solidFill>
              <a:ln>
                <a:solidFill>
                  <a:srgbClr val="CC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/>
              </a:p>
            </p:txBody>
          </p:sp>
        </p:grpSp>
        <p:pic>
          <p:nvPicPr>
            <p:cNvPr id="5" name="1 Imagen">
              <a:extLst>
                <a:ext uri="{FF2B5EF4-FFF2-40B4-BE49-F238E27FC236}">
                  <a16:creationId xmlns:a16="http://schemas.microsoft.com/office/drawing/2014/main" id="{FA2D6FCE-4192-E5A4-F61F-EA81C3CBE45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8388424" y="1"/>
              <a:ext cx="622063" cy="9286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" name="Picture 2" descr="Imagen relacionada">
              <a:extLst>
                <a:ext uri="{FF2B5EF4-FFF2-40B4-BE49-F238E27FC236}">
                  <a16:creationId xmlns:a16="http://schemas.microsoft.com/office/drawing/2014/main" id="{7806519A-2CB8-7DBB-365A-6B9A93DEFD6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0" y="0"/>
              <a:ext cx="787521" cy="1010653"/>
            </a:xfrm>
            <a:prstGeom prst="rect">
              <a:avLst/>
            </a:prstGeom>
            <a:noFill/>
          </p:spPr>
        </p:pic>
      </p:grpSp>
      <p:sp>
        <p:nvSpPr>
          <p:cNvPr id="11" name="Rectángulo 11">
            <a:extLst>
              <a:ext uri="{FF2B5EF4-FFF2-40B4-BE49-F238E27FC236}">
                <a16:creationId xmlns:a16="http://schemas.microsoft.com/office/drawing/2014/main" id="{6F5E7D6E-8964-E0F3-55EE-28CC7615BFAF}"/>
              </a:ext>
            </a:extLst>
          </p:cNvPr>
          <p:cNvSpPr/>
          <p:nvPr/>
        </p:nvSpPr>
        <p:spPr>
          <a:xfrm>
            <a:off x="-7808" y="4669586"/>
            <a:ext cx="9144000" cy="494452"/>
          </a:xfrm>
          <a:prstGeom prst="rect">
            <a:avLst/>
          </a:prstGeom>
          <a:solidFill>
            <a:srgbClr val="22228B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000" b="1" dirty="0">
                <a:latin typeface="Century Gothic" panose="020B0502020202020204" pitchFamily="34" charset="0"/>
                <a:cs typeface="Arial" pitchFamily="34" charset="0"/>
              </a:rPr>
              <a:t>     P A T R I O T I S M O</a:t>
            </a:r>
          </a:p>
          <a:p>
            <a:pPr algn="ctr">
              <a:lnSpc>
                <a:spcPct val="150000"/>
              </a:lnSpc>
            </a:pPr>
            <a:r>
              <a:rPr lang="es-CL" sz="1000" b="1" dirty="0">
                <a:latin typeface="Century Gothic" panose="020B0502020202020204" pitchFamily="34" charset="0"/>
                <a:cs typeface="Arial" pitchFamily="34" charset="0"/>
              </a:rPr>
              <a:t>HONOR		LEALTAD		VALENTÍA	         	INTEGRIDAD		  DEBER</a:t>
            </a:r>
          </a:p>
        </p:txBody>
      </p:sp>
      <p:sp>
        <p:nvSpPr>
          <p:cNvPr id="10" name="Llamada rectangular 2">
            <a:extLst>
              <a:ext uri="{FF2B5EF4-FFF2-40B4-BE49-F238E27FC236}">
                <a16:creationId xmlns:a16="http://schemas.microsoft.com/office/drawing/2014/main" id="{2315662B-34BC-CD21-B2B7-76396D257547}"/>
              </a:ext>
            </a:extLst>
          </p:cNvPr>
          <p:cNvSpPr/>
          <p:nvPr/>
        </p:nvSpPr>
        <p:spPr>
          <a:xfrm>
            <a:off x="155575" y="2261058"/>
            <a:ext cx="3624337" cy="1842123"/>
          </a:xfrm>
          <a:prstGeom prst="wedgeRectCallout">
            <a:avLst>
              <a:gd name="adj1" fmla="val 58165"/>
              <a:gd name="adj2" fmla="val -99016"/>
            </a:avLst>
          </a:prstGeom>
          <a:noFill/>
          <a:ln w="12700">
            <a:solidFill>
              <a:srgbClr val="2222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36000" rIns="72000" bIns="36000"/>
          <a:lstStyle/>
          <a:p>
            <a:pPr algn="ctr">
              <a:defRPr/>
            </a:pPr>
            <a:r>
              <a:rPr lang="es-CL" sz="1400" u="sng" dirty="0"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APECS II</a:t>
            </a:r>
          </a:p>
          <a:p>
            <a:pPr algn="ctr">
              <a:defRPr/>
            </a:pPr>
            <a:endParaRPr lang="es-CL" sz="1400" u="sng" dirty="0">
              <a:solidFill>
                <a:schemeClr val="tx1"/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  <a:defRPr/>
            </a:pPr>
            <a:r>
              <a:rPr lang="es-CL" sz="1200" dirty="0"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En condición rojo, definido por D.I.S.N.</a:t>
            </a:r>
          </a:p>
          <a:p>
            <a:pPr marL="285750" indent="-285750" algn="just">
              <a:buFont typeface="Arial" panose="020B0604020202020204" pitchFamily="34" charset="0"/>
              <a:buChar char="•"/>
              <a:defRPr/>
            </a:pPr>
            <a:r>
              <a:rPr lang="es-CL" sz="1200" dirty="0"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Equipo con obsolescencia logística y tecnológica.</a:t>
            </a:r>
          </a:p>
          <a:p>
            <a:pPr marL="285750" indent="-285750" algn="just">
              <a:buFont typeface="Arial" panose="020B0604020202020204" pitchFamily="34" charset="0"/>
              <a:buChar char="•"/>
              <a:defRPr/>
            </a:pPr>
            <a:r>
              <a:rPr lang="es-CL" sz="1200" dirty="0"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Jammer de popa no operativo, debido a que se empleó como repuesto para Jammer de proa.</a:t>
            </a:r>
            <a:endParaRPr lang="es-CL" sz="1100" dirty="0">
              <a:solidFill>
                <a:schemeClr val="tx1"/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Elipse 1">
            <a:extLst>
              <a:ext uri="{FF2B5EF4-FFF2-40B4-BE49-F238E27FC236}">
                <a16:creationId xmlns:a16="http://schemas.microsoft.com/office/drawing/2014/main" id="{4BAC08B7-E977-4980-2EC9-910B3919D3FF}"/>
              </a:ext>
            </a:extLst>
          </p:cNvPr>
          <p:cNvSpPr>
            <a:spLocks noChangeAspect="1"/>
          </p:cNvSpPr>
          <p:nvPr/>
        </p:nvSpPr>
        <p:spPr>
          <a:xfrm>
            <a:off x="4109746" y="1233623"/>
            <a:ext cx="433467" cy="433466"/>
          </a:xfrm>
          <a:prstGeom prst="ellipse">
            <a:avLst/>
          </a:prstGeom>
          <a:solidFill>
            <a:srgbClr val="FF0000">
              <a:alpha val="40000"/>
            </a:srgbClr>
          </a:solidFill>
          <a:ln w="31750"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pic>
        <p:nvPicPr>
          <p:cNvPr id="12" name="Picture 5" descr="Advanced Programmable Electronic Countermeasures (APECS ...">
            <a:extLst>
              <a:ext uri="{FF2B5EF4-FFF2-40B4-BE49-F238E27FC236}">
                <a16:creationId xmlns:a16="http://schemas.microsoft.com/office/drawing/2014/main" id="{07C4A946-23C3-9813-E02F-90041BAE64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96" r="20453"/>
          <a:stretch>
            <a:fillRect/>
          </a:stretch>
        </p:blipFill>
        <p:spPr bwMode="auto">
          <a:xfrm>
            <a:off x="970921" y="920232"/>
            <a:ext cx="1391043" cy="1207613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2495530"/>
      </p:ext>
    </p:extLst>
  </p:cSld>
  <p:clrMapOvr>
    <a:masterClrMapping/>
  </p:clrMapOvr>
  <p:transition advClick="0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CACF2D-4B44-574F-DF66-0449508BD2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12">
            <a:extLst>
              <a:ext uri="{FF2B5EF4-FFF2-40B4-BE49-F238E27FC236}">
                <a16:creationId xmlns:a16="http://schemas.microsoft.com/office/drawing/2014/main" id="{6CBEEB4D-15A2-00AD-85CF-0905F63BE78B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rcRect t="7336" b="2393"/>
          <a:stretch>
            <a:fillRect/>
          </a:stretch>
        </p:blipFill>
        <p:spPr bwMode="auto">
          <a:xfrm>
            <a:off x="3042674" y="607398"/>
            <a:ext cx="5976712" cy="37652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0" name="AutoShape 2" descr="https://direcpers.armada.cl/fotos/muestra_fotoTin.php?run=19/19415569.jpeg&amp;height=190">
            <a:extLst>
              <a:ext uri="{FF2B5EF4-FFF2-40B4-BE49-F238E27FC236}">
                <a16:creationId xmlns:a16="http://schemas.microsoft.com/office/drawing/2014/main" id="{147808B0-C849-33E8-B27A-0CED3354EC6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4" name="5 Marcador de número de diapositiva">
            <a:extLst>
              <a:ext uri="{FF2B5EF4-FFF2-40B4-BE49-F238E27FC236}">
                <a16:creationId xmlns:a16="http://schemas.microsoft.com/office/drawing/2014/main" id="{63CBDAC2-54F3-EDFA-3E51-13D9950D2A2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8534400" y="4357700"/>
            <a:ext cx="609600" cy="285750"/>
          </a:xfrm>
        </p:spPr>
        <p:txBody>
          <a:bodyPr/>
          <a:lstStyle/>
          <a:p>
            <a:pPr>
              <a:defRPr/>
            </a:pPr>
            <a:fld id="{51533B67-9AE0-4BB2-9165-3073AE4264FB}" type="slidenum">
              <a:rPr lang="es-ES" b="1" smtClean="0">
                <a:solidFill>
                  <a:schemeClr val="accent2"/>
                </a:solidFill>
              </a:rPr>
              <a:pPr>
                <a:defRPr/>
              </a:pPr>
              <a:t>19</a:t>
            </a:fld>
            <a:endParaRPr lang="es-ES" b="1" dirty="0">
              <a:solidFill>
                <a:schemeClr val="accent2"/>
              </a:solidFill>
            </a:endParaRPr>
          </a:p>
        </p:txBody>
      </p:sp>
      <p:sp>
        <p:nvSpPr>
          <p:cNvPr id="16" name="15 CuadroTexto">
            <a:extLst>
              <a:ext uri="{FF2B5EF4-FFF2-40B4-BE49-F238E27FC236}">
                <a16:creationId xmlns:a16="http://schemas.microsoft.com/office/drawing/2014/main" id="{AD42FA7F-8A4A-6B38-4781-85DA6CC7DAB5}"/>
              </a:ext>
            </a:extLst>
          </p:cNvPr>
          <p:cNvSpPr txBox="1"/>
          <p:nvPr/>
        </p:nvSpPr>
        <p:spPr>
          <a:xfrm>
            <a:off x="1705000" y="-17417"/>
            <a:ext cx="571838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s-CL" sz="2400" b="1" dirty="0">
                <a:solidFill>
                  <a:schemeClr val="accent6">
                    <a:lumMod val="50000"/>
                  </a:schemeClr>
                </a:solidFill>
                <a:latin typeface="Century Gothic" panose="020B0502020202020204" pitchFamily="34" charset="0"/>
              </a:rPr>
              <a:t>SITUACIÓN DEL MATERIAL SS.AA.</a:t>
            </a:r>
            <a:endParaRPr lang="es-CL" b="1" dirty="0">
              <a:solidFill>
                <a:schemeClr val="accent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2" name="Grupo 1">
            <a:extLst>
              <a:ext uri="{FF2B5EF4-FFF2-40B4-BE49-F238E27FC236}">
                <a16:creationId xmlns:a16="http://schemas.microsoft.com/office/drawing/2014/main" id="{CA3A9F5F-EAAB-E6F6-6AD2-459DDC46AB29}"/>
              </a:ext>
            </a:extLst>
          </p:cNvPr>
          <p:cNvGrpSpPr/>
          <p:nvPr/>
        </p:nvGrpSpPr>
        <p:grpSpPr>
          <a:xfrm>
            <a:off x="0" y="0"/>
            <a:ext cx="9010487" cy="1010653"/>
            <a:chOff x="0" y="0"/>
            <a:chExt cx="9010487" cy="1010653"/>
          </a:xfrm>
        </p:grpSpPr>
        <p:grpSp>
          <p:nvGrpSpPr>
            <p:cNvPr id="4" name="17 Grupo">
              <a:extLst>
                <a:ext uri="{FF2B5EF4-FFF2-40B4-BE49-F238E27FC236}">
                  <a16:creationId xmlns:a16="http://schemas.microsoft.com/office/drawing/2014/main" id="{284402C8-09E6-C8F1-33F2-B2205EAB158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57223" y="454026"/>
              <a:ext cx="7347801" cy="177800"/>
              <a:chOff x="250948" y="749210"/>
              <a:chExt cx="8739065" cy="236952"/>
            </a:xfrm>
          </p:grpSpPr>
          <p:sp>
            <p:nvSpPr>
              <p:cNvPr id="7" name="16 Forma libre">
                <a:extLst>
                  <a:ext uri="{FF2B5EF4-FFF2-40B4-BE49-F238E27FC236}">
                    <a16:creationId xmlns:a16="http://schemas.microsoft.com/office/drawing/2014/main" id="{687BF3D0-09E9-B8D4-CDEA-24C3D43C4558}"/>
                  </a:ext>
                </a:extLst>
              </p:cNvPr>
              <p:cNvSpPr/>
              <p:nvPr/>
            </p:nvSpPr>
            <p:spPr>
              <a:xfrm>
                <a:off x="250948" y="751326"/>
                <a:ext cx="6867428" cy="232721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695825" h="233362">
                    <a:moveTo>
                      <a:pt x="4763" y="4762"/>
                    </a:moveTo>
                    <a:cubicBezTo>
                      <a:pt x="3175" y="80962"/>
                      <a:pt x="1588" y="157162"/>
                      <a:pt x="0" y="233362"/>
                    </a:cubicBezTo>
                    <a:lnTo>
                      <a:pt x="4538663" y="233362"/>
                    </a:lnTo>
                    <a:lnTo>
                      <a:pt x="4695825" y="0"/>
                    </a:lnTo>
                    <a:lnTo>
                      <a:pt x="4763" y="4762"/>
                    </a:lnTo>
                    <a:close/>
                  </a:path>
                </a:pathLst>
              </a:custGeom>
              <a:solidFill>
                <a:srgbClr val="0A0A2C"/>
              </a:solidFill>
              <a:ln>
                <a:solidFill>
                  <a:srgbClr val="CC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/>
              </a:p>
            </p:txBody>
          </p:sp>
          <p:sp>
            <p:nvSpPr>
              <p:cNvPr id="8" name="17 Paralelogramo">
                <a:extLst>
                  <a:ext uri="{FF2B5EF4-FFF2-40B4-BE49-F238E27FC236}">
                    <a16:creationId xmlns:a16="http://schemas.microsoft.com/office/drawing/2014/main" id="{3880D6C3-F009-DD38-3A9F-9A2323343953}"/>
                  </a:ext>
                </a:extLst>
              </p:cNvPr>
              <p:cNvSpPr/>
              <p:nvPr/>
            </p:nvSpPr>
            <p:spPr>
              <a:xfrm>
                <a:off x="6975503" y="751326"/>
                <a:ext cx="1071548" cy="234836"/>
              </a:xfrm>
              <a:prstGeom prst="parallelogram">
                <a:avLst>
                  <a:gd name="adj" fmla="val 96235"/>
                </a:avLst>
              </a:prstGeom>
              <a:solidFill>
                <a:schemeClr val="accent6">
                  <a:lumMod val="75000"/>
                </a:schemeClr>
              </a:solidFill>
              <a:ln>
                <a:solidFill>
                  <a:srgbClr val="CC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/>
              </a:p>
            </p:txBody>
          </p:sp>
          <p:sp>
            <p:nvSpPr>
              <p:cNvPr id="9" name="18 Paralelogramo">
                <a:extLst>
                  <a:ext uri="{FF2B5EF4-FFF2-40B4-BE49-F238E27FC236}">
                    <a16:creationId xmlns:a16="http://schemas.microsoft.com/office/drawing/2014/main" id="{EE17E3FA-1AEC-1E88-9687-B02D8C24B976}"/>
                  </a:ext>
                </a:extLst>
              </p:cNvPr>
              <p:cNvSpPr/>
              <p:nvPr/>
            </p:nvSpPr>
            <p:spPr>
              <a:xfrm>
                <a:off x="7918465" y="749210"/>
                <a:ext cx="1071548" cy="232721"/>
              </a:xfrm>
              <a:prstGeom prst="parallelogram">
                <a:avLst>
                  <a:gd name="adj" fmla="val 96235"/>
                </a:avLst>
              </a:prstGeom>
              <a:solidFill>
                <a:schemeClr val="accent6">
                  <a:lumMod val="20000"/>
                  <a:lumOff val="80000"/>
                </a:schemeClr>
              </a:solidFill>
              <a:ln>
                <a:solidFill>
                  <a:srgbClr val="CC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/>
              </a:p>
            </p:txBody>
          </p:sp>
        </p:grpSp>
        <p:pic>
          <p:nvPicPr>
            <p:cNvPr id="5" name="1 Imagen">
              <a:extLst>
                <a:ext uri="{FF2B5EF4-FFF2-40B4-BE49-F238E27FC236}">
                  <a16:creationId xmlns:a16="http://schemas.microsoft.com/office/drawing/2014/main" id="{B7BC11B6-886A-4526-CA14-33E82DC35EB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8388424" y="1"/>
              <a:ext cx="622063" cy="9286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" name="Picture 2" descr="Imagen relacionada">
              <a:extLst>
                <a:ext uri="{FF2B5EF4-FFF2-40B4-BE49-F238E27FC236}">
                  <a16:creationId xmlns:a16="http://schemas.microsoft.com/office/drawing/2014/main" id="{E00B0681-67FB-4570-9D77-210BF547C30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0" y="0"/>
              <a:ext cx="787521" cy="1010653"/>
            </a:xfrm>
            <a:prstGeom prst="rect">
              <a:avLst/>
            </a:prstGeom>
            <a:noFill/>
          </p:spPr>
        </p:pic>
      </p:grpSp>
      <p:sp>
        <p:nvSpPr>
          <p:cNvPr id="11" name="Rectángulo 11">
            <a:extLst>
              <a:ext uri="{FF2B5EF4-FFF2-40B4-BE49-F238E27FC236}">
                <a16:creationId xmlns:a16="http://schemas.microsoft.com/office/drawing/2014/main" id="{8C33BB90-118E-939E-3C35-605CD5FF0C08}"/>
              </a:ext>
            </a:extLst>
          </p:cNvPr>
          <p:cNvSpPr/>
          <p:nvPr/>
        </p:nvSpPr>
        <p:spPr>
          <a:xfrm>
            <a:off x="0" y="4682334"/>
            <a:ext cx="9144000" cy="494452"/>
          </a:xfrm>
          <a:prstGeom prst="rect">
            <a:avLst/>
          </a:prstGeom>
          <a:solidFill>
            <a:srgbClr val="22228B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000" b="1" dirty="0">
                <a:latin typeface="Century Gothic" panose="020B0502020202020204" pitchFamily="34" charset="0"/>
                <a:cs typeface="Arial" pitchFamily="34" charset="0"/>
              </a:rPr>
              <a:t>     P A T R I O T I S M O</a:t>
            </a:r>
          </a:p>
          <a:p>
            <a:pPr algn="ctr">
              <a:lnSpc>
                <a:spcPct val="150000"/>
              </a:lnSpc>
            </a:pPr>
            <a:r>
              <a:rPr lang="es-CL" sz="1000" b="1" dirty="0">
                <a:latin typeface="Century Gothic" panose="020B0502020202020204" pitchFamily="34" charset="0"/>
                <a:cs typeface="Arial" pitchFamily="34" charset="0"/>
              </a:rPr>
              <a:t>HONOR		LEALTAD		VALENTÍA	         	INTEGRIDAD		  DEBER</a:t>
            </a:r>
          </a:p>
        </p:txBody>
      </p:sp>
      <p:sp>
        <p:nvSpPr>
          <p:cNvPr id="10" name="Llamada rectangular 2">
            <a:extLst>
              <a:ext uri="{FF2B5EF4-FFF2-40B4-BE49-F238E27FC236}">
                <a16:creationId xmlns:a16="http://schemas.microsoft.com/office/drawing/2014/main" id="{323746E7-1994-8C46-BA37-F87ABD81B81A}"/>
              </a:ext>
            </a:extLst>
          </p:cNvPr>
          <p:cNvSpPr/>
          <p:nvPr/>
        </p:nvSpPr>
        <p:spPr>
          <a:xfrm>
            <a:off x="155575" y="2693979"/>
            <a:ext cx="3840361" cy="1842123"/>
          </a:xfrm>
          <a:prstGeom prst="wedgeRectCallout">
            <a:avLst>
              <a:gd name="adj1" fmla="val 81629"/>
              <a:gd name="adj2" fmla="val -77070"/>
            </a:avLst>
          </a:prstGeom>
          <a:noFill/>
          <a:ln w="12700">
            <a:solidFill>
              <a:srgbClr val="2222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36000" rIns="72000" bIns="36000"/>
          <a:lstStyle/>
          <a:p>
            <a:pPr algn="ctr">
              <a:defRPr/>
            </a:pPr>
            <a:r>
              <a:rPr lang="es-CL" sz="1400" u="sng" dirty="0"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SATCOM / RED CODEN</a:t>
            </a:r>
          </a:p>
          <a:p>
            <a:pPr algn="ctr">
              <a:defRPr/>
            </a:pPr>
            <a:endParaRPr lang="es-CL" sz="1400" u="sng" dirty="0">
              <a:solidFill>
                <a:schemeClr val="tx1"/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  <a:defRPr/>
            </a:pPr>
            <a:r>
              <a:rPr lang="es-CL" sz="1200" dirty="0"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Capacidad no disponible desde Abril 2024.</a:t>
            </a:r>
          </a:p>
          <a:p>
            <a:pPr marL="285750" indent="-285750" algn="just">
              <a:buFont typeface="Arial" panose="020B0604020202020204" pitchFamily="34" charset="0"/>
              <a:buChar char="•"/>
              <a:defRPr/>
            </a:pPr>
            <a:r>
              <a:rPr lang="es-CL" sz="1200" dirty="0"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Se instaló antena Ex Prat, se repararon componentes con ASMAR (V) y se instalaron componentes de FF Riveros.</a:t>
            </a:r>
          </a:p>
          <a:p>
            <a:pPr marL="285750" indent="-285750" algn="just">
              <a:buFont typeface="Arial" panose="020B0604020202020204" pitchFamily="34" charset="0"/>
              <a:buChar char="•"/>
              <a:defRPr/>
            </a:pPr>
            <a:r>
              <a:rPr lang="es-CL" sz="1200" dirty="0"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Ambas antenas operativas, con enlace manual y automático.</a:t>
            </a:r>
          </a:p>
        </p:txBody>
      </p:sp>
      <p:sp>
        <p:nvSpPr>
          <p:cNvPr id="13" name="Elipse 1">
            <a:extLst>
              <a:ext uri="{FF2B5EF4-FFF2-40B4-BE49-F238E27FC236}">
                <a16:creationId xmlns:a16="http://schemas.microsoft.com/office/drawing/2014/main" id="{7E02B6FC-F8B3-65EE-5138-D777F006B4E9}"/>
              </a:ext>
            </a:extLst>
          </p:cNvPr>
          <p:cNvSpPr>
            <a:spLocks noChangeAspect="1"/>
          </p:cNvSpPr>
          <p:nvPr/>
        </p:nvSpPr>
        <p:spPr>
          <a:xfrm>
            <a:off x="5148064" y="1702974"/>
            <a:ext cx="433467" cy="433466"/>
          </a:xfrm>
          <a:prstGeom prst="ellipse">
            <a:avLst/>
          </a:prstGeom>
          <a:solidFill>
            <a:srgbClr val="FF0000">
              <a:alpha val="40000"/>
            </a:srgbClr>
          </a:solidFill>
          <a:ln w="31750"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pic>
        <p:nvPicPr>
          <p:cNvPr id="18" name="Picture 3">
            <a:extLst>
              <a:ext uri="{FF2B5EF4-FFF2-40B4-BE49-F238E27FC236}">
                <a16:creationId xmlns:a16="http://schemas.microsoft.com/office/drawing/2014/main" id="{A4171AAC-3103-5DF8-7BC3-54B4E738D2D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20251" r="2451" b="18405"/>
          <a:stretch>
            <a:fillRect/>
          </a:stretch>
        </p:blipFill>
        <p:spPr bwMode="auto">
          <a:xfrm>
            <a:off x="1158931" y="833855"/>
            <a:ext cx="1505831" cy="165618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86061561"/>
      </p:ext>
    </p:extLst>
  </p:cSld>
  <p:clrMapOvr>
    <a:masterClrMapping/>
  </p:clrMapOvr>
  <p:transition advClick="0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6E505C-0937-D96A-8E89-FD8046FBD9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12">
            <a:extLst>
              <a:ext uri="{FF2B5EF4-FFF2-40B4-BE49-F238E27FC236}">
                <a16:creationId xmlns:a16="http://schemas.microsoft.com/office/drawing/2014/main" id="{33E87064-0ED1-4903-D001-08F6545F731C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rcRect t="7336" b="2393"/>
          <a:stretch>
            <a:fillRect/>
          </a:stretch>
        </p:blipFill>
        <p:spPr bwMode="auto">
          <a:xfrm>
            <a:off x="3042674" y="607398"/>
            <a:ext cx="5976712" cy="37652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0" name="AutoShape 2" descr="https://direcpers.armada.cl/fotos/muestra_fotoTin.php?run=19/19415569.jpeg&amp;height=190">
            <a:extLst>
              <a:ext uri="{FF2B5EF4-FFF2-40B4-BE49-F238E27FC236}">
                <a16:creationId xmlns:a16="http://schemas.microsoft.com/office/drawing/2014/main" id="{A663F4A7-4BD0-0AFA-664E-6669F1DDB385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4" name="5 Marcador de número de diapositiva">
            <a:extLst>
              <a:ext uri="{FF2B5EF4-FFF2-40B4-BE49-F238E27FC236}">
                <a16:creationId xmlns:a16="http://schemas.microsoft.com/office/drawing/2014/main" id="{582CCF82-C08A-D67C-17E5-4D28A431A53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8534400" y="4357700"/>
            <a:ext cx="609600" cy="285750"/>
          </a:xfrm>
        </p:spPr>
        <p:txBody>
          <a:bodyPr/>
          <a:lstStyle/>
          <a:p>
            <a:pPr>
              <a:defRPr/>
            </a:pPr>
            <a:fld id="{51533B67-9AE0-4BB2-9165-3073AE4264FB}" type="slidenum">
              <a:rPr lang="es-ES" b="1" smtClean="0">
                <a:solidFill>
                  <a:schemeClr val="accent2"/>
                </a:solidFill>
              </a:rPr>
              <a:pPr>
                <a:defRPr/>
              </a:pPr>
              <a:t>20</a:t>
            </a:fld>
            <a:endParaRPr lang="es-ES" b="1" dirty="0">
              <a:solidFill>
                <a:schemeClr val="accent2"/>
              </a:solidFill>
            </a:endParaRPr>
          </a:p>
        </p:txBody>
      </p:sp>
      <p:sp>
        <p:nvSpPr>
          <p:cNvPr id="16" name="15 CuadroTexto">
            <a:extLst>
              <a:ext uri="{FF2B5EF4-FFF2-40B4-BE49-F238E27FC236}">
                <a16:creationId xmlns:a16="http://schemas.microsoft.com/office/drawing/2014/main" id="{B7E3D462-5364-688A-B63B-78CEB1ECD0B4}"/>
              </a:ext>
            </a:extLst>
          </p:cNvPr>
          <p:cNvSpPr txBox="1"/>
          <p:nvPr/>
        </p:nvSpPr>
        <p:spPr>
          <a:xfrm>
            <a:off x="1705000" y="-17417"/>
            <a:ext cx="571838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s-CL" sz="2400" b="1" dirty="0">
                <a:solidFill>
                  <a:schemeClr val="accent6">
                    <a:lumMod val="50000"/>
                  </a:schemeClr>
                </a:solidFill>
                <a:latin typeface="Century Gothic" panose="020B0502020202020204" pitchFamily="34" charset="0"/>
              </a:rPr>
              <a:t>SITUACIÓN DEL MATERIAL SS.AA.</a:t>
            </a:r>
            <a:endParaRPr lang="es-CL" b="1" dirty="0">
              <a:solidFill>
                <a:schemeClr val="accent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2" name="Grupo 1">
            <a:extLst>
              <a:ext uri="{FF2B5EF4-FFF2-40B4-BE49-F238E27FC236}">
                <a16:creationId xmlns:a16="http://schemas.microsoft.com/office/drawing/2014/main" id="{FC8FDEAB-EE1D-5697-D71C-C41FA1639CB5}"/>
              </a:ext>
            </a:extLst>
          </p:cNvPr>
          <p:cNvGrpSpPr/>
          <p:nvPr/>
        </p:nvGrpSpPr>
        <p:grpSpPr>
          <a:xfrm>
            <a:off x="0" y="0"/>
            <a:ext cx="9010487" cy="1010653"/>
            <a:chOff x="0" y="0"/>
            <a:chExt cx="9010487" cy="1010653"/>
          </a:xfrm>
        </p:grpSpPr>
        <p:grpSp>
          <p:nvGrpSpPr>
            <p:cNvPr id="4" name="17 Grupo">
              <a:extLst>
                <a:ext uri="{FF2B5EF4-FFF2-40B4-BE49-F238E27FC236}">
                  <a16:creationId xmlns:a16="http://schemas.microsoft.com/office/drawing/2014/main" id="{C3080FCA-91FE-0099-D8BC-A7CB642A4E4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57223" y="454026"/>
              <a:ext cx="7347801" cy="177800"/>
              <a:chOff x="250948" y="749210"/>
              <a:chExt cx="8739065" cy="236952"/>
            </a:xfrm>
          </p:grpSpPr>
          <p:sp>
            <p:nvSpPr>
              <p:cNvPr id="7" name="16 Forma libre">
                <a:extLst>
                  <a:ext uri="{FF2B5EF4-FFF2-40B4-BE49-F238E27FC236}">
                    <a16:creationId xmlns:a16="http://schemas.microsoft.com/office/drawing/2014/main" id="{1CD6349E-ED78-5E89-AB25-0C1962A5216E}"/>
                  </a:ext>
                </a:extLst>
              </p:cNvPr>
              <p:cNvSpPr/>
              <p:nvPr/>
            </p:nvSpPr>
            <p:spPr>
              <a:xfrm>
                <a:off x="250948" y="751326"/>
                <a:ext cx="6867428" cy="232721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695825" h="233362">
                    <a:moveTo>
                      <a:pt x="4763" y="4762"/>
                    </a:moveTo>
                    <a:cubicBezTo>
                      <a:pt x="3175" y="80962"/>
                      <a:pt x="1588" y="157162"/>
                      <a:pt x="0" y="233362"/>
                    </a:cubicBezTo>
                    <a:lnTo>
                      <a:pt x="4538663" y="233362"/>
                    </a:lnTo>
                    <a:lnTo>
                      <a:pt x="4695825" y="0"/>
                    </a:lnTo>
                    <a:lnTo>
                      <a:pt x="4763" y="4762"/>
                    </a:lnTo>
                    <a:close/>
                  </a:path>
                </a:pathLst>
              </a:custGeom>
              <a:solidFill>
                <a:srgbClr val="0A0A2C"/>
              </a:solidFill>
              <a:ln>
                <a:solidFill>
                  <a:srgbClr val="CC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/>
              </a:p>
            </p:txBody>
          </p:sp>
          <p:sp>
            <p:nvSpPr>
              <p:cNvPr id="8" name="17 Paralelogramo">
                <a:extLst>
                  <a:ext uri="{FF2B5EF4-FFF2-40B4-BE49-F238E27FC236}">
                    <a16:creationId xmlns:a16="http://schemas.microsoft.com/office/drawing/2014/main" id="{E4318594-11A3-A713-3816-D92A3ADE16D6}"/>
                  </a:ext>
                </a:extLst>
              </p:cNvPr>
              <p:cNvSpPr/>
              <p:nvPr/>
            </p:nvSpPr>
            <p:spPr>
              <a:xfrm>
                <a:off x="6975503" y="751326"/>
                <a:ext cx="1071548" cy="234836"/>
              </a:xfrm>
              <a:prstGeom prst="parallelogram">
                <a:avLst>
                  <a:gd name="adj" fmla="val 96235"/>
                </a:avLst>
              </a:prstGeom>
              <a:solidFill>
                <a:schemeClr val="accent6">
                  <a:lumMod val="75000"/>
                </a:schemeClr>
              </a:solidFill>
              <a:ln>
                <a:solidFill>
                  <a:srgbClr val="CC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/>
              </a:p>
            </p:txBody>
          </p:sp>
          <p:sp>
            <p:nvSpPr>
              <p:cNvPr id="9" name="18 Paralelogramo">
                <a:extLst>
                  <a:ext uri="{FF2B5EF4-FFF2-40B4-BE49-F238E27FC236}">
                    <a16:creationId xmlns:a16="http://schemas.microsoft.com/office/drawing/2014/main" id="{D99742E4-22E5-BF68-9293-F8680D9D16CC}"/>
                  </a:ext>
                </a:extLst>
              </p:cNvPr>
              <p:cNvSpPr/>
              <p:nvPr/>
            </p:nvSpPr>
            <p:spPr>
              <a:xfrm>
                <a:off x="7918465" y="749210"/>
                <a:ext cx="1071548" cy="232721"/>
              </a:xfrm>
              <a:prstGeom prst="parallelogram">
                <a:avLst>
                  <a:gd name="adj" fmla="val 96235"/>
                </a:avLst>
              </a:prstGeom>
              <a:solidFill>
                <a:schemeClr val="accent6">
                  <a:lumMod val="20000"/>
                  <a:lumOff val="80000"/>
                </a:schemeClr>
              </a:solidFill>
              <a:ln>
                <a:solidFill>
                  <a:srgbClr val="CC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/>
              </a:p>
            </p:txBody>
          </p:sp>
        </p:grpSp>
        <p:pic>
          <p:nvPicPr>
            <p:cNvPr id="5" name="1 Imagen">
              <a:extLst>
                <a:ext uri="{FF2B5EF4-FFF2-40B4-BE49-F238E27FC236}">
                  <a16:creationId xmlns:a16="http://schemas.microsoft.com/office/drawing/2014/main" id="{9A7836A3-3795-8BD6-A1D6-6BBC02E3851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8388424" y="1"/>
              <a:ext cx="622063" cy="9286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" name="Picture 2" descr="Imagen relacionada">
              <a:extLst>
                <a:ext uri="{FF2B5EF4-FFF2-40B4-BE49-F238E27FC236}">
                  <a16:creationId xmlns:a16="http://schemas.microsoft.com/office/drawing/2014/main" id="{768FE825-8E5B-6C87-BE4E-BF158D41A89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0" y="0"/>
              <a:ext cx="787521" cy="1010653"/>
            </a:xfrm>
            <a:prstGeom prst="rect">
              <a:avLst/>
            </a:prstGeom>
            <a:noFill/>
          </p:spPr>
        </p:pic>
      </p:grpSp>
      <p:sp>
        <p:nvSpPr>
          <p:cNvPr id="11" name="Rectángulo 11">
            <a:extLst>
              <a:ext uri="{FF2B5EF4-FFF2-40B4-BE49-F238E27FC236}">
                <a16:creationId xmlns:a16="http://schemas.microsoft.com/office/drawing/2014/main" id="{E665B101-DAC3-9E8C-8AB1-91065379F122}"/>
              </a:ext>
            </a:extLst>
          </p:cNvPr>
          <p:cNvSpPr/>
          <p:nvPr/>
        </p:nvSpPr>
        <p:spPr>
          <a:xfrm>
            <a:off x="0" y="4682334"/>
            <a:ext cx="9144000" cy="494452"/>
          </a:xfrm>
          <a:prstGeom prst="rect">
            <a:avLst/>
          </a:prstGeom>
          <a:solidFill>
            <a:srgbClr val="22228B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000" b="1" dirty="0">
                <a:latin typeface="Century Gothic" panose="020B0502020202020204" pitchFamily="34" charset="0"/>
                <a:cs typeface="Arial" pitchFamily="34" charset="0"/>
              </a:rPr>
              <a:t>     P A T R I O T I S M O</a:t>
            </a:r>
          </a:p>
          <a:p>
            <a:pPr algn="ctr">
              <a:lnSpc>
                <a:spcPct val="150000"/>
              </a:lnSpc>
            </a:pPr>
            <a:r>
              <a:rPr lang="es-CL" sz="1000" b="1" dirty="0">
                <a:latin typeface="Century Gothic" panose="020B0502020202020204" pitchFamily="34" charset="0"/>
                <a:cs typeface="Arial" pitchFamily="34" charset="0"/>
              </a:rPr>
              <a:t>HONOR		LEALTAD		VALENTÍA	         	INTEGRIDAD		  DEBER</a:t>
            </a:r>
          </a:p>
        </p:txBody>
      </p:sp>
      <p:sp>
        <p:nvSpPr>
          <p:cNvPr id="10" name="Llamada rectangular 2">
            <a:extLst>
              <a:ext uri="{FF2B5EF4-FFF2-40B4-BE49-F238E27FC236}">
                <a16:creationId xmlns:a16="http://schemas.microsoft.com/office/drawing/2014/main" id="{4794FA76-EB02-E736-3736-9CB77A7B455C}"/>
              </a:ext>
            </a:extLst>
          </p:cNvPr>
          <p:cNvSpPr/>
          <p:nvPr/>
        </p:nvSpPr>
        <p:spPr>
          <a:xfrm>
            <a:off x="155575" y="2273806"/>
            <a:ext cx="3840361" cy="2222537"/>
          </a:xfrm>
          <a:prstGeom prst="wedgeRectCallout">
            <a:avLst>
              <a:gd name="adj1" fmla="val 83383"/>
              <a:gd name="adj2" fmla="val -93527"/>
            </a:avLst>
          </a:prstGeom>
          <a:noFill/>
          <a:ln w="12700">
            <a:solidFill>
              <a:srgbClr val="2222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36000" rIns="72000" bIns="36000"/>
          <a:lstStyle/>
          <a:p>
            <a:pPr algn="ctr">
              <a:defRPr/>
            </a:pPr>
            <a:r>
              <a:rPr lang="es-CL" sz="1400" u="sng" dirty="0"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RADAR SMART </a:t>
            </a:r>
          </a:p>
          <a:p>
            <a:pPr algn="ctr">
              <a:defRPr/>
            </a:pPr>
            <a:endParaRPr lang="es-CL" sz="1400" u="sng" dirty="0">
              <a:solidFill>
                <a:schemeClr val="tx1"/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  <a:defRPr/>
            </a:pPr>
            <a:r>
              <a:rPr lang="es-CL" sz="1200" dirty="0"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Falla en convertidor de alto voltaje durante navegación Southern Seas.</a:t>
            </a:r>
          </a:p>
          <a:p>
            <a:pPr marL="285750" indent="-285750" algn="just">
              <a:buFont typeface="Arial" panose="020B0604020202020204" pitchFamily="34" charset="0"/>
              <a:buChar char="•"/>
              <a:defRPr/>
            </a:pPr>
            <a:r>
              <a:rPr lang="es-CL" sz="1200" dirty="0"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No se logró identificar componentes fallados con capacidades de a bordo.</a:t>
            </a:r>
          </a:p>
          <a:p>
            <a:pPr marL="285750" indent="-285750" algn="just">
              <a:buFont typeface="Arial" panose="020B0604020202020204" pitchFamily="34" charset="0"/>
              <a:buChar char="•"/>
              <a:defRPr/>
            </a:pPr>
            <a:r>
              <a:rPr lang="es-CL" sz="1200" dirty="0"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Con apoyo GAE se efectuó la instalación y ajustes del transformador Ex Prat y HV </a:t>
            </a:r>
            <a:r>
              <a:rPr lang="es-CL" sz="1200" dirty="0" err="1"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converter</a:t>
            </a:r>
            <a:r>
              <a:rPr lang="es-CL" sz="1200" dirty="0"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 de FF Riveros.</a:t>
            </a:r>
          </a:p>
          <a:p>
            <a:pPr marL="285750" indent="-285750" algn="just">
              <a:buFont typeface="Arial" panose="020B0604020202020204" pitchFamily="34" charset="0"/>
              <a:buChar char="•"/>
              <a:defRPr/>
            </a:pPr>
            <a:r>
              <a:rPr lang="es-CL" sz="1200" dirty="0"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Equipo operativo, TCI en reparación en ASMAR (T).</a:t>
            </a:r>
          </a:p>
        </p:txBody>
      </p:sp>
      <p:sp>
        <p:nvSpPr>
          <p:cNvPr id="13" name="Elipse 1">
            <a:extLst>
              <a:ext uri="{FF2B5EF4-FFF2-40B4-BE49-F238E27FC236}">
                <a16:creationId xmlns:a16="http://schemas.microsoft.com/office/drawing/2014/main" id="{F48F3788-5CEE-C36B-8861-94A471DE253C}"/>
              </a:ext>
            </a:extLst>
          </p:cNvPr>
          <p:cNvSpPr>
            <a:spLocks noChangeAspect="1"/>
          </p:cNvSpPr>
          <p:nvPr/>
        </p:nvSpPr>
        <p:spPr>
          <a:xfrm>
            <a:off x="5282082" y="928677"/>
            <a:ext cx="433467" cy="433466"/>
          </a:xfrm>
          <a:prstGeom prst="ellipse">
            <a:avLst/>
          </a:prstGeom>
          <a:solidFill>
            <a:srgbClr val="FF0000">
              <a:alpha val="40000"/>
            </a:srgbClr>
          </a:solidFill>
          <a:ln w="31750"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pic>
        <p:nvPicPr>
          <p:cNvPr id="12" name="Picture 2">
            <a:extLst>
              <a:ext uri="{FF2B5EF4-FFF2-40B4-BE49-F238E27FC236}">
                <a16:creationId xmlns:a16="http://schemas.microsoft.com/office/drawing/2014/main" id="{B47C5A15-5FBE-FA58-2AAA-9E2E08F784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521" y="860815"/>
            <a:ext cx="1741034" cy="130577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3">
            <a:extLst>
              <a:ext uri="{FF2B5EF4-FFF2-40B4-BE49-F238E27FC236}">
                <a16:creationId xmlns:a16="http://schemas.microsoft.com/office/drawing/2014/main" id="{6433E38A-2C2D-5824-BE4D-2710AC14937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13"/>
          <a:stretch/>
        </p:blipFill>
        <p:spPr bwMode="auto">
          <a:xfrm>
            <a:off x="6868332" y="1026968"/>
            <a:ext cx="1857388" cy="149489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70180999"/>
      </p:ext>
    </p:extLst>
  </p:cSld>
  <p:clrMapOvr>
    <a:masterClrMapping/>
  </p:clrMapOvr>
  <p:transition advClick="0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109 Grupo"/>
          <p:cNvGrpSpPr/>
          <p:nvPr/>
        </p:nvGrpSpPr>
        <p:grpSpPr>
          <a:xfrm>
            <a:off x="157838" y="0"/>
            <a:ext cx="8839713" cy="971560"/>
            <a:chOff x="157838" y="0"/>
            <a:chExt cx="8839713" cy="971560"/>
          </a:xfrm>
        </p:grpSpPr>
        <p:pic>
          <p:nvPicPr>
            <p:cNvPr id="12" name="Picture 2" descr="ESCUADRA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57838" y="71420"/>
              <a:ext cx="548644" cy="857256"/>
            </a:xfrm>
            <a:prstGeom prst="rect">
              <a:avLst/>
            </a:prstGeom>
            <a:noFill/>
          </p:spPr>
        </p:pic>
        <p:pic>
          <p:nvPicPr>
            <p:cNvPr id="14" name="13 Imagen"/>
            <p:cNvPicPr>
              <a:picLocks noChangeAspect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8358214" y="0"/>
              <a:ext cx="639337" cy="9715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20" name="8 Marcador de número de diapositiva"/>
          <p:cNvSpPr txBox="1">
            <a:spLocks/>
          </p:cNvSpPr>
          <p:nvPr/>
        </p:nvSpPr>
        <p:spPr bwMode="auto">
          <a:xfrm>
            <a:off x="8534400" y="4857750"/>
            <a:ext cx="6096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BEC535C-B35F-44B9-A273-F124A45BFF29}" type="slidenum">
              <a:rPr kumimoji="0" lang="es-ES" sz="1200" b="1" i="0" u="none" strike="noStrike" kern="1200" cap="none" spc="0" normalizeH="0" baseline="0" noProof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s-ES" sz="1200" b="1" i="0" u="none" strike="noStrike" kern="1200" cap="none" spc="0" normalizeH="0" baseline="0" noProof="0" dirty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21" name="Rectángulo 11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4636572"/>
            <a:ext cx="9144000" cy="506928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  <p:grpSp>
        <p:nvGrpSpPr>
          <p:cNvPr id="3" name="1 Grupo"/>
          <p:cNvGrpSpPr/>
          <p:nvPr/>
        </p:nvGrpSpPr>
        <p:grpSpPr>
          <a:xfrm>
            <a:off x="858876" y="632969"/>
            <a:ext cx="6628780" cy="3991475"/>
            <a:chOff x="714378" y="785519"/>
            <a:chExt cx="7039507" cy="4286561"/>
          </a:xfrm>
        </p:grpSpPr>
        <p:sp>
          <p:nvSpPr>
            <p:cNvPr id="121" name="Rectangle 38"/>
            <p:cNvSpPr>
              <a:spLocks noChangeArrowheads="1"/>
            </p:cNvSpPr>
            <p:nvPr/>
          </p:nvSpPr>
          <p:spPr bwMode="auto">
            <a:xfrm>
              <a:off x="785786" y="2143122"/>
              <a:ext cx="6891933" cy="1123207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pPr algn="ctr" eaLnBrk="0" hangingPunct="0">
                <a:defRPr/>
              </a:pPr>
              <a:endParaRPr lang="es-CL" sz="600" dirty="0">
                <a:cs typeface="+mn-cs"/>
              </a:endParaRPr>
            </a:p>
          </p:txBody>
        </p:sp>
        <p:sp>
          <p:nvSpPr>
            <p:cNvPr id="122" name="Rectangle 4"/>
            <p:cNvSpPr>
              <a:spLocks noChangeArrowheads="1"/>
            </p:cNvSpPr>
            <p:nvPr/>
          </p:nvSpPr>
          <p:spPr bwMode="auto">
            <a:xfrm>
              <a:off x="808707" y="897577"/>
              <a:ext cx="6867524" cy="107826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pPr algn="ctr" eaLnBrk="0" hangingPunct="0">
                <a:defRPr/>
              </a:pPr>
              <a:endParaRPr lang="es-CL" sz="600" dirty="0">
                <a:latin typeface="Calibri" pitchFamily="34" charset="0"/>
                <a:cs typeface="+mn-cs"/>
              </a:endParaRPr>
            </a:p>
          </p:txBody>
        </p:sp>
        <p:sp>
          <p:nvSpPr>
            <p:cNvPr id="123" name="Rectangle 5"/>
            <p:cNvSpPr>
              <a:spLocks noChangeArrowheads="1"/>
            </p:cNvSpPr>
            <p:nvPr/>
          </p:nvSpPr>
          <p:spPr bwMode="auto">
            <a:xfrm>
              <a:off x="730809" y="785519"/>
              <a:ext cx="7023076" cy="14446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tIns="0"/>
            <a:lstStyle/>
            <a:p>
              <a:pPr eaLnBrk="0" hangingPunct="0">
                <a:defRPr/>
              </a:pPr>
              <a:r>
                <a:rPr lang="es-ES" sz="800" b="1" dirty="0">
                  <a:solidFill>
                    <a:srgbClr val="000000"/>
                  </a:solidFill>
                  <a:latin typeface="Calibri" pitchFamily="34" charset="0"/>
                  <a:cs typeface="Arial" pitchFamily="34" charset="0"/>
                </a:rPr>
                <a:t>PROPULSIÓN</a:t>
              </a:r>
            </a:p>
          </p:txBody>
        </p:sp>
        <p:sp>
          <p:nvSpPr>
            <p:cNvPr id="124" name="Rectangle 113"/>
            <p:cNvSpPr>
              <a:spLocks noChangeArrowheads="1"/>
            </p:cNvSpPr>
            <p:nvPr/>
          </p:nvSpPr>
          <p:spPr bwMode="auto">
            <a:xfrm>
              <a:off x="714378" y="2025396"/>
              <a:ext cx="7023100" cy="149225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tIns="0"/>
            <a:lstStyle/>
            <a:p>
              <a:pPr eaLnBrk="0" hangingPunct="0">
                <a:defRPr/>
              </a:pPr>
              <a:r>
                <a:rPr lang="es-ES" sz="800" b="1" dirty="0">
                  <a:solidFill>
                    <a:srgbClr val="000000"/>
                  </a:solidFill>
                  <a:latin typeface="Calibri" pitchFamily="34" charset="0"/>
                  <a:cs typeface="Arial" pitchFamily="34" charset="0"/>
                </a:rPr>
                <a:t>ENERGÍA</a:t>
              </a:r>
            </a:p>
          </p:txBody>
        </p:sp>
        <p:sp>
          <p:nvSpPr>
            <p:cNvPr id="125" name="Rectangle 102"/>
            <p:cNvSpPr>
              <a:spLocks noChangeArrowheads="1"/>
            </p:cNvSpPr>
            <p:nvPr/>
          </p:nvSpPr>
          <p:spPr bwMode="auto">
            <a:xfrm>
              <a:off x="797970" y="3447053"/>
              <a:ext cx="6889998" cy="1625027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pPr algn="ctr" eaLnBrk="0" hangingPunct="0">
                <a:defRPr/>
              </a:pPr>
              <a:endParaRPr lang="es-CL" sz="600" dirty="0">
                <a:latin typeface="Calibri" pitchFamily="34" charset="0"/>
                <a:cs typeface="+mn-cs"/>
              </a:endParaRPr>
            </a:p>
          </p:txBody>
        </p:sp>
        <p:sp>
          <p:nvSpPr>
            <p:cNvPr id="126" name="Rectangle 113"/>
            <p:cNvSpPr>
              <a:spLocks noChangeArrowheads="1"/>
            </p:cNvSpPr>
            <p:nvPr/>
          </p:nvSpPr>
          <p:spPr bwMode="auto">
            <a:xfrm>
              <a:off x="714378" y="3297828"/>
              <a:ext cx="7023125" cy="149225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tIns="0"/>
            <a:lstStyle/>
            <a:p>
              <a:pPr eaLnBrk="0" hangingPunct="0">
                <a:defRPr/>
              </a:pPr>
              <a:r>
                <a:rPr lang="es-ES" sz="800" b="1" dirty="0">
                  <a:solidFill>
                    <a:srgbClr val="000000"/>
                  </a:solidFill>
                  <a:latin typeface="Calibri" pitchFamily="34" charset="0"/>
                  <a:cs typeface="Arial" pitchFamily="34" charset="0"/>
                </a:rPr>
                <a:t> PLATAFORMA</a:t>
              </a:r>
            </a:p>
          </p:txBody>
        </p:sp>
        <p:sp>
          <p:nvSpPr>
            <p:cNvPr id="127" name="Rectangle 109"/>
            <p:cNvSpPr>
              <a:spLocks noChangeArrowheads="1"/>
            </p:cNvSpPr>
            <p:nvPr/>
          </p:nvSpPr>
          <p:spPr bwMode="auto">
            <a:xfrm>
              <a:off x="834259" y="3026867"/>
              <a:ext cx="785818" cy="214314"/>
            </a:xfrm>
            <a:prstGeom prst="rect">
              <a:avLst/>
            </a:prstGeom>
            <a:solidFill>
              <a:srgbClr val="00B05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/>
              <a:r>
                <a:rPr lang="es-ES" sz="600" dirty="0">
                  <a:latin typeface="Calibri" pitchFamily="34" charset="0"/>
                </a:rPr>
                <a:t>DG N°4</a:t>
              </a:r>
            </a:p>
          </p:txBody>
        </p:sp>
        <p:sp>
          <p:nvSpPr>
            <p:cNvPr id="128" name="Rectangle 109"/>
            <p:cNvSpPr>
              <a:spLocks noChangeArrowheads="1"/>
            </p:cNvSpPr>
            <p:nvPr/>
          </p:nvSpPr>
          <p:spPr bwMode="auto">
            <a:xfrm>
              <a:off x="834259" y="2769692"/>
              <a:ext cx="785818" cy="214314"/>
            </a:xfrm>
            <a:prstGeom prst="rect">
              <a:avLst/>
            </a:prstGeom>
            <a:solidFill>
              <a:srgbClr val="00B05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/>
              <a:r>
                <a:rPr lang="es-ES" sz="600" dirty="0">
                  <a:latin typeface="Calibri" pitchFamily="34" charset="0"/>
                </a:rPr>
                <a:t>DG N°3</a:t>
              </a:r>
            </a:p>
          </p:txBody>
        </p:sp>
        <p:sp>
          <p:nvSpPr>
            <p:cNvPr id="129" name="Rectangle 109"/>
            <p:cNvSpPr>
              <a:spLocks noChangeArrowheads="1"/>
            </p:cNvSpPr>
            <p:nvPr/>
          </p:nvSpPr>
          <p:spPr bwMode="auto">
            <a:xfrm>
              <a:off x="834259" y="2493467"/>
              <a:ext cx="785818" cy="214314"/>
            </a:xfrm>
            <a:prstGeom prst="rect">
              <a:avLst/>
            </a:prstGeom>
            <a:solidFill>
              <a:srgbClr val="FF000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/>
              <a:r>
                <a:rPr lang="es-ES" sz="600" dirty="0">
                  <a:latin typeface="Calibri" pitchFamily="34" charset="0"/>
                </a:rPr>
                <a:t>DG N°2 (2)  </a:t>
              </a:r>
            </a:p>
          </p:txBody>
        </p:sp>
        <p:sp>
          <p:nvSpPr>
            <p:cNvPr id="130" name="Rectangle 109"/>
            <p:cNvSpPr>
              <a:spLocks noChangeArrowheads="1"/>
            </p:cNvSpPr>
            <p:nvPr/>
          </p:nvSpPr>
          <p:spPr bwMode="auto">
            <a:xfrm>
              <a:off x="834259" y="2236292"/>
              <a:ext cx="785818" cy="214314"/>
            </a:xfrm>
            <a:prstGeom prst="rect">
              <a:avLst/>
            </a:prstGeom>
            <a:solidFill>
              <a:srgbClr val="00B05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/>
              <a:r>
                <a:rPr lang="es-ES" sz="600" dirty="0">
                  <a:latin typeface="Calibri" pitchFamily="34" charset="0"/>
                </a:rPr>
                <a:t>DG N°1 </a:t>
              </a:r>
            </a:p>
          </p:txBody>
        </p:sp>
        <p:sp>
          <p:nvSpPr>
            <p:cNvPr id="131" name="Rectangle 109"/>
            <p:cNvSpPr>
              <a:spLocks noChangeArrowheads="1"/>
            </p:cNvSpPr>
            <p:nvPr/>
          </p:nvSpPr>
          <p:spPr bwMode="auto">
            <a:xfrm>
              <a:off x="2571736" y="2493467"/>
              <a:ext cx="785818" cy="214314"/>
            </a:xfrm>
            <a:prstGeom prst="rect">
              <a:avLst/>
            </a:prstGeom>
            <a:solidFill>
              <a:srgbClr val="00B05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 eaLnBrk="0" hangingPunct="0"/>
              <a:r>
                <a:rPr lang="es-ES" sz="600" dirty="0">
                  <a:latin typeface="Calibri" pitchFamily="34" charset="0"/>
                </a:rPr>
                <a:t>CONV. N°2</a:t>
              </a:r>
            </a:p>
          </p:txBody>
        </p:sp>
        <p:sp>
          <p:nvSpPr>
            <p:cNvPr id="132" name="Rectangle 109"/>
            <p:cNvSpPr>
              <a:spLocks noChangeArrowheads="1"/>
            </p:cNvSpPr>
            <p:nvPr/>
          </p:nvSpPr>
          <p:spPr bwMode="auto">
            <a:xfrm>
              <a:off x="2571736" y="2236292"/>
              <a:ext cx="785818" cy="214314"/>
            </a:xfrm>
            <a:prstGeom prst="rect">
              <a:avLst/>
            </a:prstGeom>
            <a:solidFill>
              <a:srgbClr val="00B05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 eaLnBrk="0" hangingPunct="0"/>
              <a:r>
                <a:rPr lang="es-ES" sz="600" dirty="0">
                  <a:latin typeface="Calibri" pitchFamily="34" charset="0"/>
                </a:rPr>
                <a:t>CONV. N°1</a:t>
              </a:r>
            </a:p>
          </p:txBody>
        </p:sp>
        <p:sp>
          <p:nvSpPr>
            <p:cNvPr id="133" name="Rectangle 109"/>
            <p:cNvSpPr>
              <a:spLocks noChangeArrowheads="1"/>
            </p:cNvSpPr>
            <p:nvPr/>
          </p:nvSpPr>
          <p:spPr bwMode="auto">
            <a:xfrm>
              <a:off x="3467932" y="2780325"/>
              <a:ext cx="785818" cy="214314"/>
            </a:xfrm>
            <a:prstGeom prst="rect">
              <a:avLst/>
            </a:prstGeom>
            <a:solidFill>
              <a:srgbClr val="00B05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 eaLnBrk="0" hangingPunct="0"/>
              <a:r>
                <a:rPr lang="es-ES" sz="600" dirty="0">
                  <a:latin typeface="Calibri" pitchFamily="34" charset="0"/>
                </a:rPr>
                <a:t>W1/W2</a:t>
              </a:r>
            </a:p>
          </p:txBody>
        </p:sp>
        <p:sp>
          <p:nvSpPr>
            <p:cNvPr id="134" name="Rectangle 109"/>
            <p:cNvSpPr>
              <a:spLocks noChangeArrowheads="1"/>
            </p:cNvSpPr>
            <p:nvPr/>
          </p:nvSpPr>
          <p:spPr bwMode="auto">
            <a:xfrm>
              <a:off x="3467932" y="2504100"/>
              <a:ext cx="785818" cy="214314"/>
            </a:xfrm>
            <a:prstGeom prst="rect">
              <a:avLst/>
            </a:prstGeom>
            <a:solidFill>
              <a:srgbClr val="00B05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 eaLnBrk="0" hangingPunct="0"/>
              <a:r>
                <a:rPr lang="es-ES" sz="600" dirty="0">
                  <a:latin typeface="Calibri" pitchFamily="34" charset="0"/>
                </a:rPr>
                <a:t>TABLERO POPA</a:t>
              </a:r>
            </a:p>
          </p:txBody>
        </p:sp>
        <p:sp>
          <p:nvSpPr>
            <p:cNvPr id="137" name="Rectangle 109"/>
            <p:cNvSpPr>
              <a:spLocks noChangeArrowheads="1"/>
            </p:cNvSpPr>
            <p:nvPr/>
          </p:nvSpPr>
          <p:spPr bwMode="auto">
            <a:xfrm>
              <a:off x="3467932" y="2236292"/>
              <a:ext cx="785818" cy="214314"/>
            </a:xfrm>
            <a:prstGeom prst="rect">
              <a:avLst/>
            </a:prstGeom>
            <a:solidFill>
              <a:srgbClr val="00B05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 eaLnBrk="0" hangingPunct="0"/>
              <a:r>
                <a:rPr lang="es-ES" sz="600" dirty="0">
                  <a:latin typeface="Calibri" pitchFamily="34" charset="0"/>
                </a:rPr>
                <a:t>TABLERO PROA</a:t>
              </a:r>
            </a:p>
          </p:txBody>
        </p:sp>
        <p:sp>
          <p:nvSpPr>
            <p:cNvPr id="234" name="Rectangle 109"/>
            <p:cNvSpPr>
              <a:spLocks noChangeArrowheads="1"/>
            </p:cNvSpPr>
            <p:nvPr/>
          </p:nvSpPr>
          <p:spPr bwMode="auto">
            <a:xfrm>
              <a:off x="4377572" y="2769692"/>
              <a:ext cx="785818" cy="214314"/>
            </a:xfrm>
            <a:prstGeom prst="rect">
              <a:avLst/>
            </a:prstGeom>
            <a:solidFill>
              <a:srgbClr val="00B05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/>
              <a:r>
                <a:rPr lang="es-CL" sz="600" dirty="0">
                  <a:latin typeface="Calibri" pitchFamily="34" charset="0"/>
                </a:rPr>
                <a:t>MOTOR 50 HP</a:t>
              </a:r>
              <a:endParaRPr lang="es-ES" sz="600" dirty="0">
                <a:latin typeface="Calibri" pitchFamily="34" charset="0"/>
              </a:endParaRPr>
            </a:p>
          </p:txBody>
        </p:sp>
        <p:sp>
          <p:nvSpPr>
            <p:cNvPr id="235" name="Rectangle 109"/>
            <p:cNvSpPr>
              <a:spLocks noChangeArrowheads="1"/>
            </p:cNvSpPr>
            <p:nvPr/>
          </p:nvSpPr>
          <p:spPr bwMode="auto">
            <a:xfrm>
              <a:off x="4377572" y="2504100"/>
              <a:ext cx="785818" cy="214314"/>
            </a:xfrm>
            <a:prstGeom prst="rect">
              <a:avLst/>
            </a:prstGeom>
            <a:solidFill>
              <a:srgbClr val="FF000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/>
              <a:r>
                <a:rPr lang="es-ES" sz="600" dirty="0">
                  <a:latin typeface="Calibri" pitchFamily="34" charset="0"/>
                </a:rPr>
                <a:t>RHIB EB (3)</a:t>
              </a:r>
            </a:p>
          </p:txBody>
        </p:sp>
        <p:sp>
          <p:nvSpPr>
            <p:cNvPr id="236" name="Rectangle 109"/>
            <p:cNvSpPr>
              <a:spLocks noChangeArrowheads="1"/>
            </p:cNvSpPr>
            <p:nvPr/>
          </p:nvSpPr>
          <p:spPr bwMode="auto">
            <a:xfrm>
              <a:off x="4377572" y="2236292"/>
              <a:ext cx="785818" cy="214314"/>
            </a:xfrm>
            <a:prstGeom prst="rect">
              <a:avLst/>
            </a:prstGeom>
            <a:solidFill>
              <a:srgbClr val="00B05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/>
              <a:r>
                <a:rPr lang="es-ES" sz="600" dirty="0">
                  <a:latin typeface="Calibri" pitchFamily="34" charset="0"/>
                </a:rPr>
                <a:t>RHIB BB</a:t>
              </a:r>
            </a:p>
          </p:txBody>
        </p:sp>
        <p:sp>
          <p:nvSpPr>
            <p:cNvPr id="237" name="Rectangle 109"/>
            <p:cNvSpPr>
              <a:spLocks noChangeArrowheads="1"/>
            </p:cNvSpPr>
            <p:nvPr/>
          </p:nvSpPr>
          <p:spPr bwMode="auto">
            <a:xfrm>
              <a:off x="5286380" y="2257605"/>
              <a:ext cx="785818" cy="214314"/>
            </a:xfrm>
            <a:prstGeom prst="rect">
              <a:avLst/>
            </a:prstGeom>
            <a:solidFill>
              <a:srgbClr val="00B05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 eaLnBrk="0" hangingPunct="0"/>
              <a:r>
                <a:rPr lang="es-ES" sz="600" dirty="0">
                  <a:latin typeface="Calibri" pitchFamily="34" charset="0"/>
                </a:rPr>
                <a:t>BREAKERS</a:t>
              </a:r>
            </a:p>
          </p:txBody>
        </p:sp>
        <p:sp>
          <p:nvSpPr>
            <p:cNvPr id="238" name="Rectangle 106"/>
            <p:cNvSpPr>
              <a:spLocks noChangeArrowheads="1"/>
            </p:cNvSpPr>
            <p:nvPr/>
          </p:nvSpPr>
          <p:spPr bwMode="auto">
            <a:xfrm>
              <a:off x="839694" y="3544625"/>
              <a:ext cx="711200" cy="236403"/>
            </a:xfrm>
            <a:prstGeom prst="rect">
              <a:avLst/>
            </a:prstGeom>
            <a:solidFill>
              <a:srgbClr val="00B05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 eaLnBrk="0" hangingPunct="0"/>
              <a:r>
                <a:rPr lang="es-ES" sz="600" dirty="0">
                  <a:latin typeface="Calibri" pitchFamily="34" charset="0"/>
                </a:rPr>
                <a:t>HPSW N° 1</a:t>
              </a:r>
            </a:p>
          </p:txBody>
        </p:sp>
        <p:sp>
          <p:nvSpPr>
            <p:cNvPr id="239" name="Rectangle 106"/>
            <p:cNvSpPr>
              <a:spLocks noChangeArrowheads="1"/>
            </p:cNvSpPr>
            <p:nvPr/>
          </p:nvSpPr>
          <p:spPr bwMode="auto">
            <a:xfrm>
              <a:off x="839694" y="3830375"/>
              <a:ext cx="711200" cy="236403"/>
            </a:xfrm>
            <a:prstGeom prst="rect">
              <a:avLst/>
            </a:prstGeom>
            <a:solidFill>
              <a:srgbClr val="00B05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 eaLnBrk="0" hangingPunct="0"/>
              <a:r>
                <a:rPr lang="es-ES" sz="600" dirty="0">
                  <a:latin typeface="Calibri" pitchFamily="34" charset="0"/>
                </a:rPr>
                <a:t>HPSW N° 2</a:t>
              </a:r>
            </a:p>
          </p:txBody>
        </p:sp>
        <p:sp>
          <p:nvSpPr>
            <p:cNvPr id="240" name="Rectangle 106"/>
            <p:cNvSpPr>
              <a:spLocks noChangeArrowheads="1"/>
            </p:cNvSpPr>
            <p:nvPr/>
          </p:nvSpPr>
          <p:spPr bwMode="auto">
            <a:xfrm>
              <a:off x="839694" y="4116125"/>
              <a:ext cx="711200" cy="236403"/>
            </a:xfrm>
            <a:prstGeom prst="rect">
              <a:avLst/>
            </a:prstGeom>
            <a:solidFill>
              <a:srgbClr val="00B05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/>
              <a:r>
                <a:rPr lang="es-ES" sz="600" dirty="0">
                  <a:latin typeface="Calibri" pitchFamily="34" charset="0"/>
                </a:rPr>
                <a:t>HPSW N° 3</a:t>
              </a:r>
            </a:p>
          </p:txBody>
        </p:sp>
        <p:sp>
          <p:nvSpPr>
            <p:cNvPr id="241" name="Rectangle 106"/>
            <p:cNvSpPr>
              <a:spLocks noChangeArrowheads="1"/>
            </p:cNvSpPr>
            <p:nvPr/>
          </p:nvSpPr>
          <p:spPr bwMode="auto">
            <a:xfrm>
              <a:off x="839694" y="4401875"/>
              <a:ext cx="711200" cy="236403"/>
            </a:xfrm>
            <a:prstGeom prst="rect">
              <a:avLst/>
            </a:prstGeom>
            <a:solidFill>
              <a:srgbClr val="00B05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/>
              <a:r>
                <a:rPr lang="es-ES" sz="600" dirty="0">
                  <a:latin typeface="Calibri" pitchFamily="34" charset="0"/>
                </a:rPr>
                <a:t>BBA DE SERVICIO</a:t>
              </a:r>
            </a:p>
          </p:txBody>
        </p:sp>
        <p:sp>
          <p:nvSpPr>
            <p:cNvPr id="242" name="Rectangle 106"/>
            <p:cNvSpPr>
              <a:spLocks noChangeArrowheads="1"/>
            </p:cNvSpPr>
            <p:nvPr/>
          </p:nvSpPr>
          <p:spPr bwMode="auto">
            <a:xfrm>
              <a:off x="849219" y="4697150"/>
              <a:ext cx="711200" cy="236403"/>
            </a:xfrm>
            <a:prstGeom prst="rect">
              <a:avLst/>
            </a:prstGeom>
            <a:solidFill>
              <a:srgbClr val="00B05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/>
              <a:r>
                <a:rPr lang="es-ES" sz="600" dirty="0">
                  <a:latin typeface="Calibri" pitchFamily="34" charset="0"/>
                </a:rPr>
                <a:t>RAMAL DE INCENDIO</a:t>
              </a:r>
            </a:p>
          </p:txBody>
        </p:sp>
        <p:sp>
          <p:nvSpPr>
            <p:cNvPr id="243" name="Rectangle 106"/>
            <p:cNvSpPr>
              <a:spLocks noChangeArrowheads="1"/>
            </p:cNvSpPr>
            <p:nvPr/>
          </p:nvSpPr>
          <p:spPr bwMode="auto">
            <a:xfrm>
              <a:off x="1611219" y="3554150"/>
              <a:ext cx="536671" cy="236403"/>
            </a:xfrm>
            <a:prstGeom prst="rect">
              <a:avLst/>
            </a:prstGeom>
            <a:solidFill>
              <a:srgbClr val="00B05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/>
              <a:r>
                <a:rPr lang="es-ES" sz="600" dirty="0">
                  <a:latin typeface="Calibri" pitchFamily="34" charset="0"/>
                </a:rPr>
                <a:t>AVCAT</a:t>
              </a:r>
            </a:p>
          </p:txBody>
        </p:sp>
        <p:sp>
          <p:nvSpPr>
            <p:cNvPr id="244" name="Rectangle 106"/>
            <p:cNvSpPr>
              <a:spLocks noChangeArrowheads="1"/>
            </p:cNvSpPr>
            <p:nvPr/>
          </p:nvSpPr>
          <p:spPr bwMode="auto">
            <a:xfrm>
              <a:off x="1611219" y="3839900"/>
              <a:ext cx="536671" cy="236403"/>
            </a:xfrm>
            <a:prstGeom prst="rect">
              <a:avLst/>
            </a:prstGeom>
            <a:solidFill>
              <a:srgbClr val="00B05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 eaLnBrk="0" hangingPunct="0"/>
              <a:r>
                <a:rPr lang="es-ES" sz="600" dirty="0">
                  <a:latin typeface="Calibri" pitchFamily="34" charset="0"/>
                </a:rPr>
                <a:t>DMFO</a:t>
              </a:r>
            </a:p>
          </p:txBody>
        </p:sp>
        <p:sp>
          <p:nvSpPr>
            <p:cNvPr id="245" name="Rectangle 106"/>
            <p:cNvSpPr>
              <a:spLocks noChangeArrowheads="1"/>
            </p:cNvSpPr>
            <p:nvPr/>
          </p:nvSpPr>
          <p:spPr bwMode="auto">
            <a:xfrm>
              <a:off x="1611219" y="4125650"/>
              <a:ext cx="536671" cy="236403"/>
            </a:xfrm>
            <a:prstGeom prst="rect">
              <a:avLst/>
            </a:prstGeom>
            <a:solidFill>
              <a:srgbClr val="00B05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/>
              <a:r>
                <a:rPr lang="es-ES" sz="600" dirty="0">
                  <a:latin typeface="Calibri" pitchFamily="34" charset="0"/>
                </a:rPr>
                <a:t>HIFR</a:t>
              </a:r>
            </a:p>
          </p:txBody>
        </p:sp>
        <p:sp>
          <p:nvSpPr>
            <p:cNvPr id="246" name="Rectangle 106"/>
            <p:cNvSpPr>
              <a:spLocks noChangeArrowheads="1"/>
            </p:cNvSpPr>
            <p:nvPr/>
          </p:nvSpPr>
          <p:spPr bwMode="auto">
            <a:xfrm>
              <a:off x="1611219" y="4411400"/>
              <a:ext cx="536671" cy="236403"/>
            </a:xfrm>
            <a:prstGeom prst="rect">
              <a:avLst/>
            </a:prstGeom>
            <a:solidFill>
              <a:srgbClr val="00B05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 eaLnBrk="0" hangingPunct="0"/>
              <a:r>
                <a:rPr lang="es-ES" sz="600" dirty="0">
                  <a:latin typeface="Calibri" pitchFamily="34" charset="0"/>
                </a:rPr>
                <a:t>GRÚA BB</a:t>
              </a:r>
            </a:p>
          </p:txBody>
        </p:sp>
        <p:sp>
          <p:nvSpPr>
            <p:cNvPr id="247" name="Rectangle 106"/>
            <p:cNvSpPr>
              <a:spLocks noChangeArrowheads="1"/>
            </p:cNvSpPr>
            <p:nvPr/>
          </p:nvSpPr>
          <p:spPr bwMode="auto">
            <a:xfrm>
              <a:off x="1620744" y="4706675"/>
              <a:ext cx="536671" cy="236403"/>
            </a:xfrm>
            <a:prstGeom prst="rect">
              <a:avLst/>
            </a:prstGeom>
            <a:solidFill>
              <a:srgbClr val="00B05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 eaLnBrk="0" hangingPunct="0"/>
              <a:r>
                <a:rPr lang="es-ES" sz="600" dirty="0">
                  <a:latin typeface="Calibri" pitchFamily="34" charset="0"/>
                </a:rPr>
                <a:t>GRUA EB</a:t>
              </a:r>
            </a:p>
          </p:txBody>
        </p:sp>
        <p:sp>
          <p:nvSpPr>
            <p:cNvPr id="248" name="Rectangle 106"/>
            <p:cNvSpPr>
              <a:spLocks noChangeArrowheads="1"/>
            </p:cNvSpPr>
            <p:nvPr/>
          </p:nvSpPr>
          <p:spPr bwMode="auto">
            <a:xfrm>
              <a:off x="2211294" y="3563675"/>
              <a:ext cx="612871" cy="236403"/>
            </a:xfrm>
            <a:prstGeom prst="rect">
              <a:avLst/>
            </a:prstGeom>
            <a:solidFill>
              <a:srgbClr val="00B05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 eaLnBrk="0" hangingPunct="0"/>
              <a:r>
                <a:rPr lang="es-ES" sz="600" dirty="0">
                  <a:latin typeface="Calibri" pitchFamily="34" charset="0"/>
                </a:rPr>
                <a:t>CABRESTANTE</a:t>
              </a:r>
            </a:p>
          </p:txBody>
        </p:sp>
        <p:sp>
          <p:nvSpPr>
            <p:cNvPr id="249" name="Rectangle 106"/>
            <p:cNvSpPr>
              <a:spLocks noChangeArrowheads="1"/>
            </p:cNvSpPr>
            <p:nvPr/>
          </p:nvSpPr>
          <p:spPr bwMode="auto">
            <a:xfrm>
              <a:off x="2211294" y="3849425"/>
              <a:ext cx="612871" cy="236403"/>
            </a:xfrm>
            <a:prstGeom prst="rect">
              <a:avLst/>
            </a:prstGeom>
            <a:solidFill>
              <a:srgbClr val="00B05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 eaLnBrk="0" hangingPunct="0"/>
              <a:r>
                <a:rPr lang="es-ES" sz="600" dirty="0">
                  <a:latin typeface="Calibri" pitchFamily="34" charset="0"/>
                </a:rPr>
                <a:t>WINCHE</a:t>
              </a:r>
            </a:p>
          </p:txBody>
        </p:sp>
        <p:sp>
          <p:nvSpPr>
            <p:cNvPr id="250" name="Rectangle 106"/>
            <p:cNvSpPr>
              <a:spLocks noChangeArrowheads="1"/>
            </p:cNvSpPr>
            <p:nvPr/>
          </p:nvSpPr>
          <p:spPr bwMode="auto">
            <a:xfrm>
              <a:off x="2887569" y="3563675"/>
              <a:ext cx="612871" cy="236403"/>
            </a:xfrm>
            <a:prstGeom prst="rect">
              <a:avLst/>
            </a:prstGeom>
            <a:solidFill>
              <a:srgbClr val="FF000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/>
              <a:r>
                <a:rPr lang="es-ES" sz="600" dirty="0">
                  <a:latin typeface="Calibri" pitchFamily="34" charset="0"/>
                </a:rPr>
                <a:t>KWM N°1 (4)</a:t>
              </a:r>
            </a:p>
          </p:txBody>
        </p:sp>
        <p:sp>
          <p:nvSpPr>
            <p:cNvPr id="251" name="Rectangle 106"/>
            <p:cNvSpPr>
              <a:spLocks noChangeArrowheads="1"/>
            </p:cNvSpPr>
            <p:nvPr/>
          </p:nvSpPr>
          <p:spPr bwMode="auto">
            <a:xfrm>
              <a:off x="2887569" y="3849425"/>
              <a:ext cx="612871" cy="236403"/>
            </a:xfrm>
            <a:prstGeom prst="rect">
              <a:avLst/>
            </a:prstGeom>
            <a:solidFill>
              <a:srgbClr val="00B05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/>
              <a:r>
                <a:rPr lang="es-ES" sz="600" dirty="0">
                  <a:latin typeface="Calibri" pitchFamily="34" charset="0"/>
                </a:rPr>
                <a:t>KWM N°2</a:t>
              </a:r>
            </a:p>
          </p:txBody>
        </p:sp>
        <p:sp>
          <p:nvSpPr>
            <p:cNvPr id="252" name="Rectangle 106"/>
            <p:cNvSpPr>
              <a:spLocks noChangeArrowheads="1"/>
            </p:cNvSpPr>
            <p:nvPr/>
          </p:nvSpPr>
          <p:spPr bwMode="auto">
            <a:xfrm>
              <a:off x="2887569" y="4135175"/>
              <a:ext cx="612871" cy="236403"/>
            </a:xfrm>
            <a:prstGeom prst="rect">
              <a:avLst/>
            </a:prstGeom>
            <a:solidFill>
              <a:srgbClr val="FF000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 eaLnBrk="0" hangingPunct="0"/>
              <a:r>
                <a:rPr lang="es-ES" sz="600" dirty="0">
                  <a:latin typeface="Calibri" pitchFamily="34" charset="0"/>
                </a:rPr>
                <a:t>CALDERA N°1 (5)) </a:t>
              </a:r>
            </a:p>
          </p:txBody>
        </p:sp>
        <p:sp>
          <p:nvSpPr>
            <p:cNvPr id="253" name="Rectangle 106"/>
            <p:cNvSpPr>
              <a:spLocks noChangeArrowheads="1"/>
            </p:cNvSpPr>
            <p:nvPr/>
          </p:nvSpPr>
          <p:spPr bwMode="auto">
            <a:xfrm>
              <a:off x="2887569" y="4420925"/>
              <a:ext cx="612871" cy="236403"/>
            </a:xfrm>
            <a:prstGeom prst="rect">
              <a:avLst/>
            </a:prstGeom>
            <a:solidFill>
              <a:srgbClr val="00B05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/>
              <a:r>
                <a:rPr lang="es-ES" sz="600" dirty="0">
                  <a:latin typeface="Calibri" pitchFamily="34" charset="0"/>
                </a:rPr>
                <a:t>CALDERA N°2</a:t>
              </a:r>
            </a:p>
          </p:txBody>
        </p:sp>
        <p:sp>
          <p:nvSpPr>
            <p:cNvPr id="254" name="Rectangle 106"/>
            <p:cNvSpPr>
              <a:spLocks noChangeArrowheads="1"/>
            </p:cNvSpPr>
            <p:nvPr/>
          </p:nvSpPr>
          <p:spPr bwMode="auto">
            <a:xfrm>
              <a:off x="3544794" y="3563675"/>
              <a:ext cx="612871" cy="236403"/>
            </a:xfrm>
            <a:prstGeom prst="rect">
              <a:avLst/>
            </a:prstGeom>
            <a:solidFill>
              <a:srgbClr val="00B05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/>
              <a:r>
                <a:rPr lang="es-ES" sz="600" dirty="0">
                  <a:latin typeface="Calibri" pitchFamily="34" charset="0"/>
                </a:rPr>
                <a:t>EST. RECARGA PROA</a:t>
              </a:r>
            </a:p>
          </p:txBody>
        </p:sp>
        <p:sp>
          <p:nvSpPr>
            <p:cNvPr id="255" name="Rectangle 106"/>
            <p:cNvSpPr>
              <a:spLocks noChangeArrowheads="1"/>
            </p:cNvSpPr>
            <p:nvPr/>
          </p:nvSpPr>
          <p:spPr bwMode="auto">
            <a:xfrm>
              <a:off x="3544794" y="3849425"/>
              <a:ext cx="612871" cy="236403"/>
            </a:xfrm>
            <a:prstGeom prst="rect">
              <a:avLst/>
            </a:prstGeom>
            <a:solidFill>
              <a:srgbClr val="00B05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/>
              <a:r>
                <a:rPr lang="es-ES" sz="600" dirty="0">
                  <a:latin typeface="Calibri" pitchFamily="34" charset="0"/>
                </a:rPr>
                <a:t>EST. RECARGA POPA</a:t>
              </a:r>
            </a:p>
          </p:txBody>
        </p:sp>
        <p:sp>
          <p:nvSpPr>
            <p:cNvPr id="256" name="Rectangle 106"/>
            <p:cNvSpPr>
              <a:spLocks noChangeArrowheads="1"/>
            </p:cNvSpPr>
            <p:nvPr/>
          </p:nvSpPr>
          <p:spPr bwMode="auto">
            <a:xfrm>
              <a:off x="3544794" y="4135175"/>
              <a:ext cx="612871" cy="236403"/>
            </a:xfrm>
            <a:prstGeom prst="rect">
              <a:avLst/>
            </a:prstGeom>
            <a:solidFill>
              <a:srgbClr val="00B05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/>
              <a:r>
                <a:rPr lang="es-ES" sz="600" dirty="0">
                  <a:latin typeface="Calibri" pitchFamily="34" charset="0"/>
                </a:rPr>
                <a:t>COMPRESOR BAUER</a:t>
              </a:r>
            </a:p>
          </p:txBody>
        </p:sp>
        <p:sp>
          <p:nvSpPr>
            <p:cNvPr id="257" name="Rectangle 106"/>
            <p:cNvSpPr>
              <a:spLocks noChangeArrowheads="1"/>
            </p:cNvSpPr>
            <p:nvPr/>
          </p:nvSpPr>
          <p:spPr bwMode="auto">
            <a:xfrm>
              <a:off x="3544794" y="4420925"/>
              <a:ext cx="612871" cy="236403"/>
            </a:xfrm>
            <a:prstGeom prst="rect">
              <a:avLst/>
            </a:prstGeom>
            <a:solidFill>
              <a:srgbClr val="00B05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/>
              <a:r>
                <a:rPr lang="es-ES" sz="600" dirty="0">
                  <a:latin typeface="Calibri" pitchFamily="34" charset="0"/>
                </a:rPr>
                <a:t>SERVO BB</a:t>
              </a:r>
            </a:p>
          </p:txBody>
        </p:sp>
        <p:sp>
          <p:nvSpPr>
            <p:cNvPr id="258" name="Rectangle 106"/>
            <p:cNvSpPr>
              <a:spLocks noChangeArrowheads="1"/>
            </p:cNvSpPr>
            <p:nvPr/>
          </p:nvSpPr>
          <p:spPr bwMode="auto">
            <a:xfrm>
              <a:off x="3554319" y="4716200"/>
              <a:ext cx="612871" cy="236403"/>
            </a:xfrm>
            <a:prstGeom prst="rect">
              <a:avLst/>
            </a:prstGeom>
            <a:solidFill>
              <a:srgbClr val="00B05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 eaLnBrk="0" hangingPunct="0"/>
              <a:r>
                <a:rPr lang="es-ES" sz="600" dirty="0">
                  <a:latin typeface="Calibri" pitchFamily="34" charset="0"/>
                </a:rPr>
                <a:t>SERVO EB</a:t>
              </a:r>
            </a:p>
          </p:txBody>
        </p:sp>
        <p:sp>
          <p:nvSpPr>
            <p:cNvPr id="259" name="Rectangle 106"/>
            <p:cNvSpPr>
              <a:spLocks noChangeArrowheads="1"/>
            </p:cNvSpPr>
            <p:nvPr/>
          </p:nvSpPr>
          <p:spPr bwMode="auto">
            <a:xfrm>
              <a:off x="4202019" y="3573200"/>
              <a:ext cx="612871" cy="236403"/>
            </a:xfrm>
            <a:prstGeom prst="rect">
              <a:avLst/>
            </a:prstGeom>
            <a:solidFill>
              <a:srgbClr val="FFFF0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/>
              <a:r>
                <a:rPr lang="es-ES" sz="600" dirty="0">
                  <a:latin typeface="Calibri" pitchFamily="34" charset="0"/>
                </a:rPr>
                <a:t>VENT/EXT (6)</a:t>
              </a:r>
            </a:p>
          </p:txBody>
        </p:sp>
        <p:sp>
          <p:nvSpPr>
            <p:cNvPr id="260" name="Rectangle 106"/>
            <p:cNvSpPr>
              <a:spLocks noChangeArrowheads="1"/>
            </p:cNvSpPr>
            <p:nvPr/>
          </p:nvSpPr>
          <p:spPr bwMode="auto">
            <a:xfrm>
              <a:off x="4202019" y="3858950"/>
              <a:ext cx="612871" cy="236403"/>
            </a:xfrm>
            <a:prstGeom prst="rect">
              <a:avLst/>
            </a:prstGeom>
            <a:solidFill>
              <a:srgbClr val="00B05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/>
              <a:r>
                <a:rPr lang="es-ES" sz="600" dirty="0">
                  <a:latin typeface="Calibri" pitchFamily="34" charset="0"/>
                </a:rPr>
                <a:t>BBA AGUA BEBIDA N°1</a:t>
              </a:r>
            </a:p>
          </p:txBody>
        </p:sp>
        <p:sp>
          <p:nvSpPr>
            <p:cNvPr id="261" name="Rectangle 106"/>
            <p:cNvSpPr>
              <a:spLocks noChangeArrowheads="1"/>
            </p:cNvSpPr>
            <p:nvPr/>
          </p:nvSpPr>
          <p:spPr bwMode="auto">
            <a:xfrm>
              <a:off x="4202019" y="4144700"/>
              <a:ext cx="612871" cy="236403"/>
            </a:xfrm>
            <a:prstGeom prst="rect">
              <a:avLst/>
            </a:prstGeom>
            <a:solidFill>
              <a:srgbClr val="00B05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/>
              <a:r>
                <a:rPr lang="es-ES" sz="600" dirty="0">
                  <a:latin typeface="Calibri" pitchFamily="34" charset="0"/>
                </a:rPr>
                <a:t>BBA AGUA BEBIDA N°2</a:t>
              </a:r>
            </a:p>
          </p:txBody>
        </p:sp>
        <p:sp>
          <p:nvSpPr>
            <p:cNvPr id="262" name="Rectangle 106"/>
            <p:cNvSpPr>
              <a:spLocks noChangeArrowheads="1"/>
            </p:cNvSpPr>
            <p:nvPr/>
          </p:nvSpPr>
          <p:spPr bwMode="auto">
            <a:xfrm>
              <a:off x="4202019" y="4430450"/>
              <a:ext cx="612871" cy="236403"/>
            </a:xfrm>
            <a:prstGeom prst="rect">
              <a:avLst/>
            </a:prstGeom>
            <a:solidFill>
              <a:srgbClr val="00B05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 eaLnBrk="0" hangingPunct="0"/>
              <a:r>
                <a:rPr lang="es-ES" sz="600" dirty="0">
                  <a:latin typeface="Calibri" pitchFamily="34" charset="0"/>
                </a:rPr>
                <a:t>POI N°1</a:t>
              </a:r>
            </a:p>
          </p:txBody>
        </p:sp>
        <p:sp>
          <p:nvSpPr>
            <p:cNvPr id="263" name="Rectangle 106"/>
            <p:cNvSpPr>
              <a:spLocks noChangeArrowheads="1"/>
            </p:cNvSpPr>
            <p:nvPr/>
          </p:nvSpPr>
          <p:spPr bwMode="auto">
            <a:xfrm>
              <a:off x="4211544" y="4725725"/>
              <a:ext cx="612871" cy="236403"/>
            </a:xfrm>
            <a:prstGeom prst="rect">
              <a:avLst/>
            </a:prstGeom>
            <a:solidFill>
              <a:srgbClr val="FFFF0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 eaLnBrk="0" hangingPunct="0"/>
              <a:r>
                <a:rPr lang="es-ES" sz="600" dirty="0">
                  <a:latin typeface="Calibri" pitchFamily="34" charset="0"/>
                </a:rPr>
                <a:t>POI N°2(7)</a:t>
              </a:r>
            </a:p>
          </p:txBody>
        </p:sp>
        <p:sp>
          <p:nvSpPr>
            <p:cNvPr id="264" name="Rectangle 106"/>
            <p:cNvSpPr>
              <a:spLocks noChangeArrowheads="1"/>
            </p:cNvSpPr>
            <p:nvPr/>
          </p:nvSpPr>
          <p:spPr bwMode="auto">
            <a:xfrm>
              <a:off x="4868769" y="3573200"/>
              <a:ext cx="612871" cy="236403"/>
            </a:xfrm>
            <a:prstGeom prst="rect">
              <a:avLst/>
            </a:prstGeom>
            <a:solidFill>
              <a:srgbClr val="00B05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/>
              <a:r>
                <a:rPr lang="es-ES" sz="600" dirty="0">
                  <a:latin typeface="Calibri" pitchFamily="34" charset="0"/>
                </a:rPr>
                <a:t>LPAC</a:t>
              </a:r>
            </a:p>
          </p:txBody>
        </p:sp>
        <p:sp>
          <p:nvSpPr>
            <p:cNvPr id="265" name="Rectangle 106"/>
            <p:cNvSpPr>
              <a:spLocks noChangeArrowheads="1"/>
            </p:cNvSpPr>
            <p:nvPr/>
          </p:nvSpPr>
          <p:spPr bwMode="auto">
            <a:xfrm>
              <a:off x="4868769" y="3858950"/>
              <a:ext cx="612871" cy="236403"/>
            </a:xfrm>
            <a:prstGeom prst="rect">
              <a:avLst/>
            </a:prstGeom>
            <a:solidFill>
              <a:srgbClr val="00B05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/>
              <a:r>
                <a:rPr lang="es-ES" sz="600" dirty="0">
                  <a:latin typeface="Calibri" pitchFamily="34" charset="0"/>
                </a:rPr>
                <a:t>HPAC N°1</a:t>
              </a:r>
            </a:p>
          </p:txBody>
        </p:sp>
        <p:sp>
          <p:nvSpPr>
            <p:cNvPr id="266" name="Rectangle 106"/>
            <p:cNvSpPr>
              <a:spLocks noChangeArrowheads="1"/>
            </p:cNvSpPr>
            <p:nvPr/>
          </p:nvSpPr>
          <p:spPr bwMode="auto">
            <a:xfrm>
              <a:off x="4868769" y="4144700"/>
              <a:ext cx="612871" cy="236403"/>
            </a:xfrm>
            <a:prstGeom prst="rect">
              <a:avLst/>
            </a:prstGeom>
            <a:solidFill>
              <a:srgbClr val="FFFF0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/>
              <a:r>
                <a:rPr lang="es-ES" sz="600" dirty="0">
                  <a:latin typeface="Calibri" pitchFamily="34" charset="0"/>
                </a:rPr>
                <a:t>HPAC N°2 (9)</a:t>
              </a:r>
            </a:p>
          </p:txBody>
        </p:sp>
        <p:sp>
          <p:nvSpPr>
            <p:cNvPr id="267" name="Rectangle 106"/>
            <p:cNvSpPr>
              <a:spLocks noChangeArrowheads="1"/>
            </p:cNvSpPr>
            <p:nvPr/>
          </p:nvSpPr>
          <p:spPr bwMode="auto">
            <a:xfrm>
              <a:off x="4868769" y="4430450"/>
              <a:ext cx="612871" cy="236403"/>
            </a:xfrm>
            <a:prstGeom prst="rect">
              <a:avLst/>
            </a:prstGeom>
            <a:solidFill>
              <a:srgbClr val="00B05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/>
              <a:r>
                <a:rPr lang="es-ES" sz="600" dirty="0">
                  <a:latin typeface="Calibri" pitchFamily="34" charset="0"/>
                </a:rPr>
                <a:t>RF</a:t>
              </a:r>
            </a:p>
          </p:txBody>
        </p:sp>
        <p:sp>
          <p:nvSpPr>
            <p:cNvPr id="268" name="Rectangle 106"/>
            <p:cNvSpPr>
              <a:spLocks noChangeArrowheads="1"/>
            </p:cNvSpPr>
            <p:nvPr/>
          </p:nvSpPr>
          <p:spPr bwMode="auto">
            <a:xfrm>
              <a:off x="5545044" y="3573200"/>
              <a:ext cx="812896" cy="236403"/>
            </a:xfrm>
            <a:prstGeom prst="rect">
              <a:avLst/>
            </a:prstGeom>
            <a:solidFill>
              <a:srgbClr val="00B05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 eaLnBrk="0" hangingPunct="0"/>
              <a:r>
                <a:rPr lang="es-ES" sz="600" dirty="0">
                  <a:latin typeface="Calibri" pitchFamily="34" charset="0"/>
                </a:rPr>
                <a:t>CTO. ACHIQUE</a:t>
              </a:r>
            </a:p>
          </p:txBody>
        </p:sp>
        <p:sp>
          <p:nvSpPr>
            <p:cNvPr id="269" name="Rectangle 106"/>
            <p:cNvSpPr>
              <a:spLocks noChangeArrowheads="1"/>
            </p:cNvSpPr>
            <p:nvPr/>
          </p:nvSpPr>
          <p:spPr bwMode="auto">
            <a:xfrm>
              <a:off x="5545044" y="3858950"/>
              <a:ext cx="812896" cy="236403"/>
            </a:xfrm>
            <a:prstGeom prst="rect">
              <a:avLst/>
            </a:prstGeom>
            <a:solidFill>
              <a:srgbClr val="00B05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/>
              <a:r>
                <a:rPr lang="es-ES" sz="600" dirty="0">
                  <a:latin typeface="Calibri" pitchFamily="34" charset="0"/>
                </a:rPr>
                <a:t>HALON MQ.</a:t>
              </a:r>
            </a:p>
          </p:txBody>
        </p:sp>
        <p:sp>
          <p:nvSpPr>
            <p:cNvPr id="270" name="Rectangle 106"/>
            <p:cNvSpPr>
              <a:spLocks noChangeArrowheads="1"/>
            </p:cNvSpPr>
            <p:nvPr/>
          </p:nvSpPr>
          <p:spPr bwMode="auto">
            <a:xfrm>
              <a:off x="5545044" y="4144700"/>
              <a:ext cx="812896" cy="236403"/>
            </a:xfrm>
            <a:prstGeom prst="rect">
              <a:avLst/>
            </a:prstGeom>
            <a:solidFill>
              <a:srgbClr val="00B05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 eaLnBrk="0" hangingPunct="0"/>
              <a:r>
                <a:rPr lang="es-ES" sz="600" dirty="0">
                  <a:latin typeface="Calibri" pitchFamily="34" charset="0"/>
                </a:rPr>
                <a:t>FOAM CUB. VUELO</a:t>
              </a:r>
            </a:p>
          </p:txBody>
        </p:sp>
        <p:sp>
          <p:nvSpPr>
            <p:cNvPr id="271" name="Rectangle 106"/>
            <p:cNvSpPr>
              <a:spLocks noChangeArrowheads="1"/>
            </p:cNvSpPr>
            <p:nvPr/>
          </p:nvSpPr>
          <p:spPr bwMode="auto">
            <a:xfrm>
              <a:off x="5545044" y="4430450"/>
              <a:ext cx="812896" cy="236403"/>
            </a:xfrm>
            <a:prstGeom prst="rect">
              <a:avLst/>
            </a:prstGeom>
            <a:solidFill>
              <a:srgbClr val="00B05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 eaLnBrk="0" hangingPunct="0"/>
              <a:r>
                <a:rPr lang="es-ES" sz="600" dirty="0">
                  <a:latin typeface="Calibri" pitchFamily="34" charset="0"/>
                </a:rPr>
                <a:t>FOAM MQ.</a:t>
              </a:r>
            </a:p>
          </p:txBody>
        </p:sp>
        <p:sp>
          <p:nvSpPr>
            <p:cNvPr id="272" name="Rectangle 106"/>
            <p:cNvSpPr>
              <a:spLocks noChangeArrowheads="1"/>
            </p:cNvSpPr>
            <p:nvPr/>
          </p:nvSpPr>
          <p:spPr bwMode="auto">
            <a:xfrm>
              <a:off x="6411818" y="3573200"/>
              <a:ext cx="898621" cy="236403"/>
            </a:xfrm>
            <a:prstGeom prst="rect">
              <a:avLst/>
            </a:prstGeom>
            <a:solidFill>
              <a:srgbClr val="00B05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 eaLnBrk="0" hangingPunct="0"/>
              <a:r>
                <a:rPr lang="es-ES" sz="600" dirty="0">
                  <a:latin typeface="Calibri" pitchFamily="34" charset="0"/>
                </a:rPr>
                <a:t>PARTIDA CRA PROA</a:t>
              </a:r>
            </a:p>
          </p:txBody>
        </p:sp>
        <p:sp>
          <p:nvSpPr>
            <p:cNvPr id="273" name="Rectangle 106"/>
            <p:cNvSpPr>
              <a:spLocks noChangeArrowheads="1"/>
            </p:cNvSpPr>
            <p:nvPr/>
          </p:nvSpPr>
          <p:spPr bwMode="auto">
            <a:xfrm>
              <a:off x="6411818" y="3858950"/>
              <a:ext cx="898621" cy="236403"/>
            </a:xfrm>
            <a:prstGeom prst="rect">
              <a:avLst/>
            </a:prstGeom>
            <a:solidFill>
              <a:srgbClr val="00B05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 eaLnBrk="0" hangingPunct="0"/>
              <a:r>
                <a:rPr lang="es-ES" sz="600" dirty="0">
                  <a:latin typeface="Calibri" pitchFamily="34" charset="0"/>
                </a:rPr>
                <a:t>PARTIDA CRA POPA</a:t>
              </a:r>
            </a:p>
          </p:txBody>
        </p:sp>
        <p:sp>
          <p:nvSpPr>
            <p:cNvPr id="274" name="Rectangle 106"/>
            <p:cNvSpPr>
              <a:spLocks noChangeArrowheads="1"/>
            </p:cNvSpPr>
            <p:nvPr/>
          </p:nvSpPr>
          <p:spPr bwMode="auto">
            <a:xfrm>
              <a:off x="6411818" y="4144700"/>
              <a:ext cx="898621" cy="236403"/>
            </a:xfrm>
            <a:prstGeom prst="rect">
              <a:avLst/>
            </a:prstGeom>
            <a:solidFill>
              <a:srgbClr val="00B05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/>
              <a:r>
                <a:rPr lang="es-ES" sz="600" dirty="0">
                  <a:latin typeface="Calibri" pitchFamily="34" charset="0"/>
                </a:rPr>
                <a:t>MANGUERAS</a:t>
              </a:r>
            </a:p>
          </p:txBody>
        </p:sp>
        <p:sp>
          <p:nvSpPr>
            <p:cNvPr id="275" name="Rectangle 106"/>
            <p:cNvSpPr>
              <a:spLocks noChangeArrowheads="1"/>
            </p:cNvSpPr>
            <p:nvPr/>
          </p:nvSpPr>
          <p:spPr bwMode="auto">
            <a:xfrm>
              <a:off x="5554569" y="4725725"/>
              <a:ext cx="812896" cy="236403"/>
            </a:xfrm>
            <a:prstGeom prst="rect">
              <a:avLst/>
            </a:prstGeom>
            <a:solidFill>
              <a:srgbClr val="00B05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/>
              <a:r>
                <a:rPr lang="es-ES" sz="600" dirty="0">
                  <a:latin typeface="Calibri" pitchFamily="34" charset="0"/>
                </a:rPr>
                <a:t>SEWAGE</a:t>
              </a:r>
            </a:p>
          </p:txBody>
        </p:sp>
        <p:sp>
          <p:nvSpPr>
            <p:cNvPr id="287" name="Rectangle 109"/>
            <p:cNvSpPr>
              <a:spLocks noChangeArrowheads="1"/>
            </p:cNvSpPr>
            <p:nvPr/>
          </p:nvSpPr>
          <p:spPr bwMode="auto">
            <a:xfrm>
              <a:off x="6143635" y="2257092"/>
              <a:ext cx="866265" cy="214314"/>
            </a:xfrm>
            <a:prstGeom prst="rect">
              <a:avLst/>
            </a:prstGeom>
            <a:solidFill>
              <a:srgbClr val="00B05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 eaLnBrk="0" hangingPunct="0"/>
              <a:r>
                <a:rPr lang="es-ES" sz="600" dirty="0">
                  <a:latin typeface="Calibri" pitchFamily="34" charset="0"/>
                </a:rPr>
                <a:t>IMCS</a:t>
              </a:r>
            </a:p>
          </p:txBody>
        </p:sp>
        <p:sp>
          <p:nvSpPr>
            <p:cNvPr id="288" name="Rectangle 109"/>
            <p:cNvSpPr>
              <a:spLocks noChangeArrowheads="1"/>
            </p:cNvSpPr>
            <p:nvPr/>
          </p:nvSpPr>
          <p:spPr bwMode="auto">
            <a:xfrm>
              <a:off x="5286380" y="2522091"/>
              <a:ext cx="785818" cy="214314"/>
            </a:xfrm>
            <a:prstGeom prst="rect">
              <a:avLst/>
            </a:prstGeom>
            <a:solidFill>
              <a:srgbClr val="00B05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/>
              <a:r>
                <a:rPr lang="es-CL" sz="600" dirty="0">
                  <a:latin typeface="Calibri" pitchFamily="34" charset="0"/>
                </a:rPr>
                <a:t>EV’s</a:t>
              </a:r>
              <a:endParaRPr lang="es-ES" sz="600" dirty="0">
                <a:latin typeface="Calibri" pitchFamily="34" charset="0"/>
              </a:endParaRPr>
            </a:p>
          </p:txBody>
        </p:sp>
        <p:sp>
          <p:nvSpPr>
            <p:cNvPr id="289" name="Rectangle 109"/>
            <p:cNvSpPr>
              <a:spLocks noChangeArrowheads="1"/>
            </p:cNvSpPr>
            <p:nvPr/>
          </p:nvSpPr>
          <p:spPr bwMode="auto">
            <a:xfrm>
              <a:off x="1714480" y="2243650"/>
              <a:ext cx="785818" cy="214314"/>
            </a:xfrm>
            <a:prstGeom prst="rect">
              <a:avLst/>
            </a:prstGeom>
            <a:solidFill>
              <a:srgbClr val="00B05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 eaLnBrk="0" hangingPunct="0"/>
              <a:r>
                <a:rPr lang="es-ES" sz="600" dirty="0">
                  <a:latin typeface="Calibri" pitchFamily="34" charset="0"/>
                </a:rPr>
                <a:t>DG EMERGENCIA</a:t>
              </a:r>
            </a:p>
          </p:txBody>
        </p:sp>
        <p:sp>
          <p:nvSpPr>
            <p:cNvPr id="290" name="Rectangle 106"/>
            <p:cNvSpPr>
              <a:spLocks noChangeArrowheads="1"/>
            </p:cNvSpPr>
            <p:nvPr/>
          </p:nvSpPr>
          <p:spPr bwMode="auto">
            <a:xfrm>
              <a:off x="2214546" y="4143901"/>
              <a:ext cx="612871" cy="236403"/>
            </a:xfrm>
            <a:prstGeom prst="rect">
              <a:avLst/>
            </a:prstGeom>
            <a:solidFill>
              <a:srgbClr val="00B05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 eaLnBrk="0" hangingPunct="0"/>
              <a:r>
                <a:rPr lang="es-ES" sz="600" dirty="0">
                  <a:latin typeface="Calibri" pitchFamily="34" charset="0"/>
                </a:rPr>
                <a:t>SEPARADOR AGUA ACEITE</a:t>
              </a:r>
            </a:p>
          </p:txBody>
        </p:sp>
        <p:sp>
          <p:nvSpPr>
            <p:cNvPr id="291" name="Rectangle 106"/>
            <p:cNvSpPr>
              <a:spLocks noChangeArrowheads="1"/>
            </p:cNvSpPr>
            <p:nvPr/>
          </p:nvSpPr>
          <p:spPr bwMode="auto">
            <a:xfrm>
              <a:off x="2214546" y="4429651"/>
              <a:ext cx="612871" cy="236403"/>
            </a:xfrm>
            <a:prstGeom prst="rect">
              <a:avLst/>
            </a:prstGeom>
            <a:solidFill>
              <a:srgbClr val="00B05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 eaLnBrk="0" hangingPunct="0"/>
              <a:r>
                <a:rPr lang="es-ES" sz="600" dirty="0">
                  <a:latin typeface="Calibri" pitchFamily="34" charset="0"/>
                </a:rPr>
                <a:t>CORTINA HANGAR</a:t>
              </a:r>
            </a:p>
          </p:txBody>
        </p:sp>
        <p:sp>
          <p:nvSpPr>
            <p:cNvPr id="292" name="Rectangle 109"/>
            <p:cNvSpPr>
              <a:spLocks noChangeArrowheads="1"/>
            </p:cNvSpPr>
            <p:nvPr/>
          </p:nvSpPr>
          <p:spPr bwMode="auto">
            <a:xfrm>
              <a:off x="5297013" y="2786064"/>
              <a:ext cx="785818" cy="214314"/>
            </a:xfrm>
            <a:prstGeom prst="rect">
              <a:avLst/>
            </a:prstGeom>
            <a:solidFill>
              <a:srgbClr val="00B05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/>
              <a:r>
                <a:rPr lang="es-CL" sz="600" dirty="0">
                  <a:latin typeface="Calibri" pitchFamily="34" charset="0"/>
                </a:rPr>
                <a:t>BAJO VOLTAJE</a:t>
              </a:r>
              <a:endParaRPr lang="es-ES" sz="600" dirty="0">
                <a:latin typeface="Calibri" pitchFamily="34" charset="0"/>
              </a:endParaRPr>
            </a:p>
          </p:txBody>
        </p:sp>
        <p:sp>
          <p:nvSpPr>
            <p:cNvPr id="293" name="Rectangle 191"/>
            <p:cNvSpPr>
              <a:spLocks noChangeArrowheads="1"/>
            </p:cNvSpPr>
            <p:nvPr/>
          </p:nvSpPr>
          <p:spPr bwMode="auto">
            <a:xfrm>
              <a:off x="2178088" y="1695545"/>
              <a:ext cx="601662" cy="259200"/>
            </a:xfrm>
            <a:prstGeom prst="rect">
              <a:avLst/>
            </a:prstGeom>
            <a:solidFill>
              <a:srgbClr val="00B050"/>
            </a:solidFill>
            <a:ln w="9525" cap="rnd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/>
              <a:r>
                <a:rPr lang="es-ES" sz="600" dirty="0">
                  <a:latin typeface="Calibri" pitchFamily="34" charset="0"/>
                </a:rPr>
                <a:t>PURIF. FO</a:t>
              </a:r>
            </a:p>
          </p:txBody>
        </p:sp>
        <p:sp>
          <p:nvSpPr>
            <p:cNvPr id="294" name="Rectangle 13"/>
            <p:cNvSpPr>
              <a:spLocks noChangeArrowheads="1"/>
            </p:cNvSpPr>
            <p:nvPr/>
          </p:nvSpPr>
          <p:spPr bwMode="auto">
            <a:xfrm>
              <a:off x="2178089" y="1378348"/>
              <a:ext cx="601662" cy="259200"/>
            </a:xfrm>
            <a:prstGeom prst="rect">
              <a:avLst/>
            </a:prstGeom>
            <a:solidFill>
              <a:srgbClr val="00B050"/>
            </a:solidFill>
            <a:ln w="9525" cap="rnd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 eaLnBrk="0" hangingPunct="0"/>
              <a:r>
                <a:rPr lang="es-ES_tradnl" sz="600" dirty="0">
                  <a:latin typeface="Calibri" pitchFamily="34" charset="0"/>
                </a:rPr>
                <a:t>CAJA </a:t>
              </a:r>
              <a:r>
                <a:rPr lang="es-ES_tradnl" sz="600" dirty="0">
                  <a:solidFill>
                    <a:srgbClr val="000000"/>
                  </a:solidFill>
                  <a:latin typeface="Calibri" pitchFamily="34" charset="0"/>
                </a:rPr>
                <a:t>BB</a:t>
              </a:r>
            </a:p>
          </p:txBody>
        </p:sp>
        <p:sp>
          <p:nvSpPr>
            <p:cNvPr id="295" name="Rectangle 15"/>
            <p:cNvSpPr>
              <a:spLocks noChangeArrowheads="1"/>
            </p:cNvSpPr>
            <p:nvPr/>
          </p:nvSpPr>
          <p:spPr bwMode="auto">
            <a:xfrm>
              <a:off x="1502350" y="1378348"/>
              <a:ext cx="601663" cy="259200"/>
            </a:xfrm>
            <a:prstGeom prst="rect">
              <a:avLst/>
            </a:prstGeom>
            <a:solidFill>
              <a:srgbClr val="00B050"/>
            </a:solidFill>
            <a:ln w="9525" cap="rnd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/>
              <a:r>
                <a:rPr lang="es-ES" sz="600" dirty="0">
                  <a:solidFill>
                    <a:srgbClr val="000000"/>
                  </a:solidFill>
                  <a:latin typeface="Calibri" pitchFamily="34" charset="0"/>
                </a:rPr>
                <a:t>KVD BB</a:t>
              </a:r>
            </a:p>
          </p:txBody>
        </p:sp>
        <p:sp>
          <p:nvSpPr>
            <p:cNvPr id="296" name="Rectangle 7"/>
            <p:cNvSpPr>
              <a:spLocks noChangeArrowheads="1"/>
            </p:cNvSpPr>
            <p:nvPr/>
          </p:nvSpPr>
          <p:spPr bwMode="auto">
            <a:xfrm>
              <a:off x="836137" y="1378348"/>
              <a:ext cx="601662" cy="259200"/>
            </a:xfrm>
            <a:prstGeom prst="rect">
              <a:avLst/>
            </a:prstGeom>
            <a:solidFill>
              <a:srgbClr val="00B050"/>
            </a:solidFill>
            <a:ln w="9525" cap="rnd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/>
              <a:r>
                <a:rPr lang="es-ES_tradnl" sz="600" dirty="0">
                  <a:solidFill>
                    <a:srgbClr val="000000"/>
                  </a:solidFill>
                  <a:latin typeface="Calibri" pitchFamily="34" charset="0"/>
                </a:rPr>
                <a:t>HVGT  BB </a:t>
              </a:r>
            </a:p>
          </p:txBody>
        </p:sp>
        <p:sp>
          <p:nvSpPr>
            <p:cNvPr id="297" name="Rectangle 12"/>
            <p:cNvSpPr>
              <a:spLocks noChangeArrowheads="1"/>
            </p:cNvSpPr>
            <p:nvPr/>
          </p:nvSpPr>
          <p:spPr bwMode="auto">
            <a:xfrm>
              <a:off x="2178089" y="1054313"/>
              <a:ext cx="601662" cy="259200"/>
            </a:xfrm>
            <a:prstGeom prst="rect">
              <a:avLst/>
            </a:prstGeom>
            <a:solidFill>
              <a:srgbClr val="00B050"/>
            </a:solidFill>
            <a:ln w="9525" cap="rnd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 eaLnBrk="0" hangingPunct="0"/>
              <a:r>
                <a:rPr lang="es-ES_tradnl" sz="600" dirty="0">
                  <a:latin typeface="Calibri" pitchFamily="34" charset="0"/>
                </a:rPr>
                <a:t>CAJA </a:t>
              </a:r>
              <a:r>
                <a:rPr lang="es-ES_tradnl" sz="600" dirty="0">
                  <a:solidFill>
                    <a:srgbClr val="000000"/>
                  </a:solidFill>
                  <a:latin typeface="Calibri" pitchFamily="34" charset="0"/>
                </a:rPr>
                <a:t>EB</a:t>
              </a:r>
              <a:endParaRPr lang="es-ES" sz="600" dirty="0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298" name="Rectangle 14"/>
            <p:cNvSpPr>
              <a:spLocks noChangeArrowheads="1"/>
            </p:cNvSpPr>
            <p:nvPr/>
          </p:nvSpPr>
          <p:spPr bwMode="auto">
            <a:xfrm>
              <a:off x="1502350" y="1054313"/>
              <a:ext cx="601663" cy="259200"/>
            </a:xfrm>
            <a:prstGeom prst="rect">
              <a:avLst/>
            </a:prstGeom>
            <a:solidFill>
              <a:srgbClr val="00B050"/>
            </a:solidFill>
            <a:ln w="9525" cap="rnd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/>
              <a:r>
                <a:rPr lang="es-ES_tradnl" sz="600" dirty="0">
                  <a:solidFill>
                    <a:srgbClr val="000000"/>
                  </a:solidFill>
                  <a:latin typeface="Calibri" pitchFamily="34" charset="0"/>
                </a:rPr>
                <a:t>KVD EB</a:t>
              </a:r>
              <a:endParaRPr lang="es-ES" sz="600" dirty="0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299" name="Rectangle 7"/>
            <p:cNvSpPr>
              <a:spLocks noChangeArrowheads="1"/>
            </p:cNvSpPr>
            <p:nvPr/>
          </p:nvSpPr>
          <p:spPr bwMode="auto">
            <a:xfrm>
              <a:off x="836137" y="1054313"/>
              <a:ext cx="601662" cy="259200"/>
            </a:xfrm>
            <a:prstGeom prst="rect">
              <a:avLst/>
            </a:prstGeom>
            <a:solidFill>
              <a:srgbClr val="00B050"/>
            </a:solidFill>
            <a:ln w="9525" cap="rnd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/>
              <a:r>
                <a:rPr lang="es-ES_tradnl" sz="600" dirty="0">
                  <a:solidFill>
                    <a:srgbClr val="000000"/>
                  </a:solidFill>
                  <a:latin typeface="Calibri" pitchFamily="34" charset="0"/>
                </a:rPr>
                <a:t>HVGT EB</a:t>
              </a:r>
            </a:p>
          </p:txBody>
        </p:sp>
        <p:sp>
          <p:nvSpPr>
            <p:cNvPr id="300" name="Rectangle 191"/>
            <p:cNvSpPr>
              <a:spLocks noChangeArrowheads="1"/>
            </p:cNvSpPr>
            <p:nvPr/>
          </p:nvSpPr>
          <p:spPr bwMode="auto">
            <a:xfrm>
              <a:off x="2834205" y="1695545"/>
              <a:ext cx="601662" cy="259200"/>
            </a:xfrm>
            <a:prstGeom prst="rect">
              <a:avLst/>
            </a:prstGeom>
            <a:solidFill>
              <a:srgbClr val="00B050"/>
            </a:solidFill>
            <a:ln w="9525" cap="rnd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 eaLnBrk="0" hangingPunct="0"/>
              <a:r>
                <a:rPr lang="es-ES" sz="600" dirty="0">
                  <a:solidFill>
                    <a:srgbClr val="000000"/>
                  </a:solidFill>
                  <a:latin typeface="Calibri" pitchFamily="34" charset="0"/>
                </a:rPr>
                <a:t>PROPULSION CONTROL SYSTEM</a:t>
              </a:r>
            </a:p>
          </p:txBody>
        </p:sp>
        <p:sp>
          <p:nvSpPr>
            <p:cNvPr id="301" name="Rectangle 13"/>
            <p:cNvSpPr>
              <a:spLocks noChangeArrowheads="1"/>
            </p:cNvSpPr>
            <p:nvPr/>
          </p:nvSpPr>
          <p:spPr bwMode="auto">
            <a:xfrm>
              <a:off x="2834206" y="1378348"/>
              <a:ext cx="601662" cy="259200"/>
            </a:xfrm>
            <a:prstGeom prst="rect">
              <a:avLst/>
            </a:prstGeom>
            <a:solidFill>
              <a:srgbClr val="00B050"/>
            </a:solidFill>
            <a:ln w="9525" cap="rnd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/>
              <a:r>
                <a:rPr lang="es-ES_tradnl" sz="600" dirty="0">
                  <a:latin typeface="Calibri" pitchFamily="34" charset="0"/>
                </a:rPr>
                <a:t>VRA BB</a:t>
              </a:r>
            </a:p>
          </p:txBody>
        </p:sp>
        <p:sp>
          <p:nvSpPr>
            <p:cNvPr id="302" name="Rectangle 12"/>
            <p:cNvSpPr>
              <a:spLocks noChangeArrowheads="1"/>
            </p:cNvSpPr>
            <p:nvPr/>
          </p:nvSpPr>
          <p:spPr bwMode="auto">
            <a:xfrm>
              <a:off x="2834206" y="1054313"/>
              <a:ext cx="601662" cy="259200"/>
            </a:xfrm>
            <a:prstGeom prst="rect">
              <a:avLst/>
            </a:prstGeom>
            <a:solidFill>
              <a:srgbClr val="00B050"/>
            </a:solidFill>
            <a:ln w="9525" cap="rnd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/>
              <a:r>
                <a:rPr lang="es-ES_tradnl" sz="600" dirty="0">
                  <a:latin typeface="Calibri" pitchFamily="34" charset="0"/>
                </a:rPr>
                <a:t>VRA EB</a:t>
              </a:r>
              <a:endParaRPr lang="es-ES" sz="600" dirty="0">
                <a:latin typeface="Calibri" pitchFamily="34" charset="0"/>
              </a:endParaRPr>
            </a:p>
          </p:txBody>
        </p:sp>
        <p:sp>
          <p:nvSpPr>
            <p:cNvPr id="303" name="Rectangle 197"/>
            <p:cNvSpPr>
              <a:spLocks noChangeArrowheads="1"/>
            </p:cNvSpPr>
            <p:nvPr/>
          </p:nvSpPr>
          <p:spPr bwMode="auto">
            <a:xfrm>
              <a:off x="6235900" y="1054313"/>
              <a:ext cx="601663" cy="259200"/>
            </a:xfrm>
            <a:prstGeom prst="rect">
              <a:avLst/>
            </a:prstGeom>
            <a:solidFill>
              <a:srgbClr val="00B050"/>
            </a:solidFill>
            <a:ln w="9525" cap="rnd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/>
              <a:r>
                <a:rPr lang="es-ES" sz="600" dirty="0">
                  <a:solidFill>
                    <a:srgbClr val="000000"/>
                  </a:solidFill>
                  <a:latin typeface="Calibri" pitchFamily="34" charset="0"/>
                </a:rPr>
                <a:t>BBA. HIDR. ENF. EB</a:t>
              </a:r>
            </a:p>
          </p:txBody>
        </p:sp>
        <p:sp>
          <p:nvSpPr>
            <p:cNvPr id="304" name="Rectangle 7"/>
            <p:cNvSpPr>
              <a:spLocks noChangeArrowheads="1"/>
            </p:cNvSpPr>
            <p:nvPr/>
          </p:nvSpPr>
          <p:spPr bwMode="auto">
            <a:xfrm>
              <a:off x="4834583" y="1054313"/>
              <a:ext cx="601662" cy="259200"/>
            </a:xfrm>
            <a:prstGeom prst="rect">
              <a:avLst/>
            </a:prstGeom>
            <a:solidFill>
              <a:srgbClr val="00B050"/>
            </a:solidFill>
            <a:ln w="9525" cap="rnd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 eaLnBrk="0" hangingPunct="0"/>
              <a:r>
                <a:rPr lang="es-ES_tradnl" sz="600" dirty="0">
                  <a:solidFill>
                    <a:srgbClr val="000000"/>
                  </a:solidFill>
                  <a:latin typeface="Calibri" pitchFamily="34" charset="0"/>
                </a:rPr>
                <a:t>HIV EB</a:t>
              </a:r>
              <a:endParaRPr lang="es-ES" sz="600" dirty="0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305" name="Rectangle 9"/>
            <p:cNvSpPr>
              <a:spLocks noChangeArrowheads="1"/>
            </p:cNvSpPr>
            <p:nvPr/>
          </p:nvSpPr>
          <p:spPr bwMode="auto">
            <a:xfrm>
              <a:off x="4167741" y="1054313"/>
              <a:ext cx="600075" cy="259200"/>
            </a:xfrm>
            <a:prstGeom prst="rect">
              <a:avLst/>
            </a:prstGeom>
            <a:solidFill>
              <a:srgbClr val="00B050"/>
            </a:solidFill>
            <a:ln w="9525" cap="rnd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 eaLnBrk="0" hangingPunct="0"/>
              <a:r>
                <a:rPr lang="es-ES" sz="600" dirty="0">
                  <a:solidFill>
                    <a:srgbClr val="000000"/>
                  </a:solidFill>
                  <a:latin typeface="Calibri" pitchFamily="34" charset="0"/>
                </a:rPr>
                <a:t>MESA HIDR EB</a:t>
              </a:r>
            </a:p>
          </p:txBody>
        </p:sp>
        <p:sp>
          <p:nvSpPr>
            <p:cNvPr id="306" name="Rectangle 16"/>
            <p:cNvSpPr>
              <a:spLocks noChangeArrowheads="1"/>
            </p:cNvSpPr>
            <p:nvPr/>
          </p:nvSpPr>
          <p:spPr bwMode="auto">
            <a:xfrm>
              <a:off x="3500419" y="1054313"/>
              <a:ext cx="601663" cy="259200"/>
            </a:xfrm>
            <a:prstGeom prst="rect">
              <a:avLst/>
            </a:prstGeom>
            <a:solidFill>
              <a:srgbClr val="00B050"/>
            </a:solidFill>
            <a:ln w="9525" cap="rnd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 eaLnBrk="0" hangingPunct="0"/>
              <a:r>
                <a:rPr lang="es-ES_tradnl" sz="600" dirty="0">
                  <a:solidFill>
                    <a:srgbClr val="000000"/>
                  </a:solidFill>
                  <a:latin typeface="Calibri" pitchFamily="34" charset="0"/>
                </a:rPr>
                <a:t>EJE EB</a:t>
              </a:r>
              <a:endParaRPr lang="es-ES" sz="600" dirty="0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307" name="Rectangle 7"/>
            <p:cNvSpPr>
              <a:spLocks noChangeArrowheads="1"/>
            </p:cNvSpPr>
            <p:nvPr/>
          </p:nvSpPr>
          <p:spPr bwMode="auto">
            <a:xfrm>
              <a:off x="5503012" y="1054313"/>
              <a:ext cx="650918" cy="259200"/>
            </a:xfrm>
            <a:prstGeom prst="rect">
              <a:avLst/>
            </a:prstGeom>
            <a:solidFill>
              <a:srgbClr val="00B050"/>
            </a:solidFill>
            <a:ln w="9525" cap="rnd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 eaLnBrk="0" hangingPunct="0"/>
              <a:r>
                <a:rPr lang="es-ES" sz="600" dirty="0">
                  <a:solidFill>
                    <a:srgbClr val="000000"/>
                  </a:solidFill>
                  <a:latin typeface="Calibri" pitchFamily="34" charset="0"/>
                </a:rPr>
                <a:t>BOOSTER </a:t>
              </a:r>
              <a:r>
                <a:rPr lang="es-ES_tradnl" sz="600" dirty="0">
                  <a:solidFill>
                    <a:srgbClr val="000000"/>
                  </a:solidFill>
                  <a:latin typeface="Calibri" pitchFamily="34" charset="0"/>
                </a:rPr>
                <a:t>EB</a:t>
              </a:r>
              <a:endParaRPr lang="es-ES" sz="600" dirty="0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308" name="Rectangle 205"/>
            <p:cNvSpPr>
              <a:spLocks noChangeArrowheads="1"/>
            </p:cNvSpPr>
            <p:nvPr/>
          </p:nvSpPr>
          <p:spPr bwMode="auto">
            <a:xfrm>
              <a:off x="6921165" y="1063838"/>
              <a:ext cx="601662" cy="259200"/>
            </a:xfrm>
            <a:prstGeom prst="rect">
              <a:avLst/>
            </a:prstGeom>
            <a:solidFill>
              <a:srgbClr val="00B050"/>
            </a:solidFill>
            <a:ln w="9525" cap="rnd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 eaLnBrk="0" hangingPunct="0"/>
              <a:r>
                <a:rPr lang="es-ES" sz="600" dirty="0">
                  <a:solidFill>
                    <a:srgbClr val="000000"/>
                  </a:solidFill>
                  <a:latin typeface="Calibri" pitchFamily="34" charset="0"/>
                </a:rPr>
                <a:t>CPP EB</a:t>
              </a:r>
            </a:p>
          </p:txBody>
        </p:sp>
        <p:sp>
          <p:nvSpPr>
            <p:cNvPr id="309" name="Rectangle 197"/>
            <p:cNvSpPr>
              <a:spLocks noChangeArrowheads="1"/>
            </p:cNvSpPr>
            <p:nvPr/>
          </p:nvSpPr>
          <p:spPr bwMode="auto">
            <a:xfrm>
              <a:off x="6239438" y="1387474"/>
              <a:ext cx="601663" cy="259200"/>
            </a:xfrm>
            <a:prstGeom prst="rect">
              <a:avLst/>
            </a:prstGeom>
            <a:solidFill>
              <a:srgbClr val="00B050"/>
            </a:solidFill>
            <a:ln w="9525" cap="rnd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/>
              <a:r>
                <a:rPr lang="es-ES" sz="600" dirty="0">
                  <a:solidFill>
                    <a:srgbClr val="000000"/>
                  </a:solidFill>
                  <a:latin typeface="Calibri" pitchFamily="34" charset="0"/>
                </a:rPr>
                <a:t>BBA. HIDR. ENF. BB</a:t>
              </a:r>
            </a:p>
          </p:txBody>
        </p:sp>
        <p:sp>
          <p:nvSpPr>
            <p:cNvPr id="310" name="Rectangle 7"/>
            <p:cNvSpPr>
              <a:spLocks noChangeArrowheads="1"/>
            </p:cNvSpPr>
            <p:nvPr/>
          </p:nvSpPr>
          <p:spPr bwMode="auto">
            <a:xfrm>
              <a:off x="4838121" y="1387474"/>
              <a:ext cx="601662" cy="259200"/>
            </a:xfrm>
            <a:prstGeom prst="rect">
              <a:avLst/>
            </a:prstGeom>
            <a:solidFill>
              <a:srgbClr val="00B050"/>
            </a:solidFill>
            <a:ln w="9525" cap="rnd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 eaLnBrk="0" hangingPunct="0"/>
              <a:r>
                <a:rPr lang="es-ES_tradnl" sz="600" dirty="0">
                  <a:solidFill>
                    <a:srgbClr val="000000"/>
                  </a:solidFill>
                  <a:latin typeface="Calibri" pitchFamily="34" charset="0"/>
                </a:rPr>
                <a:t>HIV BB</a:t>
              </a:r>
              <a:endParaRPr lang="es-ES" sz="600" dirty="0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311" name="Rectangle 9"/>
            <p:cNvSpPr>
              <a:spLocks noChangeArrowheads="1"/>
            </p:cNvSpPr>
            <p:nvPr/>
          </p:nvSpPr>
          <p:spPr bwMode="auto">
            <a:xfrm>
              <a:off x="4171279" y="1387474"/>
              <a:ext cx="600075" cy="259200"/>
            </a:xfrm>
            <a:prstGeom prst="rect">
              <a:avLst/>
            </a:prstGeom>
            <a:solidFill>
              <a:srgbClr val="00B050"/>
            </a:solidFill>
            <a:ln w="9525" cap="rnd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/>
              <a:r>
                <a:rPr lang="es-ES" sz="600" dirty="0">
                  <a:latin typeface="Calibri" pitchFamily="34" charset="0"/>
                </a:rPr>
                <a:t>MESA HIDR BB</a:t>
              </a:r>
            </a:p>
          </p:txBody>
        </p:sp>
        <p:sp>
          <p:nvSpPr>
            <p:cNvPr id="312" name="Rectangle 16"/>
            <p:cNvSpPr>
              <a:spLocks noChangeArrowheads="1"/>
            </p:cNvSpPr>
            <p:nvPr/>
          </p:nvSpPr>
          <p:spPr bwMode="auto">
            <a:xfrm>
              <a:off x="3503957" y="1387474"/>
              <a:ext cx="601663" cy="259200"/>
            </a:xfrm>
            <a:prstGeom prst="rect">
              <a:avLst/>
            </a:prstGeom>
            <a:solidFill>
              <a:srgbClr val="FF000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/>
              <a:r>
                <a:rPr lang="es-ES_tradnl" sz="600" dirty="0">
                  <a:latin typeface="Calibri" pitchFamily="34" charset="0"/>
                </a:rPr>
                <a:t>EJE BB (1)</a:t>
              </a:r>
              <a:endParaRPr lang="es-ES" sz="600" dirty="0">
                <a:latin typeface="Calibri" pitchFamily="34" charset="0"/>
              </a:endParaRPr>
            </a:p>
          </p:txBody>
        </p:sp>
        <p:sp>
          <p:nvSpPr>
            <p:cNvPr id="313" name="Rectangle 7"/>
            <p:cNvSpPr>
              <a:spLocks noChangeArrowheads="1"/>
            </p:cNvSpPr>
            <p:nvPr/>
          </p:nvSpPr>
          <p:spPr bwMode="auto">
            <a:xfrm>
              <a:off x="5506550" y="1387474"/>
              <a:ext cx="650918" cy="259200"/>
            </a:xfrm>
            <a:prstGeom prst="rect">
              <a:avLst/>
            </a:prstGeom>
            <a:solidFill>
              <a:srgbClr val="00B050"/>
            </a:solidFill>
            <a:ln w="9525" cap="rnd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/>
              <a:r>
                <a:rPr lang="es-ES" sz="600" dirty="0">
                  <a:solidFill>
                    <a:srgbClr val="000000"/>
                  </a:solidFill>
                  <a:latin typeface="Calibri" pitchFamily="34" charset="0"/>
                </a:rPr>
                <a:t>BOOSTER </a:t>
              </a:r>
              <a:r>
                <a:rPr lang="es-ES_tradnl" sz="600" dirty="0">
                  <a:solidFill>
                    <a:srgbClr val="000000"/>
                  </a:solidFill>
                  <a:latin typeface="Calibri" pitchFamily="34" charset="0"/>
                </a:rPr>
                <a:t>BB</a:t>
              </a:r>
              <a:endParaRPr lang="es-ES" sz="600" dirty="0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314" name="Rectangle 205"/>
            <p:cNvSpPr>
              <a:spLocks noChangeArrowheads="1"/>
            </p:cNvSpPr>
            <p:nvPr/>
          </p:nvSpPr>
          <p:spPr bwMode="auto">
            <a:xfrm>
              <a:off x="6924703" y="1396999"/>
              <a:ext cx="601662" cy="259200"/>
            </a:xfrm>
            <a:prstGeom prst="rect">
              <a:avLst/>
            </a:prstGeom>
            <a:solidFill>
              <a:srgbClr val="00B050"/>
            </a:solidFill>
            <a:ln w="9525" cap="rnd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/>
              <a:r>
                <a:rPr lang="es-ES" sz="600" dirty="0">
                  <a:solidFill>
                    <a:srgbClr val="000000"/>
                  </a:solidFill>
                  <a:latin typeface="Calibri" pitchFamily="34" charset="0"/>
                </a:rPr>
                <a:t>CPP BB</a:t>
              </a:r>
            </a:p>
          </p:txBody>
        </p:sp>
        <p:sp>
          <p:nvSpPr>
            <p:cNvPr id="315" name="Rectangle 109"/>
            <p:cNvSpPr>
              <a:spLocks noChangeArrowheads="1"/>
            </p:cNvSpPr>
            <p:nvPr/>
          </p:nvSpPr>
          <p:spPr bwMode="auto">
            <a:xfrm>
              <a:off x="6143635" y="2828596"/>
              <a:ext cx="866265" cy="214314"/>
            </a:xfrm>
            <a:prstGeom prst="rect">
              <a:avLst/>
            </a:prstGeom>
            <a:solidFill>
              <a:srgbClr val="00B05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 eaLnBrk="0" hangingPunct="0"/>
              <a:r>
                <a:rPr lang="es-ES" sz="600" dirty="0">
                  <a:latin typeface="Calibri" pitchFamily="34" charset="0"/>
                </a:rPr>
                <a:t>PC CENTRAL EB</a:t>
              </a:r>
            </a:p>
          </p:txBody>
        </p:sp>
        <p:sp>
          <p:nvSpPr>
            <p:cNvPr id="316" name="Rectangle 109"/>
            <p:cNvSpPr>
              <a:spLocks noChangeArrowheads="1"/>
            </p:cNvSpPr>
            <p:nvPr/>
          </p:nvSpPr>
          <p:spPr bwMode="auto">
            <a:xfrm>
              <a:off x="6143635" y="2542844"/>
              <a:ext cx="866265" cy="214314"/>
            </a:xfrm>
            <a:prstGeom prst="rect">
              <a:avLst/>
            </a:prstGeom>
            <a:solidFill>
              <a:srgbClr val="00B05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/>
              <a:r>
                <a:rPr lang="es-ES" sz="600" dirty="0">
                  <a:latin typeface="Calibri" pitchFamily="34" charset="0"/>
                </a:rPr>
                <a:t>PC CENTRAL BB</a:t>
              </a:r>
            </a:p>
          </p:txBody>
        </p:sp>
        <p:sp>
          <p:nvSpPr>
            <p:cNvPr id="317" name="Rectangle 106"/>
            <p:cNvSpPr>
              <a:spLocks noChangeArrowheads="1"/>
            </p:cNvSpPr>
            <p:nvPr/>
          </p:nvSpPr>
          <p:spPr bwMode="auto">
            <a:xfrm>
              <a:off x="6427023" y="4423779"/>
              <a:ext cx="898621" cy="236403"/>
            </a:xfrm>
            <a:prstGeom prst="rect">
              <a:avLst/>
            </a:prstGeom>
            <a:solidFill>
              <a:srgbClr val="00B05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/>
              <a:r>
                <a:rPr lang="es-ES" sz="600" dirty="0">
                  <a:latin typeface="Calibri" pitchFamily="34" charset="0"/>
                </a:rPr>
                <a:t>EXTINTORES</a:t>
              </a:r>
            </a:p>
          </p:txBody>
        </p:sp>
        <p:sp>
          <p:nvSpPr>
            <p:cNvPr id="318" name="Rectangle 106"/>
            <p:cNvSpPr>
              <a:spLocks noChangeArrowheads="1"/>
            </p:cNvSpPr>
            <p:nvPr/>
          </p:nvSpPr>
          <p:spPr bwMode="auto">
            <a:xfrm>
              <a:off x="2214546" y="4714890"/>
              <a:ext cx="612871" cy="236403"/>
            </a:xfrm>
            <a:prstGeom prst="rect">
              <a:avLst/>
            </a:prstGeom>
            <a:solidFill>
              <a:srgbClr val="00B05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 eaLnBrk="0" hangingPunct="0"/>
              <a:r>
                <a:rPr lang="es-ES" sz="600" dirty="0">
                  <a:latin typeface="Calibri" pitchFamily="34" charset="0"/>
                </a:rPr>
                <a:t>ASIST</a:t>
              </a:r>
            </a:p>
          </p:txBody>
        </p:sp>
        <p:sp>
          <p:nvSpPr>
            <p:cNvPr id="320" name="Rectangle 109"/>
            <p:cNvSpPr>
              <a:spLocks noChangeArrowheads="1"/>
            </p:cNvSpPr>
            <p:nvPr/>
          </p:nvSpPr>
          <p:spPr bwMode="auto">
            <a:xfrm>
              <a:off x="4378445" y="3032021"/>
              <a:ext cx="785818" cy="214314"/>
            </a:xfrm>
            <a:prstGeom prst="rect">
              <a:avLst/>
            </a:prstGeom>
            <a:solidFill>
              <a:srgbClr val="00B05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/>
              <a:r>
                <a:rPr lang="es-CL" sz="600" dirty="0">
                  <a:latin typeface="Calibri" pitchFamily="34" charset="0"/>
                </a:rPr>
                <a:t>MOTOR 55 HP</a:t>
              </a:r>
              <a:endParaRPr lang="es-ES" sz="600" dirty="0">
                <a:latin typeface="Calibri" pitchFamily="34" charset="0"/>
              </a:endParaRPr>
            </a:p>
          </p:txBody>
        </p:sp>
      </p:grpSp>
      <p:grpSp>
        <p:nvGrpSpPr>
          <p:cNvPr id="4" name="275 Grupo"/>
          <p:cNvGrpSpPr/>
          <p:nvPr/>
        </p:nvGrpSpPr>
        <p:grpSpPr>
          <a:xfrm>
            <a:off x="7572816" y="3234149"/>
            <a:ext cx="1377437" cy="1351444"/>
            <a:chOff x="7790792" y="3098326"/>
            <a:chExt cx="1377437" cy="1351444"/>
          </a:xfrm>
        </p:grpSpPr>
        <p:sp>
          <p:nvSpPr>
            <p:cNvPr id="277" name="Rectangle 108"/>
            <p:cNvSpPr>
              <a:spLocks noChangeArrowheads="1"/>
            </p:cNvSpPr>
            <p:nvPr/>
          </p:nvSpPr>
          <p:spPr bwMode="auto">
            <a:xfrm>
              <a:off x="7790792" y="3380393"/>
              <a:ext cx="353109" cy="226800"/>
            </a:xfrm>
            <a:prstGeom prst="rect">
              <a:avLst/>
            </a:prstGeom>
            <a:solidFill>
              <a:srgbClr val="FFFF0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 eaLnBrk="0" hangingPunct="0"/>
              <a:endParaRPr lang="es-ES" sz="800" dirty="0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278" name="Rectangle 108"/>
            <p:cNvSpPr>
              <a:spLocks noChangeArrowheads="1"/>
            </p:cNvSpPr>
            <p:nvPr/>
          </p:nvSpPr>
          <p:spPr bwMode="auto">
            <a:xfrm>
              <a:off x="7790792" y="3098326"/>
              <a:ext cx="353110" cy="226800"/>
            </a:xfrm>
            <a:prstGeom prst="rect">
              <a:avLst/>
            </a:prstGeom>
            <a:solidFill>
              <a:srgbClr val="00B05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 eaLnBrk="0" hangingPunct="0"/>
              <a:endParaRPr lang="es-ES" sz="800" dirty="0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279" name="Rectangle 106"/>
            <p:cNvSpPr>
              <a:spLocks noChangeArrowheads="1"/>
            </p:cNvSpPr>
            <p:nvPr/>
          </p:nvSpPr>
          <p:spPr bwMode="auto">
            <a:xfrm>
              <a:off x="7790792" y="3652713"/>
              <a:ext cx="353109" cy="226800"/>
            </a:xfrm>
            <a:prstGeom prst="rect">
              <a:avLst/>
            </a:prstGeom>
            <a:solidFill>
              <a:srgbClr val="FF000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 eaLnBrk="0" hangingPunct="0"/>
              <a:endParaRPr lang="es-ES" sz="800" dirty="0">
                <a:solidFill>
                  <a:schemeClr val="bg1"/>
                </a:solidFill>
                <a:latin typeface="Calibri" pitchFamily="34" charset="0"/>
              </a:endParaRPr>
            </a:p>
          </p:txBody>
        </p:sp>
        <p:sp>
          <p:nvSpPr>
            <p:cNvPr id="280" name="Rectangle 4275"/>
            <p:cNvSpPr>
              <a:spLocks noChangeArrowheads="1"/>
            </p:cNvSpPr>
            <p:nvPr/>
          </p:nvSpPr>
          <p:spPr bwMode="auto">
            <a:xfrm>
              <a:off x="7790793" y="3924830"/>
              <a:ext cx="353108" cy="226801"/>
            </a:xfrm>
            <a:prstGeom prst="rect">
              <a:avLst/>
            </a:prstGeom>
            <a:solidFill>
              <a:srgbClr val="7030A0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 eaLnBrk="0" hangingPunct="0"/>
              <a:endParaRPr lang="es-ES" sz="800" dirty="0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281" name="Rectangle 106"/>
            <p:cNvSpPr>
              <a:spLocks noChangeArrowheads="1"/>
            </p:cNvSpPr>
            <p:nvPr/>
          </p:nvSpPr>
          <p:spPr bwMode="auto">
            <a:xfrm>
              <a:off x="7790793" y="4196094"/>
              <a:ext cx="353108" cy="226799"/>
            </a:xfrm>
            <a:prstGeom prst="rect">
              <a:avLst/>
            </a:prstGeom>
            <a:solidFill>
              <a:schemeClr val="tx1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 anchor="ctr"/>
            <a:lstStyle/>
            <a:p>
              <a:pPr algn="ctr" eaLnBrk="0" hangingPunct="0"/>
              <a:endParaRPr lang="es-ES" sz="800" dirty="0">
                <a:solidFill>
                  <a:schemeClr val="bg1"/>
                </a:solidFill>
                <a:latin typeface="Calibri" pitchFamily="34" charset="0"/>
              </a:endParaRPr>
            </a:p>
          </p:txBody>
        </p:sp>
        <p:sp>
          <p:nvSpPr>
            <p:cNvPr id="282" name="281 Rectángulo"/>
            <p:cNvSpPr/>
            <p:nvPr/>
          </p:nvSpPr>
          <p:spPr>
            <a:xfrm>
              <a:off x="8165254" y="3118166"/>
              <a:ext cx="762620" cy="21544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eaLnBrk="0" hangingPunct="0"/>
              <a:r>
                <a:rPr lang="es-ES" sz="800" dirty="0">
                  <a:latin typeface="Calibri" pitchFamily="34" charset="0"/>
                </a:rPr>
                <a:t>OPERATIVO</a:t>
              </a:r>
            </a:p>
          </p:txBody>
        </p:sp>
        <p:sp>
          <p:nvSpPr>
            <p:cNvPr id="283" name="282 Rectángulo"/>
            <p:cNvSpPr/>
            <p:nvPr/>
          </p:nvSpPr>
          <p:spPr>
            <a:xfrm>
              <a:off x="8153090" y="3382858"/>
              <a:ext cx="762620" cy="21544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eaLnBrk="0" hangingPunct="0"/>
              <a:r>
                <a:rPr lang="es-ES" sz="800" dirty="0">
                  <a:latin typeface="Calibri" pitchFamily="34" charset="0"/>
                </a:rPr>
                <a:t>LIMITADO</a:t>
              </a:r>
              <a:endParaRPr lang="es-ES" sz="900" dirty="0">
                <a:latin typeface="Calibri" pitchFamily="34" charset="0"/>
              </a:endParaRPr>
            </a:p>
          </p:txBody>
        </p:sp>
        <p:sp>
          <p:nvSpPr>
            <p:cNvPr id="284" name="283 Rectángulo"/>
            <p:cNvSpPr/>
            <p:nvPr/>
          </p:nvSpPr>
          <p:spPr>
            <a:xfrm>
              <a:off x="8168129" y="3944516"/>
              <a:ext cx="826414" cy="21544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eaLnBrk="0" hangingPunct="0"/>
              <a:r>
                <a:rPr lang="es-ES" sz="800" dirty="0">
                  <a:latin typeface="Calibri" pitchFamily="34" charset="0"/>
                </a:rPr>
                <a:t>PRESERVADO</a:t>
              </a:r>
            </a:p>
          </p:txBody>
        </p:sp>
        <p:sp>
          <p:nvSpPr>
            <p:cNvPr id="285" name="284 Rectángulo"/>
            <p:cNvSpPr/>
            <p:nvPr/>
          </p:nvSpPr>
          <p:spPr>
            <a:xfrm>
              <a:off x="8143901" y="3662826"/>
              <a:ext cx="905496" cy="21544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eaLnBrk="0" hangingPunct="0"/>
              <a:r>
                <a:rPr lang="es-ES" sz="800" dirty="0">
                  <a:latin typeface="Calibri" pitchFamily="34" charset="0"/>
                </a:rPr>
                <a:t>NO OPERATIVO</a:t>
              </a:r>
            </a:p>
          </p:txBody>
        </p:sp>
        <p:sp>
          <p:nvSpPr>
            <p:cNvPr id="286" name="285 Rectángulo"/>
            <p:cNvSpPr/>
            <p:nvPr/>
          </p:nvSpPr>
          <p:spPr>
            <a:xfrm>
              <a:off x="8168129" y="4234326"/>
              <a:ext cx="1000100" cy="21544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eaLnBrk="0" hangingPunct="0"/>
              <a:r>
                <a:rPr lang="es-ES" sz="800" dirty="0">
                  <a:latin typeface="Calibri" pitchFamily="34" charset="0"/>
                </a:rPr>
                <a:t>DESMONTADO</a:t>
              </a:r>
              <a:endParaRPr lang="es-ES" sz="900" dirty="0">
                <a:latin typeface="Calibri" pitchFamily="34" charset="0"/>
              </a:endParaRPr>
            </a:p>
          </p:txBody>
        </p:sp>
      </p:grpSp>
      <p:sp>
        <p:nvSpPr>
          <p:cNvPr id="118" name="117 Forma libre"/>
          <p:cNvSpPr/>
          <p:nvPr/>
        </p:nvSpPr>
        <p:spPr bwMode="auto">
          <a:xfrm>
            <a:off x="857223" y="455614"/>
            <a:ext cx="5774130" cy="174625"/>
          </a:xfrm>
          <a:custGeom>
            <a:avLst/>
            <a:gdLst>
              <a:gd name="connsiteX0" fmla="*/ 4763 w 4695825"/>
              <a:gd name="connsiteY0" fmla="*/ 4762 h 233362"/>
              <a:gd name="connsiteX1" fmla="*/ 0 w 4695825"/>
              <a:gd name="connsiteY1" fmla="*/ 233362 h 233362"/>
              <a:gd name="connsiteX2" fmla="*/ 4538663 w 4695825"/>
              <a:gd name="connsiteY2" fmla="*/ 233362 h 233362"/>
              <a:gd name="connsiteX3" fmla="*/ 4695825 w 4695825"/>
              <a:gd name="connsiteY3" fmla="*/ 0 h 233362"/>
              <a:gd name="connsiteX4" fmla="*/ 4763 w 4695825"/>
              <a:gd name="connsiteY4" fmla="*/ 4762 h 2333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95825" h="233362">
                <a:moveTo>
                  <a:pt x="4763" y="4762"/>
                </a:moveTo>
                <a:cubicBezTo>
                  <a:pt x="3175" y="80962"/>
                  <a:pt x="1588" y="157162"/>
                  <a:pt x="0" y="233362"/>
                </a:cubicBezTo>
                <a:lnTo>
                  <a:pt x="4538663" y="233362"/>
                </a:lnTo>
                <a:lnTo>
                  <a:pt x="4695825" y="0"/>
                </a:lnTo>
                <a:lnTo>
                  <a:pt x="4763" y="4762"/>
                </a:lnTo>
                <a:close/>
              </a:path>
            </a:pathLst>
          </a:custGeom>
          <a:solidFill>
            <a:srgbClr val="0A0A2C"/>
          </a:solidFill>
          <a:ln>
            <a:solidFill>
              <a:srgbClr val="CC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dirty="0"/>
          </a:p>
        </p:txBody>
      </p:sp>
      <p:sp>
        <p:nvSpPr>
          <p:cNvPr id="135" name="134 Paralelogramo"/>
          <p:cNvSpPr/>
          <p:nvPr/>
        </p:nvSpPr>
        <p:spPr bwMode="auto">
          <a:xfrm>
            <a:off x="6511225" y="455614"/>
            <a:ext cx="900957" cy="176212"/>
          </a:xfrm>
          <a:prstGeom prst="parallelogram">
            <a:avLst>
              <a:gd name="adj" fmla="val 96235"/>
            </a:avLst>
          </a:prstGeom>
          <a:solidFill>
            <a:schemeClr val="accent6">
              <a:lumMod val="75000"/>
            </a:schemeClr>
          </a:solidFill>
          <a:ln>
            <a:solidFill>
              <a:srgbClr val="CC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dirty="0"/>
          </a:p>
        </p:txBody>
      </p:sp>
      <p:sp>
        <p:nvSpPr>
          <p:cNvPr id="136" name="135 Paralelogramo"/>
          <p:cNvSpPr/>
          <p:nvPr/>
        </p:nvSpPr>
        <p:spPr bwMode="auto">
          <a:xfrm>
            <a:off x="7304067" y="454026"/>
            <a:ext cx="900957" cy="174625"/>
          </a:xfrm>
          <a:prstGeom prst="parallelogram">
            <a:avLst>
              <a:gd name="adj" fmla="val 96235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CC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dirty="0"/>
          </a:p>
        </p:txBody>
      </p:sp>
      <p:sp>
        <p:nvSpPr>
          <p:cNvPr id="114" name="113 CuadroTexto"/>
          <p:cNvSpPr txBox="1"/>
          <p:nvPr/>
        </p:nvSpPr>
        <p:spPr>
          <a:xfrm>
            <a:off x="0" y="-18"/>
            <a:ext cx="9144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s-CL" sz="2400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SITUACIÓN DEL MATERIAL INGENIERÍA</a:t>
            </a:r>
            <a:endParaRPr lang="es-CL" b="1" dirty="0">
              <a:solidFill>
                <a:schemeClr val="accent2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145" name="144 Rectángulo"/>
          <p:cNvSpPr/>
          <p:nvPr/>
        </p:nvSpPr>
        <p:spPr>
          <a:xfrm>
            <a:off x="7572817" y="942704"/>
            <a:ext cx="1494574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indent="-228600" eaLnBrk="0" hangingPunct="0">
              <a:buAutoNum type="arabicPeriod"/>
            </a:pPr>
            <a:r>
              <a:rPr lang="es-ES" sz="600" dirty="0">
                <a:latin typeface="Calibri" pitchFamily="34" charset="0"/>
              </a:rPr>
              <a:t>PRENSA PASAMAMPARO, MANT. PREVENTIVO (ALTAS VIBRACIONES).</a:t>
            </a:r>
          </a:p>
          <a:p>
            <a:pPr marL="228600" indent="-228600" eaLnBrk="0" hangingPunct="0">
              <a:buAutoNum type="arabicPeriod"/>
            </a:pPr>
            <a:r>
              <a:rPr lang="es-ES" sz="600" dirty="0">
                <a:latin typeface="Calibri" pitchFamily="34" charset="0"/>
              </a:rPr>
              <a:t>DG 2, MANT. PREVENTIVO (CERTIFICACIÓN SENSORES).</a:t>
            </a:r>
          </a:p>
          <a:p>
            <a:pPr marL="228600" indent="-228600" eaLnBrk="0" hangingPunct="0">
              <a:buAutoNum type="arabicPeriod"/>
            </a:pPr>
            <a:r>
              <a:rPr lang="es-ES" sz="600" dirty="0">
                <a:latin typeface="Calibri" pitchFamily="34" charset="0"/>
              </a:rPr>
              <a:t>RHIB EB, MANT. CORRECTIVO (FALLA ELÉCTRICA ALIMENTACIÓN CONSOLA CONTROL).</a:t>
            </a:r>
          </a:p>
          <a:p>
            <a:pPr marL="228600" indent="-228600" eaLnBrk="0" hangingPunct="0">
              <a:buAutoNum type="arabicPeriod"/>
            </a:pPr>
            <a:r>
              <a:rPr lang="es-ES" sz="600" dirty="0">
                <a:latin typeface="Calibri" pitchFamily="34" charset="0"/>
              </a:rPr>
              <a:t>PLANTA A/E PROA, MANT. CORRECTIVO (REEMPLAZO VVA. EXPANSIÓN)</a:t>
            </a:r>
          </a:p>
          <a:p>
            <a:pPr marL="228600" indent="-228600" eaLnBrk="0" hangingPunct="0">
              <a:buAutoNum type="arabicPeriod"/>
            </a:pPr>
            <a:r>
              <a:rPr lang="es-ES" sz="600" dirty="0">
                <a:latin typeface="Calibri" pitchFamily="34" charset="0"/>
              </a:rPr>
              <a:t>CALDERA N°1, MANT. CORRECTIVO (QUEMADOR CON MALA COMBUSTIÓN).</a:t>
            </a:r>
          </a:p>
          <a:p>
            <a:pPr marL="228600" indent="-228600" eaLnBrk="0" hangingPunct="0">
              <a:buAutoNum type="arabicPeriod"/>
            </a:pPr>
            <a:r>
              <a:rPr lang="es-ES" sz="600" dirty="0">
                <a:latin typeface="Calibri" pitchFamily="34" charset="0"/>
              </a:rPr>
              <a:t>VENT/EXT, MANT. CORRECTIVO (ALTAS VIBRACIONES EN ALTA VELOCIDAD).</a:t>
            </a:r>
          </a:p>
          <a:p>
            <a:pPr marL="228600" indent="-228600" eaLnBrk="0" hangingPunct="0">
              <a:buAutoNum type="arabicPeriod"/>
            </a:pPr>
            <a:r>
              <a:rPr lang="es-ES" sz="600" dirty="0">
                <a:latin typeface="Calibri" pitchFamily="34" charset="0"/>
              </a:rPr>
              <a:t>POI N°2, MANT. CORRECTIVO (FILTRO UV QUEMADO).</a:t>
            </a:r>
          </a:p>
          <a:p>
            <a:pPr marL="228600" indent="-228600" eaLnBrk="0" hangingPunct="0">
              <a:buAutoNum type="arabicPeriod"/>
            </a:pPr>
            <a:r>
              <a:rPr lang="es-ES" sz="600" dirty="0">
                <a:latin typeface="Calibri" pitchFamily="34" charset="0"/>
              </a:rPr>
              <a:t>HPAC N°2, MANT. CORRECTIVO (UNIDAD SECADORA EN MANTENCIÓN).</a:t>
            </a:r>
            <a:endParaRPr lang="es-ES" sz="700" dirty="0">
              <a:latin typeface="Calibri" pitchFamily="34" charset="0"/>
            </a:endParaRPr>
          </a:p>
        </p:txBody>
      </p:sp>
      <p:pic>
        <p:nvPicPr>
          <p:cNvPr id="115" name="Picture 2" descr="Imagen relacionad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787521" cy="101065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265875299"/>
      </p:ext>
    </p:extLst>
  </p:cSld>
  <p:clrMapOvr>
    <a:masterClrMapping/>
  </p:clrMapOvr>
  <p:transition advClick="0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37E2E0-1E04-CFCC-70F2-37218EB13F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12">
            <a:extLst>
              <a:ext uri="{FF2B5EF4-FFF2-40B4-BE49-F238E27FC236}">
                <a16:creationId xmlns:a16="http://schemas.microsoft.com/office/drawing/2014/main" id="{ACBDCFF3-7445-2096-8D82-89EB62D1BABD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rcRect t="7336" b="2393"/>
          <a:stretch>
            <a:fillRect/>
          </a:stretch>
        </p:blipFill>
        <p:spPr bwMode="auto">
          <a:xfrm>
            <a:off x="3042674" y="607398"/>
            <a:ext cx="5976712" cy="37652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0" name="AutoShape 2" descr="https://direcpers.armada.cl/fotos/muestra_fotoTin.php?run=19/19415569.jpeg&amp;height=190">
            <a:extLst>
              <a:ext uri="{FF2B5EF4-FFF2-40B4-BE49-F238E27FC236}">
                <a16:creationId xmlns:a16="http://schemas.microsoft.com/office/drawing/2014/main" id="{558D55F1-1B5E-CDFB-B93A-D46879E56D6A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4" name="5 Marcador de número de diapositiva">
            <a:extLst>
              <a:ext uri="{FF2B5EF4-FFF2-40B4-BE49-F238E27FC236}">
                <a16:creationId xmlns:a16="http://schemas.microsoft.com/office/drawing/2014/main" id="{B6586FE5-C7D7-DF57-891E-865BEDE61F7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8534400" y="4357700"/>
            <a:ext cx="609600" cy="285750"/>
          </a:xfrm>
        </p:spPr>
        <p:txBody>
          <a:bodyPr/>
          <a:lstStyle/>
          <a:p>
            <a:pPr>
              <a:defRPr/>
            </a:pPr>
            <a:fld id="{51533B67-9AE0-4BB2-9165-3073AE4264FB}" type="slidenum">
              <a:rPr lang="es-ES" b="1" smtClean="0">
                <a:solidFill>
                  <a:schemeClr val="accent2"/>
                </a:solidFill>
              </a:rPr>
              <a:pPr>
                <a:defRPr/>
              </a:pPr>
              <a:t>22</a:t>
            </a:fld>
            <a:endParaRPr lang="es-ES" b="1" dirty="0">
              <a:solidFill>
                <a:schemeClr val="accent2"/>
              </a:solidFill>
            </a:endParaRPr>
          </a:p>
        </p:txBody>
      </p:sp>
      <p:sp>
        <p:nvSpPr>
          <p:cNvPr id="16" name="15 CuadroTexto">
            <a:extLst>
              <a:ext uri="{FF2B5EF4-FFF2-40B4-BE49-F238E27FC236}">
                <a16:creationId xmlns:a16="http://schemas.microsoft.com/office/drawing/2014/main" id="{504669AE-366F-E705-FC37-17906FCA3DFF}"/>
              </a:ext>
            </a:extLst>
          </p:cNvPr>
          <p:cNvSpPr txBox="1"/>
          <p:nvPr/>
        </p:nvSpPr>
        <p:spPr>
          <a:xfrm>
            <a:off x="1705000" y="-17417"/>
            <a:ext cx="571838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s-CL" sz="2400" b="1" dirty="0">
                <a:solidFill>
                  <a:schemeClr val="accent6">
                    <a:lumMod val="50000"/>
                  </a:schemeClr>
                </a:solidFill>
                <a:latin typeface="Century Gothic" panose="020B0502020202020204" pitchFamily="34" charset="0"/>
              </a:rPr>
              <a:t>SITUACIÓN DEL MATERIAL INGENIERÍA</a:t>
            </a:r>
            <a:endParaRPr lang="es-CL" b="1" dirty="0">
              <a:solidFill>
                <a:schemeClr val="accent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2" name="Grupo 1">
            <a:extLst>
              <a:ext uri="{FF2B5EF4-FFF2-40B4-BE49-F238E27FC236}">
                <a16:creationId xmlns:a16="http://schemas.microsoft.com/office/drawing/2014/main" id="{0B9D5F71-0E3F-6D62-C5C6-4444E2AAA841}"/>
              </a:ext>
            </a:extLst>
          </p:cNvPr>
          <p:cNvGrpSpPr/>
          <p:nvPr/>
        </p:nvGrpSpPr>
        <p:grpSpPr>
          <a:xfrm>
            <a:off x="0" y="0"/>
            <a:ext cx="9010487" cy="1010653"/>
            <a:chOff x="0" y="0"/>
            <a:chExt cx="9010487" cy="1010653"/>
          </a:xfrm>
        </p:grpSpPr>
        <p:grpSp>
          <p:nvGrpSpPr>
            <p:cNvPr id="4" name="17 Grupo">
              <a:extLst>
                <a:ext uri="{FF2B5EF4-FFF2-40B4-BE49-F238E27FC236}">
                  <a16:creationId xmlns:a16="http://schemas.microsoft.com/office/drawing/2014/main" id="{C69DFA84-68AE-2E9E-54EE-E8B40DE3508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57223" y="454026"/>
              <a:ext cx="7347801" cy="177800"/>
              <a:chOff x="250948" y="749210"/>
              <a:chExt cx="8739065" cy="236952"/>
            </a:xfrm>
          </p:grpSpPr>
          <p:sp>
            <p:nvSpPr>
              <p:cNvPr id="7" name="16 Forma libre">
                <a:extLst>
                  <a:ext uri="{FF2B5EF4-FFF2-40B4-BE49-F238E27FC236}">
                    <a16:creationId xmlns:a16="http://schemas.microsoft.com/office/drawing/2014/main" id="{B4BE14FD-F470-A6D0-3B91-27239D8F9A82}"/>
                  </a:ext>
                </a:extLst>
              </p:cNvPr>
              <p:cNvSpPr/>
              <p:nvPr/>
            </p:nvSpPr>
            <p:spPr>
              <a:xfrm>
                <a:off x="250948" y="751326"/>
                <a:ext cx="6867428" cy="232721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695825" h="233362">
                    <a:moveTo>
                      <a:pt x="4763" y="4762"/>
                    </a:moveTo>
                    <a:cubicBezTo>
                      <a:pt x="3175" y="80962"/>
                      <a:pt x="1588" y="157162"/>
                      <a:pt x="0" y="233362"/>
                    </a:cubicBezTo>
                    <a:lnTo>
                      <a:pt x="4538663" y="233362"/>
                    </a:lnTo>
                    <a:lnTo>
                      <a:pt x="4695825" y="0"/>
                    </a:lnTo>
                    <a:lnTo>
                      <a:pt x="4763" y="4762"/>
                    </a:lnTo>
                    <a:close/>
                  </a:path>
                </a:pathLst>
              </a:custGeom>
              <a:solidFill>
                <a:srgbClr val="0A0A2C"/>
              </a:solidFill>
              <a:ln>
                <a:solidFill>
                  <a:srgbClr val="CC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/>
              </a:p>
            </p:txBody>
          </p:sp>
          <p:sp>
            <p:nvSpPr>
              <p:cNvPr id="8" name="17 Paralelogramo">
                <a:extLst>
                  <a:ext uri="{FF2B5EF4-FFF2-40B4-BE49-F238E27FC236}">
                    <a16:creationId xmlns:a16="http://schemas.microsoft.com/office/drawing/2014/main" id="{98E0BFBA-22F7-2D78-0D03-027D6F81AA51}"/>
                  </a:ext>
                </a:extLst>
              </p:cNvPr>
              <p:cNvSpPr/>
              <p:nvPr/>
            </p:nvSpPr>
            <p:spPr>
              <a:xfrm>
                <a:off x="6975503" y="751326"/>
                <a:ext cx="1071548" cy="234836"/>
              </a:xfrm>
              <a:prstGeom prst="parallelogram">
                <a:avLst>
                  <a:gd name="adj" fmla="val 96235"/>
                </a:avLst>
              </a:prstGeom>
              <a:solidFill>
                <a:schemeClr val="accent6">
                  <a:lumMod val="75000"/>
                </a:schemeClr>
              </a:solidFill>
              <a:ln>
                <a:solidFill>
                  <a:srgbClr val="CC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/>
              </a:p>
            </p:txBody>
          </p:sp>
          <p:sp>
            <p:nvSpPr>
              <p:cNvPr id="9" name="18 Paralelogramo">
                <a:extLst>
                  <a:ext uri="{FF2B5EF4-FFF2-40B4-BE49-F238E27FC236}">
                    <a16:creationId xmlns:a16="http://schemas.microsoft.com/office/drawing/2014/main" id="{7870FFCE-EE53-94FC-AAB1-6D63C7FCAF78}"/>
                  </a:ext>
                </a:extLst>
              </p:cNvPr>
              <p:cNvSpPr/>
              <p:nvPr/>
            </p:nvSpPr>
            <p:spPr>
              <a:xfrm>
                <a:off x="7918465" y="749210"/>
                <a:ext cx="1071548" cy="232721"/>
              </a:xfrm>
              <a:prstGeom prst="parallelogram">
                <a:avLst>
                  <a:gd name="adj" fmla="val 96235"/>
                </a:avLst>
              </a:prstGeom>
              <a:solidFill>
                <a:schemeClr val="accent6">
                  <a:lumMod val="20000"/>
                  <a:lumOff val="80000"/>
                </a:schemeClr>
              </a:solidFill>
              <a:ln>
                <a:solidFill>
                  <a:srgbClr val="CC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/>
              </a:p>
            </p:txBody>
          </p:sp>
        </p:grpSp>
        <p:pic>
          <p:nvPicPr>
            <p:cNvPr id="5" name="1 Imagen">
              <a:extLst>
                <a:ext uri="{FF2B5EF4-FFF2-40B4-BE49-F238E27FC236}">
                  <a16:creationId xmlns:a16="http://schemas.microsoft.com/office/drawing/2014/main" id="{81DFB695-C75A-1026-D537-0997A33B612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8388424" y="1"/>
              <a:ext cx="622063" cy="9286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" name="Picture 2" descr="Imagen relacionada">
              <a:extLst>
                <a:ext uri="{FF2B5EF4-FFF2-40B4-BE49-F238E27FC236}">
                  <a16:creationId xmlns:a16="http://schemas.microsoft.com/office/drawing/2014/main" id="{27B38C83-3170-F45D-85B4-97B1226A3FC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0" y="0"/>
              <a:ext cx="787521" cy="1010653"/>
            </a:xfrm>
            <a:prstGeom prst="rect">
              <a:avLst/>
            </a:prstGeom>
            <a:noFill/>
          </p:spPr>
        </p:pic>
      </p:grpSp>
      <p:sp>
        <p:nvSpPr>
          <p:cNvPr id="11" name="Rectángulo 11">
            <a:extLst>
              <a:ext uri="{FF2B5EF4-FFF2-40B4-BE49-F238E27FC236}">
                <a16:creationId xmlns:a16="http://schemas.microsoft.com/office/drawing/2014/main" id="{04963E35-F1FA-0539-2398-9EE863B0918E}"/>
              </a:ext>
            </a:extLst>
          </p:cNvPr>
          <p:cNvSpPr/>
          <p:nvPr/>
        </p:nvSpPr>
        <p:spPr>
          <a:xfrm>
            <a:off x="0" y="4682334"/>
            <a:ext cx="9144000" cy="494452"/>
          </a:xfrm>
          <a:prstGeom prst="rect">
            <a:avLst/>
          </a:prstGeom>
          <a:solidFill>
            <a:srgbClr val="22228B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000" b="1" dirty="0">
                <a:latin typeface="Century Gothic" panose="020B0502020202020204" pitchFamily="34" charset="0"/>
                <a:cs typeface="Arial" pitchFamily="34" charset="0"/>
              </a:rPr>
              <a:t>     P A T R I O T I S M O</a:t>
            </a:r>
          </a:p>
          <a:p>
            <a:pPr algn="ctr">
              <a:lnSpc>
                <a:spcPct val="150000"/>
              </a:lnSpc>
            </a:pPr>
            <a:r>
              <a:rPr lang="es-CL" sz="1000" b="1" dirty="0">
                <a:latin typeface="Century Gothic" panose="020B0502020202020204" pitchFamily="34" charset="0"/>
                <a:cs typeface="Arial" pitchFamily="34" charset="0"/>
              </a:rPr>
              <a:t>HONOR		LEALTAD		VALENTÍA	         	INTEGRIDAD		  DEBER</a:t>
            </a:r>
          </a:p>
        </p:txBody>
      </p:sp>
      <p:sp>
        <p:nvSpPr>
          <p:cNvPr id="10" name="Llamada rectangular 2">
            <a:extLst>
              <a:ext uri="{FF2B5EF4-FFF2-40B4-BE49-F238E27FC236}">
                <a16:creationId xmlns:a16="http://schemas.microsoft.com/office/drawing/2014/main" id="{DE662174-7E7E-5888-004A-F904028C11AD}"/>
              </a:ext>
            </a:extLst>
          </p:cNvPr>
          <p:cNvSpPr/>
          <p:nvPr/>
        </p:nvSpPr>
        <p:spPr>
          <a:xfrm>
            <a:off x="155575" y="2273806"/>
            <a:ext cx="3840361" cy="2222537"/>
          </a:xfrm>
          <a:prstGeom prst="wedgeRectCallout">
            <a:avLst>
              <a:gd name="adj1" fmla="val 72856"/>
              <a:gd name="adj2" fmla="val -30298"/>
            </a:avLst>
          </a:prstGeom>
          <a:noFill/>
          <a:ln w="12700">
            <a:solidFill>
              <a:srgbClr val="2222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36000" rIns="72000" bIns="36000"/>
          <a:lstStyle/>
          <a:p>
            <a:pPr algn="ctr">
              <a:defRPr/>
            </a:pPr>
            <a:r>
              <a:rPr lang="es-CL" sz="1400" u="sng" dirty="0"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Instalación HVGT EB</a:t>
            </a:r>
          </a:p>
          <a:p>
            <a:pPr algn="ctr">
              <a:defRPr/>
            </a:pPr>
            <a:endParaRPr lang="es-CL" sz="1400" u="sng" dirty="0">
              <a:solidFill>
                <a:schemeClr val="tx1"/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  <a:defRPr/>
            </a:pPr>
            <a:r>
              <a:rPr lang="es-CL" sz="1200" dirty="0"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Fase 1: Desmonte de circuitos de admisión y apertura de ruta.</a:t>
            </a:r>
          </a:p>
          <a:p>
            <a:pPr marL="285750" indent="-285750" algn="just">
              <a:buFont typeface="Arial" panose="020B0604020202020204" pitchFamily="34" charset="0"/>
              <a:buChar char="•"/>
              <a:defRPr/>
            </a:pPr>
            <a:r>
              <a:rPr lang="es-CL" sz="1200" dirty="0"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Fase 2: Instalación y conexión de turbina.</a:t>
            </a:r>
          </a:p>
          <a:p>
            <a:pPr marL="285750" indent="-285750" algn="just">
              <a:buFont typeface="Arial" panose="020B0604020202020204" pitchFamily="34" charset="0"/>
              <a:buChar char="•"/>
              <a:defRPr/>
            </a:pPr>
            <a:r>
              <a:rPr lang="es-CL" sz="1200" dirty="0"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Fase 3: Reinstalación de ductos de admisión y cierre de ruta.</a:t>
            </a:r>
          </a:p>
          <a:p>
            <a:pPr marL="285750" indent="-285750" algn="just">
              <a:buFont typeface="Arial" panose="020B0604020202020204" pitchFamily="34" charset="0"/>
              <a:buChar char="•"/>
              <a:defRPr/>
            </a:pPr>
            <a:r>
              <a:rPr lang="es-CL" sz="1200" dirty="0"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Duración del trabajo: 12 días.</a:t>
            </a:r>
          </a:p>
          <a:p>
            <a:pPr marL="285750" indent="-285750" algn="just">
              <a:buFont typeface="Arial" panose="020B0604020202020204" pitchFamily="34" charset="0"/>
              <a:buChar char="•"/>
              <a:defRPr/>
            </a:pPr>
            <a:r>
              <a:rPr lang="es-CL" sz="1200" dirty="0"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Setting </a:t>
            </a:r>
            <a:r>
              <a:rPr lang="es-CL" sz="1200" dirty="0" err="1"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to</a:t>
            </a:r>
            <a:r>
              <a:rPr lang="es-CL" sz="1200" dirty="0"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 </a:t>
            </a:r>
            <a:r>
              <a:rPr lang="es-CL" sz="1200" dirty="0" err="1"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work</a:t>
            </a:r>
            <a:r>
              <a:rPr lang="es-CL" sz="1200" dirty="0"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 y puesta en servicio (GAE – Cargo de propulsión)</a:t>
            </a:r>
          </a:p>
        </p:txBody>
      </p:sp>
      <p:sp>
        <p:nvSpPr>
          <p:cNvPr id="13" name="Elipse 1">
            <a:extLst>
              <a:ext uri="{FF2B5EF4-FFF2-40B4-BE49-F238E27FC236}">
                <a16:creationId xmlns:a16="http://schemas.microsoft.com/office/drawing/2014/main" id="{8CBEFC8A-C243-B94B-D337-63E9919215B0}"/>
              </a:ext>
            </a:extLst>
          </p:cNvPr>
          <p:cNvSpPr>
            <a:spLocks noChangeAspect="1"/>
          </p:cNvSpPr>
          <p:nvPr/>
        </p:nvSpPr>
        <p:spPr>
          <a:xfrm>
            <a:off x="4931332" y="2490039"/>
            <a:ext cx="433467" cy="433466"/>
          </a:xfrm>
          <a:prstGeom prst="ellipse">
            <a:avLst/>
          </a:prstGeom>
          <a:solidFill>
            <a:srgbClr val="FF0000">
              <a:alpha val="40000"/>
            </a:srgbClr>
          </a:solidFill>
          <a:ln w="31750"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18115418"/>
      </p:ext>
    </p:extLst>
  </p:cSld>
  <p:clrMapOvr>
    <a:masterClrMapping/>
  </p:clrMapOvr>
  <p:transition advClick="0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A4E207-B5B0-DD1B-CAAA-67FE68B38E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AutoShape 2" descr="https://direcpers.armada.cl/fotos/muestra_fotoTin.php?run=19/19415569.jpeg&amp;height=190">
            <a:extLst>
              <a:ext uri="{FF2B5EF4-FFF2-40B4-BE49-F238E27FC236}">
                <a16:creationId xmlns:a16="http://schemas.microsoft.com/office/drawing/2014/main" id="{6E1E7A23-8D87-79F5-DF70-932D1B0282D5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4" name="5 Marcador de número de diapositiva">
            <a:extLst>
              <a:ext uri="{FF2B5EF4-FFF2-40B4-BE49-F238E27FC236}">
                <a16:creationId xmlns:a16="http://schemas.microsoft.com/office/drawing/2014/main" id="{74B44116-D06F-5882-DC8C-4E3EF9410F2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8534400" y="4357700"/>
            <a:ext cx="609600" cy="285750"/>
          </a:xfrm>
        </p:spPr>
        <p:txBody>
          <a:bodyPr/>
          <a:lstStyle/>
          <a:p>
            <a:pPr>
              <a:defRPr/>
            </a:pPr>
            <a:fld id="{51533B67-9AE0-4BB2-9165-3073AE4264FB}" type="slidenum">
              <a:rPr lang="es-ES" b="1" smtClean="0">
                <a:solidFill>
                  <a:schemeClr val="accent2"/>
                </a:solidFill>
              </a:rPr>
              <a:pPr>
                <a:defRPr/>
              </a:pPr>
              <a:t>23</a:t>
            </a:fld>
            <a:endParaRPr lang="es-ES" b="1" dirty="0">
              <a:solidFill>
                <a:schemeClr val="accent2"/>
              </a:solidFill>
            </a:endParaRPr>
          </a:p>
        </p:txBody>
      </p:sp>
      <p:sp>
        <p:nvSpPr>
          <p:cNvPr id="16" name="15 CuadroTexto">
            <a:extLst>
              <a:ext uri="{FF2B5EF4-FFF2-40B4-BE49-F238E27FC236}">
                <a16:creationId xmlns:a16="http://schemas.microsoft.com/office/drawing/2014/main" id="{1DB7E57A-F7C8-AC84-3807-BBBE76CF32E1}"/>
              </a:ext>
            </a:extLst>
          </p:cNvPr>
          <p:cNvSpPr txBox="1"/>
          <p:nvPr/>
        </p:nvSpPr>
        <p:spPr>
          <a:xfrm>
            <a:off x="1705000" y="-17417"/>
            <a:ext cx="571838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s-CL" sz="2400" b="1" dirty="0">
                <a:solidFill>
                  <a:schemeClr val="accent6">
                    <a:lumMod val="50000"/>
                  </a:schemeClr>
                </a:solidFill>
                <a:latin typeface="Century Gothic" panose="020B0502020202020204" pitchFamily="34" charset="0"/>
              </a:rPr>
              <a:t>SITUACIÓN DEL MATERIAL INGENIERÍA</a:t>
            </a:r>
            <a:endParaRPr lang="es-CL" b="1" dirty="0">
              <a:solidFill>
                <a:schemeClr val="accent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2" name="Grupo 1">
            <a:extLst>
              <a:ext uri="{FF2B5EF4-FFF2-40B4-BE49-F238E27FC236}">
                <a16:creationId xmlns:a16="http://schemas.microsoft.com/office/drawing/2014/main" id="{ABDC3263-35B8-8026-DD53-76D7954F3B6C}"/>
              </a:ext>
            </a:extLst>
          </p:cNvPr>
          <p:cNvGrpSpPr/>
          <p:nvPr/>
        </p:nvGrpSpPr>
        <p:grpSpPr>
          <a:xfrm>
            <a:off x="0" y="0"/>
            <a:ext cx="9010487" cy="1010653"/>
            <a:chOff x="0" y="0"/>
            <a:chExt cx="9010487" cy="1010653"/>
          </a:xfrm>
        </p:grpSpPr>
        <p:grpSp>
          <p:nvGrpSpPr>
            <p:cNvPr id="4" name="17 Grupo">
              <a:extLst>
                <a:ext uri="{FF2B5EF4-FFF2-40B4-BE49-F238E27FC236}">
                  <a16:creationId xmlns:a16="http://schemas.microsoft.com/office/drawing/2014/main" id="{C27057F3-F8A3-DEA6-32C4-ADD693D5685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57223" y="454026"/>
              <a:ext cx="7347801" cy="177800"/>
              <a:chOff x="250948" y="749210"/>
              <a:chExt cx="8739065" cy="236952"/>
            </a:xfrm>
          </p:grpSpPr>
          <p:sp>
            <p:nvSpPr>
              <p:cNvPr id="7" name="16 Forma libre">
                <a:extLst>
                  <a:ext uri="{FF2B5EF4-FFF2-40B4-BE49-F238E27FC236}">
                    <a16:creationId xmlns:a16="http://schemas.microsoft.com/office/drawing/2014/main" id="{234B0707-4095-9B28-EB32-058DD1B94877}"/>
                  </a:ext>
                </a:extLst>
              </p:cNvPr>
              <p:cNvSpPr/>
              <p:nvPr/>
            </p:nvSpPr>
            <p:spPr>
              <a:xfrm>
                <a:off x="250948" y="751326"/>
                <a:ext cx="6867428" cy="232721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695825" h="233362">
                    <a:moveTo>
                      <a:pt x="4763" y="4762"/>
                    </a:moveTo>
                    <a:cubicBezTo>
                      <a:pt x="3175" y="80962"/>
                      <a:pt x="1588" y="157162"/>
                      <a:pt x="0" y="233362"/>
                    </a:cubicBezTo>
                    <a:lnTo>
                      <a:pt x="4538663" y="233362"/>
                    </a:lnTo>
                    <a:lnTo>
                      <a:pt x="4695825" y="0"/>
                    </a:lnTo>
                    <a:lnTo>
                      <a:pt x="4763" y="4762"/>
                    </a:lnTo>
                    <a:close/>
                  </a:path>
                </a:pathLst>
              </a:custGeom>
              <a:solidFill>
                <a:srgbClr val="0A0A2C"/>
              </a:solidFill>
              <a:ln>
                <a:solidFill>
                  <a:srgbClr val="CC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/>
              </a:p>
            </p:txBody>
          </p:sp>
          <p:sp>
            <p:nvSpPr>
              <p:cNvPr id="8" name="17 Paralelogramo">
                <a:extLst>
                  <a:ext uri="{FF2B5EF4-FFF2-40B4-BE49-F238E27FC236}">
                    <a16:creationId xmlns:a16="http://schemas.microsoft.com/office/drawing/2014/main" id="{BD142D22-6254-9829-3B68-96999A8B03D0}"/>
                  </a:ext>
                </a:extLst>
              </p:cNvPr>
              <p:cNvSpPr/>
              <p:nvPr/>
            </p:nvSpPr>
            <p:spPr>
              <a:xfrm>
                <a:off x="6975503" y="751326"/>
                <a:ext cx="1071548" cy="234836"/>
              </a:xfrm>
              <a:prstGeom prst="parallelogram">
                <a:avLst>
                  <a:gd name="adj" fmla="val 96235"/>
                </a:avLst>
              </a:prstGeom>
              <a:solidFill>
                <a:schemeClr val="accent6">
                  <a:lumMod val="75000"/>
                </a:schemeClr>
              </a:solidFill>
              <a:ln>
                <a:solidFill>
                  <a:srgbClr val="CC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/>
              </a:p>
            </p:txBody>
          </p:sp>
          <p:sp>
            <p:nvSpPr>
              <p:cNvPr id="9" name="18 Paralelogramo">
                <a:extLst>
                  <a:ext uri="{FF2B5EF4-FFF2-40B4-BE49-F238E27FC236}">
                    <a16:creationId xmlns:a16="http://schemas.microsoft.com/office/drawing/2014/main" id="{A1D9BE42-C7C9-AAF1-E7CB-6429912846D9}"/>
                  </a:ext>
                </a:extLst>
              </p:cNvPr>
              <p:cNvSpPr/>
              <p:nvPr/>
            </p:nvSpPr>
            <p:spPr>
              <a:xfrm>
                <a:off x="7918465" y="749210"/>
                <a:ext cx="1071548" cy="232721"/>
              </a:xfrm>
              <a:prstGeom prst="parallelogram">
                <a:avLst>
                  <a:gd name="adj" fmla="val 96235"/>
                </a:avLst>
              </a:prstGeom>
              <a:solidFill>
                <a:schemeClr val="accent6">
                  <a:lumMod val="20000"/>
                  <a:lumOff val="80000"/>
                </a:schemeClr>
              </a:solidFill>
              <a:ln>
                <a:solidFill>
                  <a:srgbClr val="CC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/>
              </a:p>
            </p:txBody>
          </p:sp>
        </p:grpSp>
        <p:pic>
          <p:nvPicPr>
            <p:cNvPr id="5" name="1 Imagen">
              <a:extLst>
                <a:ext uri="{FF2B5EF4-FFF2-40B4-BE49-F238E27FC236}">
                  <a16:creationId xmlns:a16="http://schemas.microsoft.com/office/drawing/2014/main" id="{9A3BAF52-A759-A91C-8D50-11AFFA062BC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8388424" y="1"/>
              <a:ext cx="622063" cy="9286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" name="Picture 2" descr="Imagen relacionada">
              <a:extLst>
                <a:ext uri="{FF2B5EF4-FFF2-40B4-BE49-F238E27FC236}">
                  <a16:creationId xmlns:a16="http://schemas.microsoft.com/office/drawing/2014/main" id="{3E8617FD-D720-7B3B-B3AE-F2E894BA929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0" y="0"/>
              <a:ext cx="787521" cy="1010653"/>
            </a:xfrm>
            <a:prstGeom prst="rect">
              <a:avLst/>
            </a:prstGeom>
            <a:noFill/>
          </p:spPr>
        </p:pic>
      </p:grpSp>
      <p:sp>
        <p:nvSpPr>
          <p:cNvPr id="11" name="Rectángulo 11">
            <a:extLst>
              <a:ext uri="{FF2B5EF4-FFF2-40B4-BE49-F238E27FC236}">
                <a16:creationId xmlns:a16="http://schemas.microsoft.com/office/drawing/2014/main" id="{0DD910FE-BA3B-1D1D-C16C-E70306926C20}"/>
              </a:ext>
            </a:extLst>
          </p:cNvPr>
          <p:cNvSpPr/>
          <p:nvPr/>
        </p:nvSpPr>
        <p:spPr>
          <a:xfrm>
            <a:off x="0" y="4682334"/>
            <a:ext cx="9144000" cy="494452"/>
          </a:xfrm>
          <a:prstGeom prst="rect">
            <a:avLst/>
          </a:prstGeom>
          <a:solidFill>
            <a:srgbClr val="22228B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000" b="1" dirty="0">
                <a:latin typeface="Century Gothic" panose="020B0502020202020204" pitchFamily="34" charset="0"/>
                <a:cs typeface="Arial" pitchFamily="34" charset="0"/>
              </a:rPr>
              <a:t>     P A T R I O T I S M O</a:t>
            </a:r>
          </a:p>
          <a:p>
            <a:pPr algn="ctr">
              <a:lnSpc>
                <a:spcPct val="150000"/>
              </a:lnSpc>
            </a:pPr>
            <a:r>
              <a:rPr lang="es-CL" sz="1000" b="1" dirty="0">
                <a:latin typeface="Century Gothic" panose="020B0502020202020204" pitchFamily="34" charset="0"/>
                <a:cs typeface="Arial" pitchFamily="34" charset="0"/>
              </a:rPr>
              <a:t>HONOR		LEALTAD		VALENTÍA	         	INTEGRIDAD		  DEBER</a:t>
            </a:r>
          </a:p>
        </p:txBody>
      </p:sp>
      <p:pic>
        <p:nvPicPr>
          <p:cNvPr id="15" name="17 Imagen" descr="C:\Users\172771947.FFBLANCO\Desktop\Escritorio 2025\T1 CORTES 2025\4. Cotización Instalación HVGT\Fotos Instalación HVGT\instalacion 5.0.jpeg">
            <a:extLst>
              <a:ext uri="{FF2B5EF4-FFF2-40B4-BE49-F238E27FC236}">
                <a16:creationId xmlns:a16="http://schemas.microsoft.com/office/drawing/2014/main" id="{7A51A59C-D526-F8A4-31DB-6FA768C0E7E3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79625" y="1611792"/>
            <a:ext cx="2660047" cy="1852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17" name="18 Imagen" descr="C:\Users\172771947.FFBLANCO\Desktop\Escritorio 2025\T1 CORTES 2025\4. Cotización Instalación HVGT\Fotos Instalación HVGT\instalacion 6.3.jpeg">
            <a:extLst>
              <a:ext uri="{FF2B5EF4-FFF2-40B4-BE49-F238E27FC236}">
                <a16:creationId xmlns:a16="http://schemas.microsoft.com/office/drawing/2014/main" id="{60720ED9-E42A-86B3-F25D-9689B4972D1A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222462" y="1675087"/>
            <a:ext cx="2660047" cy="172557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18" name="19 Imagen" descr="C:\Users\172771947.FFBLANCO\Desktop\Escritorio 2025\T1 CORTES 2025\4. Cotización Instalación HVGT\Fotos Instalación HVGT\instalacion 7.jpeg">
            <a:extLst>
              <a:ext uri="{FF2B5EF4-FFF2-40B4-BE49-F238E27FC236}">
                <a16:creationId xmlns:a16="http://schemas.microsoft.com/office/drawing/2014/main" id="{AB234516-A769-F112-0573-932D6BBC380A}"/>
              </a:ext>
            </a:extLst>
          </p:cNvPr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160247" y="1611792"/>
            <a:ext cx="2660047" cy="185216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19" name="20 Imagen" descr="C:\Users\172771947.FFBLANCO\Desktop\Escritorio 2025\T1 CORTES 2025\4. Cotización Instalación HVGT\Fotos Instalación HVGT\instalacion 15.jpeg">
            <a:extLst>
              <a:ext uri="{FF2B5EF4-FFF2-40B4-BE49-F238E27FC236}">
                <a16:creationId xmlns:a16="http://schemas.microsoft.com/office/drawing/2014/main" id="{FC59BF57-90F5-19B0-81BC-858593A47DF9}"/>
              </a:ext>
            </a:extLst>
          </p:cNvPr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318292" y="1433111"/>
            <a:ext cx="2681763" cy="218780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22" name="CuadroTexto 21">
            <a:extLst>
              <a:ext uri="{FF2B5EF4-FFF2-40B4-BE49-F238E27FC236}">
                <a16:creationId xmlns:a16="http://schemas.microsoft.com/office/drawing/2014/main" id="{8406D533-9256-ADE9-03E4-B86C65CAABB8}"/>
              </a:ext>
            </a:extLst>
          </p:cNvPr>
          <p:cNvSpPr txBox="1"/>
          <p:nvPr/>
        </p:nvSpPr>
        <p:spPr>
          <a:xfrm>
            <a:off x="3131840" y="4083918"/>
            <a:ext cx="26642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dirty="0">
                <a:solidFill>
                  <a:srgbClr val="000066"/>
                </a:solidFill>
                <a:latin typeface="Century Gothic" panose="020B0502020202020204" pitchFamily="34" charset="0"/>
              </a:rPr>
              <a:t>Instalación HVGT EB</a:t>
            </a:r>
          </a:p>
        </p:txBody>
      </p:sp>
    </p:spTree>
    <p:extLst>
      <p:ext uri="{BB962C8B-B14F-4D97-AF65-F5344CB8AC3E}">
        <p14:creationId xmlns:p14="http://schemas.microsoft.com/office/powerpoint/2010/main" val="3963264818"/>
      </p:ext>
    </p:extLst>
  </p:cSld>
  <p:clrMapOvr>
    <a:masterClrMapping/>
  </p:clrMapOvr>
  <p:transition advClick="0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87E8DA-19B7-6808-F626-7305E719C5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12">
            <a:extLst>
              <a:ext uri="{FF2B5EF4-FFF2-40B4-BE49-F238E27FC236}">
                <a16:creationId xmlns:a16="http://schemas.microsoft.com/office/drawing/2014/main" id="{874E188C-3582-6222-12DA-D3653A661155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rcRect t="7336" b="2393"/>
          <a:stretch>
            <a:fillRect/>
          </a:stretch>
        </p:blipFill>
        <p:spPr bwMode="auto">
          <a:xfrm>
            <a:off x="3042674" y="607398"/>
            <a:ext cx="5976712" cy="37652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0" name="AutoShape 2" descr="https://direcpers.armada.cl/fotos/muestra_fotoTin.php?run=19/19415569.jpeg&amp;height=190">
            <a:extLst>
              <a:ext uri="{FF2B5EF4-FFF2-40B4-BE49-F238E27FC236}">
                <a16:creationId xmlns:a16="http://schemas.microsoft.com/office/drawing/2014/main" id="{14849CEA-8A3A-AC3C-439A-13AD9235A78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4" name="5 Marcador de número de diapositiva">
            <a:extLst>
              <a:ext uri="{FF2B5EF4-FFF2-40B4-BE49-F238E27FC236}">
                <a16:creationId xmlns:a16="http://schemas.microsoft.com/office/drawing/2014/main" id="{B863849A-4EB7-DDF8-BD67-C8FEA1CD6AA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8534400" y="4357700"/>
            <a:ext cx="609600" cy="285750"/>
          </a:xfrm>
        </p:spPr>
        <p:txBody>
          <a:bodyPr/>
          <a:lstStyle/>
          <a:p>
            <a:pPr>
              <a:defRPr/>
            </a:pPr>
            <a:fld id="{51533B67-9AE0-4BB2-9165-3073AE4264FB}" type="slidenum">
              <a:rPr lang="es-ES" b="1" smtClean="0">
                <a:solidFill>
                  <a:schemeClr val="accent2"/>
                </a:solidFill>
              </a:rPr>
              <a:pPr>
                <a:defRPr/>
              </a:pPr>
              <a:t>24</a:t>
            </a:fld>
            <a:endParaRPr lang="es-ES" b="1" dirty="0">
              <a:solidFill>
                <a:schemeClr val="accent2"/>
              </a:solidFill>
            </a:endParaRPr>
          </a:p>
        </p:txBody>
      </p:sp>
      <p:sp>
        <p:nvSpPr>
          <p:cNvPr id="16" name="15 CuadroTexto">
            <a:extLst>
              <a:ext uri="{FF2B5EF4-FFF2-40B4-BE49-F238E27FC236}">
                <a16:creationId xmlns:a16="http://schemas.microsoft.com/office/drawing/2014/main" id="{EC94F9DA-FCEF-8882-2A6D-AA205E541A7C}"/>
              </a:ext>
            </a:extLst>
          </p:cNvPr>
          <p:cNvSpPr txBox="1"/>
          <p:nvPr/>
        </p:nvSpPr>
        <p:spPr>
          <a:xfrm>
            <a:off x="1705000" y="-17417"/>
            <a:ext cx="571838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s-CL" sz="2400" b="1" dirty="0">
                <a:solidFill>
                  <a:schemeClr val="accent6">
                    <a:lumMod val="50000"/>
                  </a:schemeClr>
                </a:solidFill>
                <a:latin typeface="Century Gothic" panose="020B0502020202020204" pitchFamily="34" charset="0"/>
              </a:rPr>
              <a:t>SITUACIÓN DEL MATERIAL INGENIERÍA</a:t>
            </a:r>
            <a:endParaRPr lang="es-CL" b="1" dirty="0">
              <a:solidFill>
                <a:schemeClr val="accent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2" name="Grupo 1">
            <a:extLst>
              <a:ext uri="{FF2B5EF4-FFF2-40B4-BE49-F238E27FC236}">
                <a16:creationId xmlns:a16="http://schemas.microsoft.com/office/drawing/2014/main" id="{B2C4A7D1-305D-DA23-581E-34E37259BCE0}"/>
              </a:ext>
            </a:extLst>
          </p:cNvPr>
          <p:cNvGrpSpPr/>
          <p:nvPr/>
        </p:nvGrpSpPr>
        <p:grpSpPr>
          <a:xfrm>
            <a:off x="0" y="0"/>
            <a:ext cx="9010487" cy="1010653"/>
            <a:chOff x="0" y="0"/>
            <a:chExt cx="9010487" cy="1010653"/>
          </a:xfrm>
        </p:grpSpPr>
        <p:grpSp>
          <p:nvGrpSpPr>
            <p:cNvPr id="4" name="17 Grupo">
              <a:extLst>
                <a:ext uri="{FF2B5EF4-FFF2-40B4-BE49-F238E27FC236}">
                  <a16:creationId xmlns:a16="http://schemas.microsoft.com/office/drawing/2014/main" id="{1DAF39B0-6BDC-45CE-F70C-FBDEFA43093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57223" y="454026"/>
              <a:ext cx="7347801" cy="177800"/>
              <a:chOff x="250948" y="749210"/>
              <a:chExt cx="8739065" cy="236952"/>
            </a:xfrm>
          </p:grpSpPr>
          <p:sp>
            <p:nvSpPr>
              <p:cNvPr id="7" name="16 Forma libre">
                <a:extLst>
                  <a:ext uri="{FF2B5EF4-FFF2-40B4-BE49-F238E27FC236}">
                    <a16:creationId xmlns:a16="http://schemas.microsoft.com/office/drawing/2014/main" id="{4EC27BC3-C6E1-2D33-85DE-8ADAEC4D30FE}"/>
                  </a:ext>
                </a:extLst>
              </p:cNvPr>
              <p:cNvSpPr/>
              <p:nvPr/>
            </p:nvSpPr>
            <p:spPr>
              <a:xfrm>
                <a:off x="250948" y="751326"/>
                <a:ext cx="6867428" cy="232721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695825" h="233362">
                    <a:moveTo>
                      <a:pt x="4763" y="4762"/>
                    </a:moveTo>
                    <a:cubicBezTo>
                      <a:pt x="3175" y="80962"/>
                      <a:pt x="1588" y="157162"/>
                      <a:pt x="0" y="233362"/>
                    </a:cubicBezTo>
                    <a:lnTo>
                      <a:pt x="4538663" y="233362"/>
                    </a:lnTo>
                    <a:lnTo>
                      <a:pt x="4695825" y="0"/>
                    </a:lnTo>
                    <a:lnTo>
                      <a:pt x="4763" y="4762"/>
                    </a:lnTo>
                    <a:close/>
                  </a:path>
                </a:pathLst>
              </a:custGeom>
              <a:solidFill>
                <a:srgbClr val="0A0A2C"/>
              </a:solidFill>
              <a:ln>
                <a:solidFill>
                  <a:srgbClr val="CC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/>
              </a:p>
            </p:txBody>
          </p:sp>
          <p:sp>
            <p:nvSpPr>
              <p:cNvPr id="8" name="17 Paralelogramo">
                <a:extLst>
                  <a:ext uri="{FF2B5EF4-FFF2-40B4-BE49-F238E27FC236}">
                    <a16:creationId xmlns:a16="http://schemas.microsoft.com/office/drawing/2014/main" id="{00434773-1302-2763-3FB7-7FBE2B7D7B00}"/>
                  </a:ext>
                </a:extLst>
              </p:cNvPr>
              <p:cNvSpPr/>
              <p:nvPr/>
            </p:nvSpPr>
            <p:spPr>
              <a:xfrm>
                <a:off x="6975503" y="751326"/>
                <a:ext cx="1071548" cy="234836"/>
              </a:xfrm>
              <a:prstGeom prst="parallelogram">
                <a:avLst>
                  <a:gd name="adj" fmla="val 96235"/>
                </a:avLst>
              </a:prstGeom>
              <a:solidFill>
                <a:schemeClr val="accent6">
                  <a:lumMod val="75000"/>
                </a:schemeClr>
              </a:solidFill>
              <a:ln>
                <a:solidFill>
                  <a:srgbClr val="CC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/>
              </a:p>
            </p:txBody>
          </p:sp>
          <p:sp>
            <p:nvSpPr>
              <p:cNvPr id="9" name="18 Paralelogramo">
                <a:extLst>
                  <a:ext uri="{FF2B5EF4-FFF2-40B4-BE49-F238E27FC236}">
                    <a16:creationId xmlns:a16="http://schemas.microsoft.com/office/drawing/2014/main" id="{6EE110EC-0522-008C-B8AA-2498C4E3AADB}"/>
                  </a:ext>
                </a:extLst>
              </p:cNvPr>
              <p:cNvSpPr/>
              <p:nvPr/>
            </p:nvSpPr>
            <p:spPr>
              <a:xfrm>
                <a:off x="7918465" y="749210"/>
                <a:ext cx="1071548" cy="232721"/>
              </a:xfrm>
              <a:prstGeom prst="parallelogram">
                <a:avLst>
                  <a:gd name="adj" fmla="val 96235"/>
                </a:avLst>
              </a:prstGeom>
              <a:solidFill>
                <a:schemeClr val="accent6">
                  <a:lumMod val="20000"/>
                  <a:lumOff val="80000"/>
                </a:schemeClr>
              </a:solidFill>
              <a:ln>
                <a:solidFill>
                  <a:srgbClr val="CC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/>
              </a:p>
            </p:txBody>
          </p:sp>
        </p:grpSp>
        <p:pic>
          <p:nvPicPr>
            <p:cNvPr id="5" name="1 Imagen">
              <a:extLst>
                <a:ext uri="{FF2B5EF4-FFF2-40B4-BE49-F238E27FC236}">
                  <a16:creationId xmlns:a16="http://schemas.microsoft.com/office/drawing/2014/main" id="{672317BC-AFFB-9781-758D-DD56B125D0F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8388424" y="1"/>
              <a:ext cx="622063" cy="9286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" name="Picture 2" descr="Imagen relacionada">
              <a:extLst>
                <a:ext uri="{FF2B5EF4-FFF2-40B4-BE49-F238E27FC236}">
                  <a16:creationId xmlns:a16="http://schemas.microsoft.com/office/drawing/2014/main" id="{BDE8C0D6-BFE7-6FB1-EBA3-497B04ABF16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0" y="0"/>
              <a:ext cx="787521" cy="1010653"/>
            </a:xfrm>
            <a:prstGeom prst="rect">
              <a:avLst/>
            </a:prstGeom>
            <a:noFill/>
          </p:spPr>
        </p:pic>
      </p:grpSp>
      <p:sp>
        <p:nvSpPr>
          <p:cNvPr id="11" name="Rectángulo 11">
            <a:extLst>
              <a:ext uri="{FF2B5EF4-FFF2-40B4-BE49-F238E27FC236}">
                <a16:creationId xmlns:a16="http://schemas.microsoft.com/office/drawing/2014/main" id="{29A6A7AB-1C24-1999-78D9-FB0F620B0841}"/>
              </a:ext>
            </a:extLst>
          </p:cNvPr>
          <p:cNvSpPr/>
          <p:nvPr/>
        </p:nvSpPr>
        <p:spPr>
          <a:xfrm>
            <a:off x="0" y="4682334"/>
            <a:ext cx="9144000" cy="494452"/>
          </a:xfrm>
          <a:prstGeom prst="rect">
            <a:avLst/>
          </a:prstGeom>
          <a:solidFill>
            <a:srgbClr val="22228B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000" b="1" dirty="0">
                <a:latin typeface="Century Gothic" panose="020B0502020202020204" pitchFamily="34" charset="0"/>
                <a:cs typeface="Arial" pitchFamily="34" charset="0"/>
              </a:rPr>
              <a:t>     P A T R I O T I S M O</a:t>
            </a:r>
          </a:p>
          <a:p>
            <a:pPr algn="ctr">
              <a:lnSpc>
                <a:spcPct val="150000"/>
              </a:lnSpc>
            </a:pPr>
            <a:r>
              <a:rPr lang="es-CL" sz="1000" b="1" dirty="0">
                <a:latin typeface="Century Gothic" panose="020B0502020202020204" pitchFamily="34" charset="0"/>
                <a:cs typeface="Arial" pitchFamily="34" charset="0"/>
              </a:rPr>
              <a:t>HONOR		LEALTAD		VALENTÍA	         	INTEGRIDAD		  DEBER</a:t>
            </a:r>
          </a:p>
        </p:txBody>
      </p:sp>
      <p:sp>
        <p:nvSpPr>
          <p:cNvPr id="10" name="Llamada rectangular 2">
            <a:extLst>
              <a:ext uri="{FF2B5EF4-FFF2-40B4-BE49-F238E27FC236}">
                <a16:creationId xmlns:a16="http://schemas.microsoft.com/office/drawing/2014/main" id="{C1233548-8723-71F5-01F3-BB38F6EADF46}"/>
              </a:ext>
            </a:extLst>
          </p:cNvPr>
          <p:cNvSpPr/>
          <p:nvPr/>
        </p:nvSpPr>
        <p:spPr>
          <a:xfrm>
            <a:off x="155575" y="2273806"/>
            <a:ext cx="3840361" cy="2369644"/>
          </a:xfrm>
          <a:prstGeom prst="wedgeRectCallout">
            <a:avLst>
              <a:gd name="adj1" fmla="val 41527"/>
              <a:gd name="adj2" fmla="val -56716"/>
            </a:avLst>
          </a:prstGeom>
          <a:noFill/>
          <a:ln w="12700">
            <a:solidFill>
              <a:srgbClr val="2222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36000" rIns="72000" bIns="36000"/>
          <a:lstStyle/>
          <a:p>
            <a:pPr algn="ctr">
              <a:defRPr/>
            </a:pPr>
            <a:r>
              <a:rPr lang="es-CL" sz="1400" u="sng" dirty="0"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Prensa </a:t>
            </a:r>
            <a:r>
              <a:rPr lang="es-CL" sz="1400" u="sng" dirty="0" err="1"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pasamanparo</a:t>
            </a:r>
            <a:endParaRPr lang="es-CL" sz="1400" u="sng" dirty="0">
              <a:solidFill>
                <a:schemeClr val="tx1"/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 algn="ctr">
              <a:defRPr/>
            </a:pPr>
            <a:endParaRPr lang="es-CL" sz="1400" u="sng" dirty="0">
              <a:solidFill>
                <a:schemeClr val="tx1"/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  <a:defRPr/>
            </a:pPr>
            <a:r>
              <a:rPr lang="es-CL" sz="1200" dirty="0"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Alta temperatura por falla de lubricación.</a:t>
            </a:r>
          </a:p>
          <a:p>
            <a:pPr marL="285750" indent="-285750" algn="just">
              <a:buFont typeface="Arial" panose="020B0604020202020204" pitchFamily="34" charset="0"/>
              <a:buChar char="•"/>
              <a:defRPr/>
            </a:pPr>
            <a:r>
              <a:rPr lang="es-CL" sz="1200" dirty="0"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Se solicitó autorización para instalar repuestos de FF Riveros, mientras prensa desmontada se repara en ASMAR (T).</a:t>
            </a:r>
          </a:p>
          <a:p>
            <a:pPr marL="285750" indent="-285750" algn="just">
              <a:buFont typeface="Arial" panose="020B0604020202020204" pitchFamily="34" charset="0"/>
              <a:buChar char="•"/>
              <a:defRPr/>
            </a:pPr>
            <a:r>
              <a:rPr lang="es-CL" sz="1200" dirty="0"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Duración del trabajo: 04 días.</a:t>
            </a:r>
          </a:p>
          <a:p>
            <a:pPr marL="285750" indent="-285750" algn="just">
              <a:buFont typeface="Arial" panose="020B0604020202020204" pitchFamily="34" charset="0"/>
              <a:buChar char="•"/>
              <a:defRPr/>
            </a:pPr>
            <a:r>
              <a:rPr lang="es-CL" sz="1200" dirty="0"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Costo de reparación en ASMAR (T):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  <a:defRPr/>
            </a:pPr>
            <a:r>
              <a:rPr lang="es-CL" sz="1200" dirty="0"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HH	: 700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  <a:defRPr/>
            </a:pPr>
            <a:r>
              <a:rPr lang="es-CL" sz="1200" dirty="0"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Materiales	: $ 1.736.281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  <a:defRPr/>
            </a:pPr>
            <a:r>
              <a:rPr lang="es-CL" sz="1200" dirty="0"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Servicios	: $ 30.544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  <a:defRPr/>
            </a:pPr>
            <a:r>
              <a:rPr lang="es-CL" sz="1200" dirty="0" err="1"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G.Directos</a:t>
            </a:r>
            <a:r>
              <a:rPr lang="es-CL" sz="1200" dirty="0"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	: $ 9.500.000</a:t>
            </a:r>
          </a:p>
        </p:txBody>
      </p:sp>
      <p:sp>
        <p:nvSpPr>
          <p:cNvPr id="13" name="Elipse 1">
            <a:extLst>
              <a:ext uri="{FF2B5EF4-FFF2-40B4-BE49-F238E27FC236}">
                <a16:creationId xmlns:a16="http://schemas.microsoft.com/office/drawing/2014/main" id="{1F6FFE7D-F388-3F19-AA22-44BDC80B399F}"/>
              </a:ext>
            </a:extLst>
          </p:cNvPr>
          <p:cNvSpPr>
            <a:spLocks noChangeAspect="1"/>
          </p:cNvSpPr>
          <p:nvPr/>
        </p:nvSpPr>
        <p:spPr>
          <a:xfrm>
            <a:off x="3757441" y="1779662"/>
            <a:ext cx="433467" cy="433466"/>
          </a:xfrm>
          <a:prstGeom prst="ellipse">
            <a:avLst/>
          </a:prstGeom>
          <a:solidFill>
            <a:srgbClr val="FF0000">
              <a:alpha val="40000"/>
            </a:srgbClr>
          </a:solidFill>
          <a:ln w="31750"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49062950"/>
      </p:ext>
    </p:extLst>
  </p:cSld>
  <p:clrMapOvr>
    <a:masterClrMapping/>
  </p:clrMapOvr>
  <p:transition advClick="0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D54CFF-AD54-7BB1-E933-A9397F9A02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AutoShape 2" descr="https://direcpers.armada.cl/fotos/muestra_fotoTin.php?run=19/19415569.jpeg&amp;height=190">
            <a:extLst>
              <a:ext uri="{FF2B5EF4-FFF2-40B4-BE49-F238E27FC236}">
                <a16:creationId xmlns:a16="http://schemas.microsoft.com/office/drawing/2014/main" id="{17641B71-67CE-4316-3FBE-F694AE02809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4" name="5 Marcador de número de diapositiva">
            <a:extLst>
              <a:ext uri="{FF2B5EF4-FFF2-40B4-BE49-F238E27FC236}">
                <a16:creationId xmlns:a16="http://schemas.microsoft.com/office/drawing/2014/main" id="{D9F945CC-7E00-4347-F615-D9D39FA42E1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8534400" y="4357700"/>
            <a:ext cx="609600" cy="285750"/>
          </a:xfrm>
        </p:spPr>
        <p:txBody>
          <a:bodyPr/>
          <a:lstStyle/>
          <a:p>
            <a:pPr>
              <a:defRPr/>
            </a:pPr>
            <a:fld id="{51533B67-9AE0-4BB2-9165-3073AE4264FB}" type="slidenum">
              <a:rPr lang="es-ES" b="1" smtClean="0">
                <a:solidFill>
                  <a:schemeClr val="accent2"/>
                </a:solidFill>
              </a:rPr>
              <a:pPr>
                <a:defRPr/>
              </a:pPr>
              <a:t>25</a:t>
            </a:fld>
            <a:endParaRPr lang="es-ES" b="1" dirty="0">
              <a:solidFill>
                <a:schemeClr val="accent2"/>
              </a:solidFill>
            </a:endParaRPr>
          </a:p>
        </p:txBody>
      </p:sp>
      <p:sp>
        <p:nvSpPr>
          <p:cNvPr id="16" name="15 CuadroTexto">
            <a:extLst>
              <a:ext uri="{FF2B5EF4-FFF2-40B4-BE49-F238E27FC236}">
                <a16:creationId xmlns:a16="http://schemas.microsoft.com/office/drawing/2014/main" id="{DDF459AF-A2DA-3CC6-2C8B-13AD19D20EFE}"/>
              </a:ext>
            </a:extLst>
          </p:cNvPr>
          <p:cNvSpPr txBox="1"/>
          <p:nvPr/>
        </p:nvSpPr>
        <p:spPr>
          <a:xfrm>
            <a:off x="1705000" y="-17417"/>
            <a:ext cx="571838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s-CL" sz="2400" b="1" dirty="0">
                <a:solidFill>
                  <a:schemeClr val="accent6">
                    <a:lumMod val="50000"/>
                  </a:schemeClr>
                </a:solidFill>
                <a:latin typeface="Century Gothic" panose="020B0502020202020204" pitchFamily="34" charset="0"/>
              </a:rPr>
              <a:t>SITUACIÓN DEL MATERIAL INGENIERÍA</a:t>
            </a:r>
            <a:endParaRPr lang="es-CL" b="1" dirty="0">
              <a:solidFill>
                <a:schemeClr val="accent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2" name="Grupo 1">
            <a:extLst>
              <a:ext uri="{FF2B5EF4-FFF2-40B4-BE49-F238E27FC236}">
                <a16:creationId xmlns:a16="http://schemas.microsoft.com/office/drawing/2014/main" id="{B04E0B9F-AD17-C937-9370-597A99175078}"/>
              </a:ext>
            </a:extLst>
          </p:cNvPr>
          <p:cNvGrpSpPr/>
          <p:nvPr/>
        </p:nvGrpSpPr>
        <p:grpSpPr>
          <a:xfrm>
            <a:off x="0" y="0"/>
            <a:ext cx="9010487" cy="1010653"/>
            <a:chOff x="0" y="0"/>
            <a:chExt cx="9010487" cy="1010653"/>
          </a:xfrm>
        </p:grpSpPr>
        <p:grpSp>
          <p:nvGrpSpPr>
            <p:cNvPr id="4" name="17 Grupo">
              <a:extLst>
                <a:ext uri="{FF2B5EF4-FFF2-40B4-BE49-F238E27FC236}">
                  <a16:creationId xmlns:a16="http://schemas.microsoft.com/office/drawing/2014/main" id="{B41B55DD-10D4-B8C2-EAC8-204CB019C03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57223" y="454026"/>
              <a:ext cx="7347801" cy="177800"/>
              <a:chOff x="250948" y="749210"/>
              <a:chExt cx="8739065" cy="236952"/>
            </a:xfrm>
          </p:grpSpPr>
          <p:sp>
            <p:nvSpPr>
              <p:cNvPr id="7" name="16 Forma libre">
                <a:extLst>
                  <a:ext uri="{FF2B5EF4-FFF2-40B4-BE49-F238E27FC236}">
                    <a16:creationId xmlns:a16="http://schemas.microsoft.com/office/drawing/2014/main" id="{DF9D60FC-B366-B76F-1A8A-F78E91BE34B0}"/>
                  </a:ext>
                </a:extLst>
              </p:cNvPr>
              <p:cNvSpPr/>
              <p:nvPr/>
            </p:nvSpPr>
            <p:spPr>
              <a:xfrm>
                <a:off x="250948" y="751326"/>
                <a:ext cx="6867428" cy="232721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695825" h="233362">
                    <a:moveTo>
                      <a:pt x="4763" y="4762"/>
                    </a:moveTo>
                    <a:cubicBezTo>
                      <a:pt x="3175" y="80962"/>
                      <a:pt x="1588" y="157162"/>
                      <a:pt x="0" y="233362"/>
                    </a:cubicBezTo>
                    <a:lnTo>
                      <a:pt x="4538663" y="233362"/>
                    </a:lnTo>
                    <a:lnTo>
                      <a:pt x="4695825" y="0"/>
                    </a:lnTo>
                    <a:lnTo>
                      <a:pt x="4763" y="4762"/>
                    </a:lnTo>
                    <a:close/>
                  </a:path>
                </a:pathLst>
              </a:custGeom>
              <a:solidFill>
                <a:srgbClr val="0A0A2C"/>
              </a:solidFill>
              <a:ln>
                <a:solidFill>
                  <a:srgbClr val="CC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/>
              </a:p>
            </p:txBody>
          </p:sp>
          <p:sp>
            <p:nvSpPr>
              <p:cNvPr id="8" name="17 Paralelogramo">
                <a:extLst>
                  <a:ext uri="{FF2B5EF4-FFF2-40B4-BE49-F238E27FC236}">
                    <a16:creationId xmlns:a16="http://schemas.microsoft.com/office/drawing/2014/main" id="{C4A35AC8-5760-ECFC-34EC-46909E0B7120}"/>
                  </a:ext>
                </a:extLst>
              </p:cNvPr>
              <p:cNvSpPr/>
              <p:nvPr/>
            </p:nvSpPr>
            <p:spPr>
              <a:xfrm>
                <a:off x="6975503" y="751326"/>
                <a:ext cx="1071548" cy="234836"/>
              </a:xfrm>
              <a:prstGeom prst="parallelogram">
                <a:avLst>
                  <a:gd name="adj" fmla="val 96235"/>
                </a:avLst>
              </a:prstGeom>
              <a:solidFill>
                <a:schemeClr val="accent6">
                  <a:lumMod val="75000"/>
                </a:schemeClr>
              </a:solidFill>
              <a:ln>
                <a:solidFill>
                  <a:srgbClr val="CC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/>
              </a:p>
            </p:txBody>
          </p:sp>
          <p:sp>
            <p:nvSpPr>
              <p:cNvPr id="9" name="18 Paralelogramo">
                <a:extLst>
                  <a:ext uri="{FF2B5EF4-FFF2-40B4-BE49-F238E27FC236}">
                    <a16:creationId xmlns:a16="http://schemas.microsoft.com/office/drawing/2014/main" id="{57959EDB-B9A3-8312-77D3-A021D7385F57}"/>
                  </a:ext>
                </a:extLst>
              </p:cNvPr>
              <p:cNvSpPr/>
              <p:nvPr/>
            </p:nvSpPr>
            <p:spPr>
              <a:xfrm>
                <a:off x="7918465" y="749210"/>
                <a:ext cx="1071548" cy="232721"/>
              </a:xfrm>
              <a:prstGeom prst="parallelogram">
                <a:avLst>
                  <a:gd name="adj" fmla="val 96235"/>
                </a:avLst>
              </a:prstGeom>
              <a:solidFill>
                <a:schemeClr val="accent6">
                  <a:lumMod val="20000"/>
                  <a:lumOff val="80000"/>
                </a:schemeClr>
              </a:solidFill>
              <a:ln>
                <a:solidFill>
                  <a:srgbClr val="CC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/>
              </a:p>
            </p:txBody>
          </p:sp>
        </p:grpSp>
        <p:pic>
          <p:nvPicPr>
            <p:cNvPr id="5" name="1 Imagen">
              <a:extLst>
                <a:ext uri="{FF2B5EF4-FFF2-40B4-BE49-F238E27FC236}">
                  <a16:creationId xmlns:a16="http://schemas.microsoft.com/office/drawing/2014/main" id="{6CC8EF17-83F9-B886-A801-490040CA2E1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8388424" y="1"/>
              <a:ext cx="622063" cy="9286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" name="Picture 2" descr="Imagen relacionada">
              <a:extLst>
                <a:ext uri="{FF2B5EF4-FFF2-40B4-BE49-F238E27FC236}">
                  <a16:creationId xmlns:a16="http://schemas.microsoft.com/office/drawing/2014/main" id="{C969FD9B-448F-4212-45E5-B8846F12350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0" y="0"/>
              <a:ext cx="787521" cy="1010653"/>
            </a:xfrm>
            <a:prstGeom prst="rect">
              <a:avLst/>
            </a:prstGeom>
            <a:noFill/>
          </p:spPr>
        </p:pic>
      </p:grpSp>
      <p:sp>
        <p:nvSpPr>
          <p:cNvPr id="11" name="Rectángulo 11">
            <a:extLst>
              <a:ext uri="{FF2B5EF4-FFF2-40B4-BE49-F238E27FC236}">
                <a16:creationId xmlns:a16="http://schemas.microsoft.com/office/drawing/2014/main" id="{4B4214E9-3B8B-A37D-0EBA-CD981931DDDE}"/>
              </a:ext>
            </a:extLst>
          </p:cNvPr>
          <p:cNvSpPr/>
          <p:nvPr/>
        </p:nvSpPr>
        <p:spPr>
          <a:xfrm>
            <a:off x="0" y="4682334"/>
            <a:ext cx="9144000" cy="494452"/>
          </a:xfrm>
          <a:prstGeom prst="rect">
            <a:avLst/>
          </a:prstGeom>
          <a:solidFill>
            <a:srgbClr val="22228B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000" b="1" dirty="0">
                <a:latin typeface="Century Gothic" panose="020B0502020202020204" pitchFamily="34" charset="0"/>
                <a:cs typeface="Arial" pitchFamily="34" charset="0"/>
              </a:rPr>
              <a:t>     P A T R I O T I S M O</a:t>
            </a:r>
          </a:p>
          <a:p>
            <a:pPr algn="ctr">
              <a:lnSpc>
                <a:spcPct val="150000"/>
              </a:lnSpc>
            </a:pPr>
            <a:r>
              <a:rPr lang="es-CL" sz="1000" b="1" dirty="0">
                <a:latin typeface="Century Gothic" panose="020B0502020202020204" pitchFamily="34" charset="0"/>
                <a:cs typeface="Arial" pitchFamily="34" charset="0"/>
              </a:rPr>
              <a:t>HONOR		LEALTAD		VALENTÍA	         	INTEGRIDAD		  DEBER</a:t>
            </a:r>
          </a:p>
        </p:txBody>
      </p:sp>
      <p:pic>
        <p:nvPicPr>
          <p:cNvPr id="12" name="29 Imagen" descr="C:\Users\172771947.FFBLANCO\AppData\Local\Microsoft\Windows\INetCache\Content.Outlook\4XWT53E4\IMG_5720.jpeg">
            <a:extLst>
              <a:ext uri="{FF2B5EF4-FFF2-40B4-BE49-F238E27FC236}">
                <a16:creationId xmlns:a16="http://schemas.microsoft.com/office/drawing/2014/main" id="{E0AE38B0-1420-2856-4CB7-3B2A619B88BB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631353" y="1216230"/>
            <a:ext cx="1990539" cy="222925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15" name="21 Imagen" descr="C:\Users\172771947.FFBLANCO\AppData\Local\Microsoft\Windows\INetCache\Content.Outlook\4XWT53E4\IMG_5682.jpeg">
            <a:extLst>
              <a:ext uri="{FF2B5EF4-FFF2-40B4-BE49-F238E27FC236}">
                <a16:creationId xmlns:a16="http://schemas.microsoft.com/office/drawing/2014/main" id="{0D7367EA-1AFE-673A-D869-87C02D0C7204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13065" y="1458987"/>
            <a:ext cx="2229257" cy="174374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17" name="22 Imagen" descr="C:\Users\172771947.FFBLANCO\AppData\Local\Microsoft\Windows\INetCache\Content.Word\IMG_5709.jpeg">
            <a:extLst>
              <a:ext uri="{FF2B5EF4-FFF2-40B4-BE49-F238E27FC236}">
                <a16:creationId xmlns:a16="http://schemas.microsoft.com/office/drawing/2014/main" id="{F68AFDB3-0F57-38C6-B5E2-B40C7E85C812}"/>
              </a:ext>
            </a:extLst>
          </p:cNvPr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9886" y="1216231"/>
            <a:ext cx="1743745" cy="222925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18" name="28 Imagen" descr="C:\Users\172771947.FFBLANCO\AppData\Local\Microsoft\Windows\INetCache\Content.Outlook\4XWT53E4\IMG_5716.jpeg">
            <a:extLst>
              <a:ext uri="{FF2B5EF4-FFF2-40B4-BE49-F238E27FC236}">
                <a16:creationId xmlns:a16="http://schemas.microsoft.com/office/drawing/2014/main" id="{2D2E9FCF-84BC-6062-E52D-0994CAC448BD}"/>
              </a:ext>
            </a:extLst>
          </p:cNvPr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3949" y="1216231"/>
            <a:ext cx="2197087" cy="222925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20" name="CuadroTexto 19">
            <a:extLst>
              <a:ext uri="{FF2B5EF4-FFF2-40B4-BE49-F238E27FC236}">
                <a16:creationId xmlns:a16="http://schemas.microsoft.com/office/drawing/2014/main" id="{8D7752D6-F447-530A-7F05-4319969514EA}"/>
              </a:ext>
            </a:extLst>
          </p:cNvPr>
          <p:cNvSpPr txBox="1"/>
          <p:nvPr/>
        </p:nvSpPr>
        <p:spPr>
          <a:xfrm>
            <a:off x="2269877" y="3829833"/>
            <a:ext cx="46085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dirty="0">
                <a:solidFill>
                  <a:srgbClr val="000066"/>
                </a:solidFill>
                <a:latin typeface="Century Gothic" panose="020B0502020202020204" pitchFamily="34" charset="0"/>
              </a:rPr>
              <a:t>Reparación prensa pasamamparo</a:t>
            </a:r>
          </a:p>
        </p:txBody>
      </p:sp>
    </p:spTree>
    <p:extLst>
      <p:ext uri="{BB962C8B-B14F-4D97-AF65-F5344CB8AC3E}">
        <p14:creationId xmlns:p14="http://schemas.microsoft.com/office/powerpoint/2010/main" val="4041392616"/>
      </p:ext>
    </p:extLst>
  </p:cSld>
  <p:clrMapOvr>
    <a:masterClrMapping/>
  </p:clrMapOvr>
  <p:transition advClick="0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821405" y="680742"/>
            <a:ext cx="7344816" cy="1347510"/>
          </a:xfrm>
          <a:prstGeom prst="rect">
            <a:avLst/>
          </a:prstGeom>
          <a:noFill/>
          <a:ln w="12700">
            <a:solidFill>
              <a:srgbClr val="2222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36000" rIns="72000" bIns="36000"/>
          <a:lstStyle>
            <a:defPPr>
              <a:defRPr lang="es-ES"/>
            </a:defPPr>
            <a:lvl1pPr algn="ctr">
              <a:defRPr sz="1400" u="sng">
                <a:latin typeface="Century Gothic" panose="020B0502020202020204" pitchFamily="34" charset="0"/>
              </a:defRPr>
            </a:lvl1pPr>
            <a:lvl2pPr marL="742950" lvl="1" indent="-285750" algn="just">
              <a:buFont typeface="Arial" panose="020B0604020202020204" pitchFamily="34" charset="0"/>
              <a:buChar char="•"/>
              <a:defRPr sz="1200">
                <a:latin typeface="Century Gothic" panose="020B0502020202020204" pitchFamily="34" charset="0"/>
              </a:defRPr>
            </a:lvl2pPr>
            <a:lvl3pPr>
              <a:defRPr>
                <a:solidFill>
                  <a:schemeClr val="lt1"/>
                </a:solidFill>
                <a:latin typeface="+mn-lt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cs typeface="+mn-cs"/>
              </a:defRPr>
            </a:lvl9pPr>
          </a:lstStyle>
          <a:p>
            <a:r>
              <a:rPr lang="es-CL" dirty="0">
                <a:solidFill>
                  <a:srgbClr val="000066"/>
                </a:solidFill>
              </a:rPr>
              <a:t>REPARACIÓN ACTUADORES DE BAÑOS Y URINARIOS:</a:t>
            </a:r>
          </a:p>
          <a:p>
            <a:endParaRPr lang="es-CL" dirty="0">
              <a:solidFill>
                <a:srgbClr val="000066"/>
              </a:solidFill>
            </a:endParaRPr>
          </a:p>
          <a:p>
            <a:pPr lvl="1"/>
            <a:r>
              <a:rPr lang="es-CL" dirty="0">
                <a:solidFill>
                  <a:srgbClr val="000066"/>
                </a:solidFill>
              </a:rPr>
              <a:t>WC: 18 operativos, 04 no operativos.</a:t>
            </a:r>
          </a:p>
          <a:p>
            <a:pPr lvl="1"/>
            <a:r>
              <a:rPr lang="es-CL" dirty="0">
                <a:solidFill>
                  <a:srgbClr val="000066"/>
                </a:solidFill>
              </a:rPr>
              <a:t>Urinarios: 05 operativos, 08 no operativos.</a:t>
            </a:r>
          </a:p>
          <a:p>
            <a:pPr lvl="1"/>
            <a:r>
              <a:rPr lang="es-CL" dirty="0">
                <a:solidFill>
                  <a:srgbClr val="000066"/>
                </a:solidFill>
              </a:rPr>
              <a:t>Se modificó el sistema de accionamiento de vacío por una electro válvula.</a:t>
            </a:r>
          </a:p>
          <a:p>
            <a:pPr lvl="1"/>
            <a:r>
              <a:rPr lang="es-CL" dirty="0">
                <a:solidFill>
                  <a:srgbClr val="000066"/>
                </a:solidFill>
              </a:rPr>
              <a:t>Valor kit de reparación: $ 355.691.</a:t>
            </a:r>
          </a:p>
          <a:p>
            <a:endParaRPr lang="es-CL" dirty="0">
              <a:solidFill>
                <a:srgbClr val="000066"/>
              </a:solidFill>
            </a:endParaRPr>
          </a:p>
          <a:p>
            <a:endParaRPr lang="es-ES" dirty="0"/>
          </a:p>
        </p:txBody>
      </p:sp>
      <p:sp>
        <p:nvSpPr>
          <p:cNvPr id="2050" name="AutoShape 2" descr="https://direcpers.armada.cl/fotos/muestra_fotoTin.php?run=19/19415569.jpeg&amp;height=190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4" name="5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8534400" y="4357700"/>
            <a:ext cx="609600" cy="285750"/>
          </a:xfrm>
        </p:spPr>
        <p:txBody>
          <a:bodyPr/>
          <a:lstStyle/>
          <a:p>
            <a:pPr>
              <a:defRPr/>
            </a:pPr>
            <a:fld id="{51533B67-9AE0-4BB2-9165-3073AE4264FB}" type="slidenum">
              <a:rPr lang="es-ES" b="1" smtClean="0">
                <a:solidFill>
                  <a:srgbClr val="3333CC"/>
                </a:solidFill>
              </a:rPr>
              <a:pPr>
                <a:defRPr/>
              </a:pPr>
              <a:t>26</a:t>
            </a:fld>
            <a:endParaRPr lang="es-ES" b="1" dirty="0">
              <a:solidFill>
                <a:srgbClr val="3333CC"/>
              </a:solidFill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0" y="0"/>
            <a:ext cx="9144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s-CL" sz="2400" b="1" dirty="0">
                <a:solidFill>
                  <a:srgbClr val="2D2DB9">
                    <a:lumMod val="50000"/>
                  </a:srgbClr>
                </a:solidFill>
                <a:latin typeface="Century Gothic" panose="020B0502020202020204" pitchFamily="34" charset="0"/>
              </a:rPr>
              <a:t>SITUACIÓN DEL MATERIAL INGENIERÍA</a:t>
            </a:r>
            <a:endParaRPr lang="es-CL" b="1" dirty="0">
              <a:solidFill>
                <a:srgbClr val="3333CC">
                  <a:lumMod val="50000"/>
                </a:srgbClr>
              </a:solidFill>
              <a:latin typeface="Century Gothic" panose="020B0502020202020204" pitchFamily="34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178577" y="2451649"/>
            <a:ext cx="2441515" cy="1831135"/>
          </a:xfrm>
          <a:prstGeom prst="rect">
            <a:avLst/>
          </a:prstGeom>
          <a:ln w="127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59836" y="2447610"/>
            <a:ext cx="2404308" cy="1803231"/>
          </a:xfrm>
          <a:prstGeom prst="rect">
            <a:avLst/>
          </a:prstGeom>
          <a:ln w="127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V="1">
            <a:off x="4375436" y="2452183"/>
            <a:ext cx="2440901" cy="1830676"/>
          </a:xfrm>
          <a:prstGeom prst="rect">
            <a:avLst/>
          </a:prstGeom>
          <a:ln w="127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427050" y="2451647"/>
            <a:ext cx="2441514" cy="1831135"/>
          </a:xfrm>
          <a:prstGeom prst="rect">
            <a:avLst/>
          </a:prstGeom>
          <a:ln w="127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grpSp>
        <p:nvGrpSpPr>
          <p:cNvPr id="2" name="Grupo 1">
            <a:extLst>
              <a:ext uri="{FF2B5EF4-FFF2-40B4-BE49-F238E27FC236}">
                <a16:creationId xmlns:a16="http://schemas.microsoft.com/office/drawing/2014/main" id="{93AD0A8C-AA5C-96D7-E693-C35248CF397F}"/>
              </a:ext>
            </a:extLst>
          </p:cNvPr>
          <p:cNvGrpSpPr/>
          <p:nvPr/>
        </p:nvGrpSpPr>
        <p:grpSpPr>
          <a:xfrm>
            <a:off x="0" y="0"/>
            <a:ext cx="9010487" cy="1010653"/>
            <a:chOff x="0" y="0"/>
            <a:chExt cx="9010487" cy="1010653"/>
          </a:xfrm>
        </p:grpSpPr>
        <p:grpSp>
          <p:nvGrpSpPr>
            <p:cNvPr id="4" name="17 Grupo">
              <a:extLst>
                <a:ext uri="{FF2B5EF4-FFF2-40B4-BE49-F238E27FC236}">
                  <a16:creationId xmlns:a16="http://schemas.microsoft.com/office/drawing/2014/main" id="{92761AB7-E7EB-CDB8-DF5A-BAC3242744D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57223" y="454026"/>
              <a:ext cx="7347801" cy="177800"/>
              <a:chOff x="250948" y="749210"/>
              <a:chExt cx="8739065" cy="236952"/>
            </a:xfrm>
          </p:grpSpPr>
          <p:sp>
            <p:nvSpPr>
              <p:cNvPr id="7" name="16 Forma libre">
                <a:extLst>
                  <a:ext uri="{FF2B5EF4-FFF2-40B4-BE49-F238E27FC236}">
                    <a16:creationId xmlns:a16="http://schemas.microsoft.com/office/drawing/2014/main" id="{73634CA5-46B9-C26C-394C-179E324A6EF8}"/>
                  </a:ext>
                </a:extLst>
              </p:cNvPr>
              <p:cNvSpPr/>
              <p:nvPr/>
            </p:nvSpPr>
            <p:spPr>
              <a:xfrm>
                <a:off x="250948" y="751326"/>
                <a:ext cx="6867428" cy="232721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695825" h="233362">
                    <a:moveTo>
                      <a:pt x="4763" y="4762"/>
                    </a:moveTo>
                    <a:cubicBezTo>
                      <a:pt x="3175" y="80962"/>
                      <a:pt x="1588" y="157162"/>
                      <a:pt x="0" y="233362"/>
                    </a:cubicBezTo>
                    <a:lnTo>
                      <a:pt x="4538663" y="233362"/>
                    </a:lnTo>
                    <a:lnTo>
                      <a:pt x="4695825" y="0"/>
                    </a:lnTo>
                    <a:lnTo>
                      <a:pt x="4763" y="4762"/>
                    </a:lnTo>
                    <a:close/>
                  </a:path>
                </a:pathLst>
              </a:custGeom>
              <a:solidFill>
                <a:srgbClr val="0A0A2C"/>
              </a:solidFill>
              <a:ln>
                <a:solidFill>
                  <a:srgbClr val="CC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/>
              </a:p>
            </p:txBody>
          </p:sp>
          <p:sp>
            <p:nvSpPr>
              <p:cNvPr id="8" name="17 Paralelogramo">
                <a:extLst>
                  <a:ext uri="{FF2B5EF4-FFF2-40B4-BE49-F238E27FC236}">
                    <a16:creationId xmlns:a16="http://schemas.microsoft.com/office/drawing/2014/main" id="{4C22B4E5-C2B0-2299-24D1-53475176B433}"/>
                  </a:ext>
                </a:extLst>
              </p:cNvPr>
              <p:cNvSpPr/>
              <p:nvPr/>
            </p:nvSpPr>
            <p:spPr>
              <a:xfrm>
                <a:off x="6975503" y="751326"/>
                <a:ext cx="1071548" cy="234836"/>
              </a:xfrm>
              <a:prstGeom prst="parallelogram">
                <a:avLst>
                  <a:gd name="adj" fmla="val 96235"/>
                </a:avLst>
              </a:prstGeom>
              <a:solidFill>
                <a:schemeClr val="accent6">
                  <a:lumMod val="75000"/>
                </a:schemeClr>
              </a:solidFill>
              <a:ln>
                <a:solidFill>
                  <a:srgbClr val="CC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/>
              </a:p>
            </p:txBody>
          </p:sp>
          <p:sp>
            <p:nvSpPr>
              <p:cNvPr id="9" name="18 Paralelogramo">
                <a:extLst>
                  <a:ext uri="{FF2B5EF4-FFF2-40B4-BE49-F238E27FC236}">
                    <a16:creationId xmlns:a16="http://schemas.microsoft.com/office/drawing/2014/main" id="{E7E9F61C-9073-B3AF-95CD-F3D1D000679F}"/>
                  </a:ext>
                </a:extLst>
              </p:cNvPr>
              <p:cNvSpPr/>
              <p:nvPr/>
            </p:nvSpPr>
            <p:spPr>
              <a:xfrm>
                <a:off x="7918465" y="749210"/>
                <a:ext cx="1071548" cy="232721"/>
              </a:xfrm>
              <a:prstGeom prst="parallelogram">
                <a:avLst>
                  <a:gd name="adj" fmla="val 96235"/>
                </a:avLst>
              </a:prstGeom>
              <a:solidFill>
                <a:schemeClr val="accent6">
                  <a:lumMod val="20000"/>
                  <a:lumOff val="80000"/>
                </a:schemeClr>
              </a:solidFill>
              <a:ln>
                <a:solidFill>
                  <a:srgbClr val="CC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/>
              </a:p>
            </p:txBody>
          </p:sp>
        </p:grpSp>
        <p:pic>
          <p:nvPicPr>
            <p:cNvPr id="5" name="1 Imagen">
              <a:extLst>
                <a:ext uri="{FF2B5EF4-FFF2-40B4-BE49-F238E27FC236}">
                  <a16:creationId xmlns:a16="http://schemas.microsoft.com/office/drawing/2014/main" id="{93E23FC6-B7D0-CF3D-559A-A3418F08A55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8388424" y="1"/>
              <a:ext cx="622063" cy="9286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" name="Picture 2" descr="Imagen relacionada">
              <a:extLst>
                <a:ext uri="{FF2B5EF4-FFF2-40B4-BE49-F238E27FC236}">
                  <a16:creationId xmlns:a16="http://schemas.microsoft.com/office/drawing/2014/main" id="{542CF9F1-86E3-571B-35E2-5550DFA8B5E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0" y="0"/>
              <a:ext cx="787521" cy="1010653"/>
            </a:xfrm>
            <a:prstGeom prst="rect">
              <a:avLst/>
            </a:prstGeom>
            <a:noFill/>
          </p:spPr>
        </p:pic>
      </p:grpSp>
      <p:sp>
        <p:nvSpPr>
          <p:cNvPr id="13" name="Rectángulo 11">
            <a:extLst>
              <a:ext uri="{FF2B5EF4-FFF2-40B4-BE49-F238E27FC236}">
                <a16:creationId xmlns:a16="http://schemas.microsoft.com/office/drawing/2014/main" id="{47282C55-003E-83B5-4FA1-E6696260CD9D}"/>
              </a:ext>
            </a:extLst>
          </p:cNvPr>
          <p:cNvSpPr/>
          <p:nvPr/>
        </p:nvSpPr>
        <p:spPr>
          <a:xfrm>
            <a:off x="-7808" y="4669586"/>
            <a:ext cx="9144000" cy="494452"/>
          </a:xfrm>
          <a:prstGeom prst="rect">
            <a:avLst/>
          </a:prstGeom>
          <a:solidFill>
            <a:srgbClr val="22228B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000" b="1" dirty="0">
                <a:latin typeface="Century Gothic" panose="020B0502020202020204" pitchFamily="34" charset="0"/>
                <a:cs typeface="Arial" pitchFamily="34" charset="0"/>
              </a:rPr>
              <a:t>     P A T R I O T I S M O</a:t>
            </a:r>
          </a:p>
          <a:p>
            <a:pPr algn="ctr">
              <a:lnSpc>
                <a:spcPct val="150000"/>
              </a:lnSpc>
            </a:pPr>
            <a:r>
              <a:rPr lang="es-CL" sz="1000" b="1" dirty="0">
                <a:latin typeface="Century Gothic" panose="020B0502020202020204" pitchFamily="34" charset="0"/>
                <a:cs typeface="Arial" pitchFamily="34" charset="0"/>
              </a:rPr>
              <a:t>HONOR		LEALTAD		VALENTÍA	         	INTEGRIDAD		  DEBER</a:t>
            </a:r>
          </a:p>
        </p:txBody>
      </p:sp>
    </p:spTree>
    <p:extLst>
      <p:ext uri="{BB962C8B-B14F-4D97-AF65-F5344CB8AC3E}">
        <p14:creationId xmlns:p14="http://schemas.microsoft.com/office/powerpoint/2010/main" val="3201763709"/>
      </p:ext>
    </p:extLst>
  </p:cSld>
  <p:clrMapOvr>
    <a:masterClrMapping/>
  </p:clrMapOvr>
  <p:transition advClick="0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E38F76-DDFA-166F-3AA2-A6D87609A6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3" descr="\\blancoserver2\Fotografía\HISTORIAL 2026\SOUTHERN SEAS 2026 - TOA\Angostura Inglesa\DSC_8241.JPG">
            <a:extLst>
              <a:ext uri="{FF2B5EF4-FFF2-40B4-BE49-F238E27FC236}">
                <a16:creationId xmlns:a16="http://schemas.microsoft.com/office/drawing/2014/main" id="{17C963B5-49ED-B6E9-0915-5AF5427621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 t="15625"/>
          <a:stretch>
            <a:fillRect/>
          </a:stretch>
        </p:blipFill>
        <p:spPr bwMode="auto">
          <a:xfrm>
            <a:off x="3419872" y="1035433"/>
            <a:ext cx="5372873" cy="302224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50800" cap="sq">
            <a:solidFill>
              <a:schemeClr val="tx1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3" name="12 CuadroTexto">
            <a:extLst>
              <a:ext uri="{FF2B5EF4-FFF2-40B4-BE49-F238E27FC236}">
                <a16:creationId xmlns:a16="http://schemas.microsoft.com/office/drawing/2014/main" id="{36D5F10D-761B-9BD9-ACDC-344BDFCEBD23}"/>
              </a:ext>
            </a:extLst>
          </p:cNvPr>
          <p:cNvSpPr txBox="1"/>
          <p:nvPr/>
        </p:nvSpPr>
        <p:spPr>
          <a:xfrm>
            <a:off x="3813025" y="1110"/>
            <a:ext cx="1502334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400" b="1" dirty="0">
                <a:solidFill>
                  <a:schemeClr val="accent2">
                    <a:lumMod val="50000"/>
                  </a:schemeClr>
                </a:solidFill>
                <a:latin typeface="Century Gothic" panose="020B0502020202020204" pitchFamily="34" charset="0"/>
                <a:cs typeface="+mn-cs"/>
              </a:rPr>
              <a:t>TEMARIO</a:t>
            </a:r>
            <a:endParaRPr lang="es-CL" sz="2400" b="1" dirty="0">
              <a:solidFill>
                <a:schemeClr val="accent2">
                  <a:lumMod val="50000"/>
                </a:schemeClr>
              </a:solidFill>
              <a:latin typeface="Century Gothic" panose="020B0502020202020204" pitchFamily="34" charset="0"/>
              <a:cs typeface="+mn-cs"/>
            </a:endParaRPr>
          </a:p>
        </p:txBody>
      </p:sp>
      <p:sp>
        <p:nvSpPr>
          <p:cNvPr id="10" name="14 CuadroTexto">
            <a:extLst>
              <a:ext uri="{FF2B5EF4-FFF2-40B4-BE49-F238E27FC236}">
                <a16:creationId xmlns:a16="http://schemas.microsoft.com/office/drawing/2014/main" id="{27E49C63-FA78-ADA0-42CF-10B3501A79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4742" y="745201"/>
            <a:ext cx="7848872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28600" indent="-228600">
              <a:lnSpc>
                <a:spcPct val="150000"/>
              </a:lnSpc>
              <a:buAutoNum type="arabicPeriod"/>
            </a:pPr>
            <a:endParaRPr lang="es-ES" sz="2400" b="1" dirty="0">
              <a:solidFill>
                <a:srgbClr val="191966"/>
              </a:solidFill>
              <a:latin typeface="Century Gothic" panose="020B0502020202020204" pitchFamily="34" charset="0"/>
            </a:endParaRPr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es-ES" sz="2400" b="1" dirty="0">
                <a:solidFill>
                  <a:srgbClr val="191966"/>
                </a:solidFill>
                <a:latin typeface="Century Gothic" panose="020B0502020202020204" pitchFamily="34" charset="0"/>
              </a:rPr>
              <a:t> Personal</a:t>
            </a:r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es-CL" sz="2400" b="1" dirty="0">
                <a:solidFill>
                  <a:srgbClr val="191966"/>
                </a:solidFill>
                <a:latin typeface="Century Gothic" panose="020B0502020202020204" pitchFamily="34" charset="0"/>
              </a:rPr>
              <a:t> Material</a:t>
            </a:r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es-CL" sz="2400" b="1" dirty="0">
                <a:solidFill>
                  <a:srgbClr val="C00000"/>
                </a:solidFill>
                <a:latin typeface="Century Gothic" panose="020B0502020202020204" pitchFamily="34" charset="0"/>
              </a:rPr>
              <a:t> Actividades</a:t>
            </a:r>
          </a:p>
        </p:txBody>
      </p:sp>
      <p:sp>
        <p:nvSpPr>
          <p:cNvPr id="12" name="5 Marcador de número de diapositiva">
            <a:extLst>
              <a:ext uri="{FF2B5EF4-FFF2-40B4-BE49-F238E27FC236}">
                <a16:creationId xmlns:a16="http://schemas.microsoft.com/office/drawing/2014/main" id="{24EAA86B-D752-BDF0-4145-5F105929010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8534400" y="4357700"/>
            <a:ext cx="609600" cy="285750"/>
          </a:xfrm>
        </p:spPr>
        <p:txBody>
          <a:bodyPr/>
          <a:lstStyle/>
          <a:p>
            <a:pPr>
              <a:defRPr/>
            </a:pPr>
            <a:fld id="{51533B67-9AE0-4BB2-9165-3073AE4264FB}" type="slidenum">
              <a:rPr lang="es-ES" b="1" smtClean="0">
                <a:solidFill>
                  <a:schemeClr val="accent2"/>
                </a:solidFill>
              </a:rPr>
              <a:pPr>
                <a:defRPr/>
              </a:pPr>
              <a:t>27</a:t>
            </a:fld>
            <a:endParaRPr lang="es-ES" b="1" dirty="0">
              <a:solidFill>
                <a:schemeClr val="accent2"/>
              </a:solidFill>
            </a:endParaRPr>
          </a:p>
        </p:txBody>
      </p:sp>
      <p:grpSp>
        <p:nvGrpSpPr>
          <p:cNvPr id="2" name="Grupo 1">
            <a:extLst>
              <a:ext uri="{FF2B5EF4-FFF2-40B4-BE49-F238E27FC236}">
                <a16:creationId xmlns:a16="http://schemas.microsoft.com/office/drawing/2014/main" id="{49B38ED0-4358-4FCD-09C8-33ADC3C899C9}"/>
              </a:ext>
            </a:extLst>
          </p:cNvPr>
          <p:cNvGrpSpPr/>
          <p:nvPr/>
        </p:nvGrpSpPr>
        <p:grpSpPr>
          <a:xfrm>
            <a:off x="0" y="0"/>
            <a:ext cx="9010487" cy="1010653"/>
            <a:chOff x="0" y="0"/>
            <a:chExt cx="9010487" cy="1010653"/>
          </a:xfrm>
        </p:grpSpPr>
        <p:grpSp>
          <p:nvGrpSpPr>
            <p:cNvPr id="3" name="17 Grupo">
              <a:extLst>
                <a:ext uri="{FF2B5EF4-FFF2-40B4-BE49-F238E27FC236}">
                  <a16:creationId xmlns:a16="http://schemas.microsoft.com/office/drawing/2014/main" id="{18333ED9-4965-923B-CCF6-3A927A926AE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57223" y="454026"/>
              <a:ext cx="7347801" cy="177800"/>
              <a:chOff x="250948" y="749210"/>
              <a:chExt cx="8739065" cy="236952"/>
            </a:xfrm>
          </p:grpSpPr>
          <p:sp>
            <p:nvSpPr>
              <p:cNvPr id="17" name="16 Forma libre">
                <a:extLst>
                  <a:ext uri="{FF2B5EF4-FFF2-40B4-BE49-F238E27FC236}">
                    <a16:creationId xmlns:a16="http://schemas.microsoft.com/office/drawing/2014/main" id="{50D864E0-3581-9153-78F1-D93E33C386B5}"/>
                  </a:ext>
                </a:extLst>
              </p:cNvPr>
              <p:cNvSpPr/>
              <p:nvPr/>
            </p:nvSpPr>
            <p:spPr>
              <a:xfrm>
                <a:off x="250948" y="751326"/>
                <a:ext cx="6867428" cy="232721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695825" h="233362">
                    <a:moveTo>
                      <a:pt x="4763" y="4762"/>
                    </a:moveTo>
                    <a:cubicBezTo>
                      <a:pt x="3175" y="80962"/>
                      <a:pt x="1588" y="157162"/>
                      <a:pt x="0" y="233362"/>
                    </a:cubicBezTo>
                    <a:lnTo>
                      <a:pt x="4538663" y="233362"/>
                    </a:lnTo>
                    <a:lnTo>
                      <a:pt x="4695825" y="0"/>
                    </a:lnTo>
                    <a:lnTo>
                      <a:pt x="4763" y="4762"/>
                    </a:lnTo>
                    <a:close/>
                  </a:path>
                </a:pathLst>
              </a:custGeom>
              <a:solidFill>
                <a:srgbClr val="0A0A2C"/>
              </a:solidFill>
              <a:ln>
                <a:solidFill>
                  <a:srgbClr val="CC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/>
              </a:p>
            </p:txBody>
          </p:sp>
          <p:sp>
            <p:nvSpPr>
              <p:cNvPr id="18" name="17 Paralelogramo">
                <a:extLst>
                  <a:ext uri="{FF2B5EF4-FFF2-40B4-BE49-F238E27FC236}">
                    <a16:creationId xmlns:a16="http://schemas.microsoft.com/office/drawing/2014/main" id="{724AB0A4-96DA-7922-F5F1-131E9E056E81}"/>
                  </a:ext>
                </a:extLst>
              </p:cNvPr>
              <p:cNvSpPr/>
              <p:nvPr/>
            </p:nvSpPr>
            <p:spPr>
              <a:xfrm>
                <a:off x="6975503" y="751326"/>
                <a:ext cx="1071548" cy="234836"/>
              </a:xfrm>
              <a:prstGeom prst="parallelogram">
                <a:avLst>
                  <a:gd name="adj" fmla="val 96235"/>
                </a:avLst>
              </a:prstGeom>
              <a:solidFill>
                <a:schemeClr val="accent6">
                  <a:lumMod val="75000"/>
                </a:schemeClr>
              </a:solidFill>
              <a:ln>
                <a:solidFill>
                  <a:srgbClr val="CC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/>
              </a:p>
            </p:txBody>
          </p:sp>
          <p:sp>
            <p:nvSpPr>
              <p:cNvPr id="19" name="18 Paralelogramo">
                <a:extLst>
                  <a:ext uri="{FF2B5EF4-FFF2-40B4-BE49-F238E27FC236}">
                    <a16:creationId xmlns:a16="http://schemas.microsoft.com/office/drawing/2014/main" id="{C887FF6B-3111-32A9-5CF2-63124D9374D8}"/>
                  </a:ext>
                </a:extLst>
              </p:cNvPr>
              <p:cNvSpPr/>
              <p:nvPr/>
            </p:nvSpPr>
            <p:spPr>
              <a:xfrm>
                <a:off x="7918465" y="749210"/>
                <a:ext cx="1071548" cy="232721"/>
              </a:xfrm>
              <a:prstGeom prst="parallelogram">
                <a:avLst>
                  <a:gd name="adj" fmla="val 96235"/>
                </a:avLst>
              </a:prstGeom>
              <a:solidFill>
                <a:schemeClr val="accent6">
                  <a:lumMod val="20000"/>
                  <a:lumOff val="80000"/>
                </a:schemeClr>
              </a:solidFill>
              <a:ln>
                <a:solidFill>
                  <a:srgbClr val="CC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/>
              </a:p>
            </p:txBody>
          </p:sp>
        </p:grpSp>
        <p:pic>
          <p:nvPicPr>
            <p:cNvPr id="15" name="1 Imagen">
              <a:extLst>
                <a:ext uri="{FF2B5EF4-FFF2-40B4-BE49-F238E27FC236}">
                  <a16:creationId xmlns:a16="http://schemas.microsoft.com/office/drawing/2014/main" id="{9FA2DDCF-9285-6FC9-8968-C39C6178E31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8388424" y="1"/>
              <a:ext cx="622063" cy="9286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1" name="Picture 2" descr="Imagen relacionada">
              <a:extLst>
                <a:ext uri="{FF2B5EF4-FFF2-40B4-BE49-F238E27FC236}">
                  <a16:creationId xmlns:a16="http://schemas.microsoft.com/office/drawing/2014/main" id="{D6397D60-6828-F9B2-D615-1F9C3E61F84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0" y="0"/>
              <a:ext cx="787521" cy="1010653"/>
            </a:xfrm>
            <a:prstGeom prst="rect">
              <a:avLst/>
            </a:prstGeom>
            <a:noFill/>
          </p:spPr>
        </p:pic>
      </p:grpSp>
      <p:sp>
        <p:nvSpPr>
          <p:cNvPr id="5" name="Rectángulo 11">
            <a:extLst>
              <a:ext uri="{FF2B5EF4-FFF2-40B4-BE49-F238E27FC236}">
                <a16:creationId xmlns:a16="http://schemas.microsoft.com/office/drawing/2014/main" id="{9AB1CC53-349D-C5C5-76FA-9DF1330307B1}"/>
              </a:ext>
            </a:extLst>
          </p:cNvPr>
          <p:cNvSpPr/>
          <p:nvPr/>
        </p:nvSpPr>
        <p:spPr>
          <a:xfrm>
            <a:off x="-7808" y="4669586"/>
            <a:ext cx="9144000" cy="494452"/>
          </a:xfrm>
          <a:prstGeom prst="rect">
            <a:avLst/>
          </a:prstGeom>
          <a:solidFill>
            <a:srgbClr val="22228B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000" b="1" dirty="0">
                <a:latin typeface="Century Gothic" panose="020B0502020202020204" pitchFamily="34" charset="0"/>
                <a:cs typeface="Arial" pitchFamily="34" charset="0"/>
              </a:rPr>
              <a:t>     P A T R I O T I S M O</a:t>
            </a:r>
          </a:p>
          <a:p>
            <a:pPr algn="ctr">
              <a:lnSpc>
                <a:spcPct val="150000"/>
              </a:lnSpc>
            </a:pPr>
            <a:r>
              <a:rPr lang="es-CL" sz="1000" b="1" dirty="0">
                <a:latin typeface="Century Gothic" panose="020B0502020202020204" pitchFamily="34" charset="0"/>
                <a:cs typeface="Arial" pitchFamily="34" charset="0"/>
              </a:rPr>
              <a:t>HONOR		LEALTAD		VALENTÍA	         	INTEGRIDAD		  DEBER</a:t>
            </a:r>
          </a:p>
        </p:txBody>
      </p:sp>
    </p:spTree>
    <p:extLst>
      <p:ext uri="{BB962C8B-B14F-4D97-AF65-F5344CB8AC3E}">
        <p14:creationId xmlns:p14="http://schemas.microsoft.com/office/powerpoint/2010/main" val="1491916158"/>
      </p:ext>
    </p:extLst>
  </p:cSld>
  <p:clrMapOvr>
    <a:masterClrMapping/>
  </p:clrMapOvr>
  <p:transition advClick="0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\\blancoserver2\Fotografía\HISTORIAL 2026\10. NAVEGACIÓN MARZO APOYO SM\_DSC0004.JPG"/>
          <p:cNvPicPr>
            <a:picLocks noChangeAspect="1" noChangeArrowheads="1"/>
          </p:cNvPicPr>
          <p:nvPr/>
        </p:nvPicPr>
        <p:blipFill>
          <a:blip r:embed="rId3" cstate="print"/>
          <a:srcRect l="22222" r="6667" b="12658"/>
          <a:stretch>
            <a:fillRect/>
          </a:stretch>
        </p:blipFill>
        <p:spPr bwMode="auto">
          <a:xfrm>
            <a:off x="4572000" y="0"/>
            <a:ext cx="4572000" cy="2428874"/>
          </a:xfrm>
          <a:prstGeom prst="rect">
            <a:avLst/>
          </a:prstGeom>
          <a:noFill/>
        </p:spPr>
      </p:pic>
      <p:pic>
        <p:nvPicPr>
          <p:cNvPr id="21" name="Picture 3" descr="\\blancoserver2\Fotografía\HISTORIAL 2026\SOUTHERN SEAS 2026 - TOA\foto con filtro.png"/>
          <p:cNvPicPr>
            <a:picLocks noChangeAspect="1" noChangeArrowheads="1"/>
          </p:cNvPicPr>
          <p:nvPr/>
        </p:nvPicPr>
        <p:blipFill>
          <a:blip r:embed="rId4" cstate="print"/>
          <a:srcRect t="22138" r="2290" b="4580"/>
          <a:stretch>
            <a:fillRect/>
          </a:stretch>
        </p:blipFill>
        <p:spPr bwMode="auto">
          <a:xfrm>
            <a:off x="4572000" y="2341670"/>
            <a:ext cx="4572000" cy="2286016"/>
          </a:xfrm>
          <a:prstGeom prst="rect">
            <a:avLst/>
          </a:prstGeom>
          <a:noFill/>
        </p:spPr>
      </p:pic>
      <p:pic>
        <p:nvPicPr>
          <p:cNvPr id="4098" name="Picture 2" descr="\\blancoserver2\Fotografía\HISTORIAL 2026\9. ops 1\20260127_100430.jpg"/>
          <p:cNvPicPr>
            <a:picLocks noChangeAspect="1" noChangeArrowheads="1"/>
          </p:cNvPicPr>
          <p:nvPr/>
        </p:nvPicPr>
        <p:blipFill>
          <a:blip r:embed="rId5" cstate="print"/>
          <a:srcRect r="24185" b="12820"/>
          <a:stretch>
            <a:fillRect/>
          </a:stretch>
        </p:blipFill>
        <p:spPr bwMode="auto">
          <a:xfrm>
            <a:off x="0" y="-18"/>
            <a:ext cx="4572000" cy="2428892"/>
          </a:xfrm>
          <a:prstGeom prst="rect">
            <a:avLst/>
          </a:prstGeom>
          <a:noFill/>
        </p:spPr>
      </p:pic>
      <p:pic>
        <p:nvPicPr>
          <p:cNvPr id="4100" name="Picture 4" descr="\\blancoserver2\Fotografía\HISTORIAL 2026\17. SOUTHERN SEAS 2026 - TOA\Paso 1ra y 2da Angostura con NIMITZ\20260426_104612.jpg"/>
          <p:cNvPicPr>
            <a:picLocks noChangeAspect="1" noChangeArrowheads="1"/>
          </p:cNvPicPr>
          <p:nvPr/>
        </p:nvPicPr>
        <p:blipFill>
          <a:blip r:embed="rId6" cstate="print"/>
          <a:srcRect l="3770" t="2840" r="35910" b="31316"/>
          <a:stretch>
            <a:fillRect/>
          </a:stretch>
        </p:blipFill>
        <p:spPr bwMode="auto">
          <a:xfrm>
            <a:off x="0" y="2353510"/>
            <a:ext cx="4572000" cy="2305708"/>
          </a:xfrm>
          <a:prstGeom prst="rect">
            <a:avLst/>
          </a:prstGeom>
          <a:noFill/>
        </p:spPr>
      </p:pic>
      <p:sp>
        <p:nvSpPr>
          <p:cNvPr id="10" name="14 CuadroTexto"/>
          <p:cNvSpPr txBox="1">
            <a:spLocks noChangeArrowheads="1"/>
          </p:cNvSpPr>
          <p:nvPr/>
        </p:nvSpPr>
        <p:spPr bwMode="auto">
          <a:xfrm>
            <a:off x="857224" y="785800"/>
            <a:ext cx="7848872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28600" indent="-228600">
              <a:buAutoNum type="arabicPeriod"/>
            </a:pPr>
            <a:endParaRPr lang="es-ES" sz="2400" b="1" dirty="0">
              <a:solidFill>
                <a:srgbClr val="191966"/>
              </a:solidFill>
              <a:latin typeface="Tahoma" pitchFamily="34" charset="0"/>
            </a:endParaRPr>
          </a:p>
          <a:p>
            <a:pPr marL="228600" indent="-228600"/>
            <a:endParaRPr lang="es-CL" sz="2400" b="1" dirty="0">
              <a:solidFill>
                <a:srgbClr val="191966"/>
              </a:solidFill>
              <a:latin typeface="Tahoma" pitchFamily="34" charset="0"/>
            </a:endParaRPr>
          </a:p>
          <a:p>
            <a:pPr marL="228600" indent="-228600"/>
            <a:endParaRPr lang="es-ES" sz="2400" b="1" dirty="0">
              <a:solidFill>
                <a:srgbClr val="191966"/>
              </a:solidFill>
              <a:latin typeface="Tahoma" pitchFamily="34" charset="0"/>
            </a:endParaRPr>
          </a:p>
        </p:txBody>
      </p:sp>
      <p:sp>
        <p:nvSpPr>
          <p:cNvPr id="9" name="Rectángulo 11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4636572"/>
            <a:ext cx="9144000" cy="506928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  <p:sp>
        <p:nvSpPr>
          <p:cNvPr id="12" name="5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8534400" y="4357700"/>
            <a:ext cx="609600" cy="285750"/>
          </a:xfrm>
        </p:spPr>
        <p:txBody>
          <a:bodyPr/>
          <a:lstStyle/>
          <a:p>
            <a:pPr>
              <a:defRPr/>
            </a:pPr>
            <a:fld id="{51533B67-9AE0-4BB2-9165-3073AE4264FB}" type="slidenum">
              <a:rPr lang="es-ES" b="1" smtClean="0">
                <a:solidFill>
                  <a:schemeClr val="accent2"/>
                </a:solidFill>
              </a:rPr>
              <a:pPr>
                <a:defRPr/>
              </a:pPr>
              <a:t>28</a:t>
            </a:fld>
            <a:endParaRPr lang="es-ES" b="1" dirty="0">
              <a:solidFill>
                <a:schemeClr val="accent2"/>
              </a:solidFill>
            </a:endParaRPr>
          </a:p>
        </p:txBody>
      </p:sp>
      <p:sp>
        <p:nvSpPr>
          <p:cNvPr id="23" name="22 CuadroTexto"/>
          <p:cNvSpPr txBox="1"/>
          <p:nvPr/>
        </p:nvSpPr>
        <p:spPr>
          <a:xfrm>
            <a:off x="-32" y="-1"/>
            <a:ext cx="9144000" cy="464999"/>
          </a:xfrm>
          <a:prstGeom prst="rect">
            <a:avLst/>
          </a:prstGeom>
          <a:solidFill>
            <a:schemeClr val="bg1">
              <a:lumMod val="95000"/>
              <a:alpha val="49000"/>
            </a:schemeClr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40000"/>
              </a:lnSpc>
              <a:buFont typeface="Arial" panose="020B0604020202020204" pitchFamily="34" charset="0"/>
              <a:buChar char="•"/>
            </a:pPr>
            <a:endParaRPr lang="es-CL" sz="800" b="1" dirty="0">
              <a:solidFill>
                <a:srgbClr val="000066"/>
              </a:solidFill>
              <a:latin typeface="Arial" pitchFamily="34" charset="0"/>
            </a:endParaRPr>
          </a:p>
          <a:p>
            <a:pPr marL="171450" indent="-171450">
              <a:lnSpc>
                <a:spcPct val="140000"/>
              </a:lnSpc>
              <a:buFont typeface="Arial" panose="020B0604020202020204" pitchFamily="34" charset="0"/>
              <a:buChar char="•"/>
            </a:pPr>
            <a:endParaRPr lang="es-CL" sz="1050" b="1" dirty="0">
              <a:solidFill>
                <a:srgbClr val="002060"/>
              </a:solidFill>
              <a:latin typeface="Arial" pitchFamily="34" charset="0"/>
            </a:endParaRPr>
          </a:p>
        </p:txBody>
      </p:sp>
      <p:grpSp>
        <p:nvGrpSpPr>
          <p:cNvPr id="3" name="17 Grupo"/>
          <p:cNvGrpSpPr>
            <a:grpSpLocks/>
          </p:cNvGrpSpPr>
          <p:nvPr/>
        </p:nvGrpSpPr>
        <p:grpSpPr bwMode="auto">
          <a:xfrm>
            <a:off x="857223" y="0"/>
            <a:ext cx="8159116" cy="1000114"/>
            <a:chOff x="250948" y="144135"/>
            <a:chExt cx="9703998" cy="1332840"/>
          </a:xfrm>
        </p:grpSpPr>
        <p:sp>
          <p:nvSpPr>
            <p:cNvPr id="17" name="16 Forma libre"/>
            <p:cNvSpPr/>
            <p:nvPr/>
          </p:nvSpPr>
          <p:spPr>
            <a:xfrm>
              <a:off x="250948" y="751326"/>
              <a:ext cx="6867428" cy="232721"/>
            </a:xfrm>
            <a:custGeom>
              <a:avLst/>
              <a:gdLst>
                <a:gd name="connsiteX0" fmla="*/ 4763 w 4695825"/>
                <a:gd name="connsiteY0" fmla="*/ 4762 h 233362"/>
                <a:gd name="connsiteX1" fmla="*/ 0 w 4695825"/>
                <a:gd name="connsiteY1" fmla="*/ 233362 h 233362"/>
                <a:gd name="connsiteX2" fmla="*/ 4538663 w 4695825"/>
                <a:gd name="connsiteY2" fmla="*/ 233362 h 233362"/>
                <a:gd name="connsiteX3" fmla="*/ 4695825 w 4695825"/>
                <a:gd name="connsiteY3" fmla="*/ 0 h 233362"/>
                <a:gd name="connsiteX4" fmla="*/ 4763 w 4695825"/>
                <a:gd name="connsiteY4" fmla="*/ 4762 h 2333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695825" h="233362">
                  <a:moveTo>
                    <a:pt x="4763" y="4762"/>
                  </a:moveTo>
                  <a:cubicBezTo>
                    <a:pt x="3175" y="80962"/>
                    <a:pt x="1588" y="157162"/>
                    <a:pt x="0" y="233362"/>
                  </a:cubicBezTo>
                  <a:lnTo>
                    <a:pt x="4538663" y="233362"/>
                  </a:lnTo>
                  <a:lnTo>
                    <a:pt x="4695825" y="0"/>
                  </a:lnTo>
                  <a:lnTo>
                    <a:pt x="4763" y="4762"/>
                  </a:lnTo>
                  <a:close/>
                </a:path>
              </a:pathLst>
            </a:custGeom>
            <a:solidFill>
              <a:srgbClr val="0A0A2C"/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  <p:sp>
          <p:nvSpPr>
            <p:cNvPr id="18" name="17 Paralelogramo"/>
            <p:cNvSpPr/>
            <p:nvPr/>
          </p:nvSpPr>
          <p:spPr>
            <a:xfrm>
              <a:off x="6975503" y="751326"/>
              <a:ext cx="1071548" cy="234836"/>
            </a:xfrm>
            <a:prstGeom prst="parallelogram">
              <a:avLst>
                <a:gd name="adj" fmla="val 96235"/>
              </a:avLst>
            </a:prstGeom>
            <a:solidFill>
              <a:schemeClr val="accent6">
                <a:lumMod val="75000"/>
              </a:schemeClr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  <p:sp>
          <p:nvSpPr>
            <p:cNvPr id="19" name="18 Paralelogramo"/>
            <p:cNvSpPr/>
            <p:nvPr/>
          </p:nvSpPr>
          <p:spPr>
            <a:xfrm>
              <a:off x="7918465" y="749210"/>
              <a:ext cx="1071548" cy="232721"/>
            </a:xfrm>
            <a:prstGeom prst="parallelogram">
              <a:avLst>
                <a:gd name="adj" fmla="val 96235"/>
              </a:avLst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  <p:pic>
          <p:nvPicPr>
            <p:cNvPr id="20" name="24 Imagen"/>
            <p:cNvPicPr>
              <a:picLocks noChangeAspect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9172207" y="144135"/>
              <a:ext cx="782739" cy="13328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5" name="14 CuadroTexto"/>
          <p:cNvSpPr txBox="1"/>
          <p:nvPr/>
        </p:nvSpPr>
        <p:spPr>
          <a:xfrm>
            <a:off x="0" y="0"/>
            <a:ext cx="9144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CL" sz="2400" b="1" dirty="0">
                <a:solidFill>
                  <a:srgbClr val="002060"/>
                </a:solidFill>
                <a:latin typeface="Century Gothic" panose="020B0502020202020204" pitchFamily="34" charset="0"/>
                <a:cs typeface="+mn-cs"/>
              </a:rPr>
              <a:t>ACTIVIDADES OPERATIVAS</a:t>
            </a:r>
          </a:p>
        </p:txBody>
      </p:sp>
      <p:pic>
        <p:nvPicPr>
          <p:cNvPr id="22" name="Picture 2" descr="Imagen relacionada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0"/>
            <a:ext cx="787521" cy="101065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073575949"/>
      </p:ext>
    </p:extLst>
  </p:cSld>
  <p:clrMapOvr>
    <a:masterClrMapping/>
  </p:clrMapOvr>
  <p:transition advClick="0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\\blancoserver2\Fotografía\HISTORIAL 2026\17. SOUTHERN SEAS 2026 - TOA\Reparación de Velero WL\IMG-20260507-WA0020.jpg"/>
          <p:cNvPicPr>
            <a:picLocks noChangeAspect="1" noChangeArrowheads="1"/>
          </p:cNvPicPr>
          <p:nvPr/>
        </p:nvPicPr>
        <p:blipFill>
          <a:blip r:embed="rId3"/>
          <a:srcRect b="27083"/>
          <a:stretch>
            <a:fillRect/>
          </a:stretch>
        </p:blipFill>
        <p:spPr bwMode="auto">
          <a:xfrm>
            <a:off x="4571968" y="-18"/>
            <a:ext cx="4572032" cy="2500330"/>
          </a:xfrm>
          <a:prstGeom prst="rect">
            <a:avLst/>
          </a:prstGeom>
          <a:noFill/>
        </p:spPr>
      </p:pic>
      <p:pic>
        <p:nvPicPr>
          <p:cNvPr id="1028" name="Picture 4" descr="\\blancoserver2\Fotografía\HISTORIAL 2026\18. DESFILE 19 DE MAYO ZAPALLAR\183939.jpg"/>
          <p:cNvPicPr>
            <a:picLocks noChangeAspect="1" noChangeArrowheads="1"/>
          </p:cNvPicPr>
          <p:nvPr/>
        </p:nvPicPr>
        <p:blipFill>
          <a:blip r:embed="rId4"/>
          <a:srcRect t="10881" b="7036"/>
          <a:stretch>
            <a:fillRect/>
          </a:stretch>
        </p:blipFill>
        <p:spPr bwMode="auto">
          <a:xfrm>
            <a:off x="0" y="0"/>
            <a:ext cx="4572000" cy="2513960"/>
          </a:xfrm>
          <a:prstGeom prst="rect">
            <a:avLst/>
          </a:prstGeom>
          <a:noFill/>
        </p:spPr>
      </p:pic>
      <p:sp>
        <p:nvSpPr>
          <p:cNvPr id="23" name="22 CuadroTexto"/>
          <p:cNvSpPr txBox="1"/>
          <p:nvPr/>
        </p:nvSpPr>
        <p:spPr>
          <a:xfrm>
            <a:off x="-32" y="-18"/>
            <a:ext cx="9144000" cy="464999"/>
          </a:xfrm>
          <a:prstGeom prst="rect">
            <a:avLst/>
          </a:prstGeom>
          <a:solidFill>
            <a:schemeClr val="bg1">
              <a:lumMod val="95000"/>
              <a:alpha val="49000"/>
            </a:schemeClr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40000"/>
              </a:lnSpc>
              <a:buFont typeface="Arial" panose="020B0604020202020204" pitchFamily="34" charset="0"/>
              <a:buChar char="•"/>
            </a:pPr>
            <a:endParaRPr lang="es-CL" sz="800" b="1" dirty="0">
              <a:solidFill>
                <a:srgbClr val="000066"/>
              </a:solidFill>
              <a:latin typeface="Arial" pitchFamily="34" charset="0"/>
            </a:endParaRPr>
          </a:p>
          <a:p>
            <a:pPr marL="171450" indent="-171450">
              <a:lnSpc>
                <a:spcPct val="140000"/>
              </a:lnSpc>
              <a:buFont typeface="Arial" panose="020B0604020202020204" pitchFamily="34" charset="0"/>
              <a:buChar char="•"/>
            </a:pPr>
            <a:endParaRPr lang="es-CL" sz="1050" b="1" dirty="0">
              <a:solidFill>
                <a:srgbClr val="002060"/>
              </a:solidFill>
              <a:latin typeface="Arial" pitchFamily="34" charset="0"/>
            </a:endParaRPr>
          </a:p>
        </p:txBody>
      </p:sp>
      <p:sp>
        <p:nvSpPr>
          <p:cNvPr id="10" name="14 CuadroTexto"/>
          <p:cNvSpPr txBox="1">
            <a:spLocks noChangeArrowheads="1"/>
          </p:cNvSpPr>
          <p:nvPr/>
        </p:nvSpPr>
        <p:spPr bwMode="auto">
          <a:xfrm>
            <a:off x="857224" y="785800"/>
            <a:ext cx="7848872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28600" indent="-228600">
              <a:buAutoNum type="arabicPeriod"/>
            </a:pPr>
            <a:endParaRPr lang="es-ES" sz="2400" b="1" dirty="0">
              <a:solidFill>
                <a:srgbClr val="191966"/>
              </a:solidFill>
              <a:latin typeface="Tahoma" pitchFamily="34" charset="0"/>
            </a:endParaRPr>
          </a:p>
          <a:p>
            <a:pPr marL="228600" indent="-228600"/>
            <a:endParaRPr lang="es-CL" sz="2400" b="1" dirty="0">
              <a:solidFill>
                <a:srgbClr val="191966"/>
              </a:solidFill>
              <a:latin typeface="Tahoma" pitchFamily="34" charset="0"/>
            </a:endParaRPr>
          </a:p>
          <a:p>
            <a:pPr marL="228600" indent="-228600"/>
            <a:endParaRPr lang="es-ES" sz="2400" b="1" dirty="0">
              <a:solidFill>
                <a:srgbClr val="191966"/>
              </a:solidFill>
              <a:latin typeface="Tahoma" pitchFamily="34" charset="0"/>
            </a:endParaRPr>
          </a:p>
        </p:txBody>
      </p:sp>
      <p:sp>
        <p:nvSpPr>
          <p:cNvPr id="9" name="Rectángulo 11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4636572"/>
            <a:ext cx="9144000" cy="506928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  <p:sp>
        <p:nvSpPr>
          <p:cNvPr id="12" name="5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8534400" y="4357700"/>
            <a:ext cx="609600" cy="285750"/>
          </a:xfrm>
        </p:spPr>
        <p:txBody>
          <a:bodyPr/>
          <a:lstStyle/>
          <a:p>
            <a:pPr>
              <a:defRPr/>
            </a:pPr>
            <a:fld id="{51533B67-9AE0-4BB2-9165-3073AE4264FB}" type="slidenum">
              <a:rPr lang="es-ES" b="1" smtClean="0">
                <a:solidFill>
                  <a:schemeClr val="accent2"/>
                </a:solidFill>
              </a:rPr>
              <a:pPr>
                <a:defRPr/>
              </a:pPr>
              <a:t>29</a:t>
            </a:fld>
            <a:endParaRPr lang="es-ES" b="1" dirty="0">
              <a:solidFill>
                <a:schemeClr val="accent2"/>
              </a:solidFill>
            </a:endParaRPr>
          </a:p>
        </p:txBody>
      </p:sp>
      <p:grpSp>
        <p:nvGrpSpPr>
          <p:cNvPr id="3" name="17 Grupo"/>
          <p:cNvGrpSpPr>
            <a:grpSpLocks/>
          </p:cNvGrpSpPr>
          <p:nvPr/>
        </p:nvGrpSpPr>
        <p:grpSpPr bwMode="auto">
          <a:xfrm>
            <a:off x="857223" y="454026"/>
            <a:ext cx="7347801" cy="177800"/>
            <a:chOff x="250948" y="749210"/>
            <a:chExt cx="8739065" cy="236952"/>
          </a:xfrm>
        </p:grpSpPr>
        <p:sp>
          <p:nvSpPr>
            <p:cNvPr id="17" name="16 Forma libre"/>
            <p:cNvSpPr/>
            <p:nvPr/>
          </p:nvSpPr>
          <p:spPr>
            <a:xfrm>
              <a:off x="250948" y="751326"/>
              <a:ext cx="6867428" cy="232721"/>
            </a:xfrm>
            <a:custGeom>
              <a:avLst/>
              <a:gdLst>
                <a:gd name="connsiteX0" fmla="*/ 4763 w 4695825"/>
                <a:gd name="connsiteY0" fmla="*/ 4762 h 233362"/>
                <a:gd name="connsiteX1" fmla="*/ 0 w 4695825"/>
                <a:gd name="connsiteY1" fmla="*/ 233362 h 233362"/>
                <a:gd name="connsiteX2" fmla="*/ 4538663 w 4695825"/>
                <a:gd name="connsiteY2" fmla="*/ 233362 h 233362"/>
                <a:gd name="connsiteX3" fmla="*/ 4695825 w 4695825"/>
                <a:gd name="connsiteY3" fmla="*/ 0 h 233362"/>
                <a:gd name="connsiteX4" fmla="*/ 4763 w 4695825"/>
                <a:gd name="connsiteY4" fmla="*/ 4762 h 2333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695825" h="233362">
                  <a:moveTo>
                    <a:pt x="4763" y="4762"/>
                  </a:moveTo>
                  <a:cubicBezTo>
                    <a:pt x="3175" y="80962"/>
                    <a:pt x="1588" y="157162"/>
                    <a:pt x="0" y="233362"/>
                  </a:cubicBezTo>
                  <a:lnTo>
                    <a:pt x="4538663" y="233362"/>
                  </a:lnTo>
                  <a:lnTo>
                    <a:pt x="4695825" y="0"/>
                  </a:lnTo>
                  <a:lnTo>
                    <a:pt x="4763" y="4762"/>
                  </a:lnTo>
                  <a:close/>
                </a:path>
              </a:pathLst>
            </a:custGeom>
            <a:solidFill>
              <a:srgbClr val="0A0A2C"/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  <p:sp>
          <p:nvSpPr>
            <p:cNvPr id="18" name="17 Paralelogramo"/>
            <p:cNvSpPr/>
            <p:nvPr/>
          </p:nvSpPr>
          <p:spPr>
            <a:xfrm>
              <a:off x="6975503" y="751326"/>
              <a:ext cx="1071548" cy="234836"/>
            </a:xfrm>
            <a:prstGeom prst="parallelogram">
              <a:avLst>
                <a:gd name="adj" fmla="val 96235"/>
              </a:avLst>
            </a:prstGeom>
            <a:solidFill>
              <a:schemeClr val="accent6">
                <a:lumMod val="75000"/>
              </a:schemeClr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  <p:sp>
          <p:nvSpPr>
            <p:cNvPr id="19" name="18 Paralelogramo"/>
            <p:cNvSpPr/>
            <p:nvPr/>
          </p:nvSpPr>
          <p:spPr>
            <a:xfrm>
              <a:off x="7918465" y="749210"/>
              <a:ext cx="1071548" cy="232721"/>
            </a:xfrm>
            <a:prstGeom prst="parallelogram">
              <a:avLst>
                <a:gd name="adj" fmla="val 96235"/>
              </a:avLst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</p:grpSp>
      <p:sp>
        <p:nvSpPr>
          <p:cNvPr id="15" name="14 CuadroTexto"/>
          <p:cNvSpPr txBox="1"/>
          <p:nvPr/>
        </p:nvSpPr>
        <p:spPr>
          <a:xfrm>
            <a:off x="0" y="0"/>
            <a:ext cx="9144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s-ES"/>
            </a:defPPr>
            <a:lvl1pPr algn="ctr">
              <a:defRPr sz="2400" b="1">
                <a:solidFill>
                  <a:srgbClr val="002060"/>
                </a:solidFill>
                <a:latin typeface="Century Gothic" panose="020B0502020202020204" pitchFamily="34" charset="0"/>
                <a:cs typeface="+mn-cs"/>
              </a:defRPr>
            </a:lvl1pPr>
          </a:lstStyle>
          <a:p>
            <a:r>
              <a:rPr lang="es-CL" dirty="0"/>
              <a:t>ACTIVIDADES APOYO COMUNIDAD</a:t>
            </a:r>
          </a:p>
        </p:txBody>
      </p:sp>
      <p:pic>
        <p:nvPicPr>
          <p:cNvPr id="1027" name="Picture 3" descr="\\blancoserver2\Fotografía\fotos T1 Sanhueza para agregar y hisotorial y carpeta de fotos 2026\IMG-20260608-WA0018.jpg"/>
          <p:cNvPicPr>
            <a:picLocks noChangeAspect="1" noChangeArrowheads="1"/>
          </p:cNvPicPr>
          <p:nvPr/>
        </p:nvPicPr>
        <p:blipFill>
          <a:blip r:embed="rId5" cstate="print"/>
          <a:srcRect l="6599" r="7920" b="14856"/>
          <a:stretch>
            <a:fillRect/>
          </a:stretch>
        </p:blipFill>
        <p:spPr bwMode="auto">
          <a:xfrm>
            <a:off x="-1756" y="2514598"/>
            <a:ext cx="4626144" cy="2128854"/>
          </a:xfrm>
          <a:prstGeom prst="rect">
            <a:avLst/>
          </a:prstGeom>
          <a:noFill/>
        </p:spPr>
      </p:pic>
      <p:pic>
        <p:nvPicPr>
          <p:cNvPr id="21" name="Picture 7" descr="\\blancoserver2\Fotografía\HISTORIAL 2026\15. Visita Bomberos BLANCO ENCALADA\158070.jpg"/>
          <p:cNvPicPr>
            <a:picLocks noChangeAspect="1" noChangeArrowheads="1"/>
          </p:cNvPicPr>
          <p:nvPr/>
        </p:nvPicPr>
        <p:blipFill>
          <a:blip r:embed="rId6"/>
          <a:srcRect l="6314" t="14112" r="10234" b="1217"/>
          <a:stretch>
            <a:fillRect/>
          </a:stretch>
        </p:blipFill>
        <p:spPr bwMode="auto">
          <a:xfrm>
            <a:off x="4572000" y="2500312"/>
            <a:ext cx="4572000" cy="2143140"/>
          </a:xfrm>
          <a:prstGeom prst="rect">
            <a:avLst/>
          </a:prstGeom>
          <a:noFill/>
        </p:spPr>
      </p:pic>
      <p:pic>
        <p:nvPicPr>
          <p:cNvPr id="22" name="1 Imagen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21937" y="1"/>
            <a:ext cx="622063" cy="9286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2" descr="Imagen relacionada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0"/>
            <a:ext cx="787521" cy="101065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073575949"/>
      </p:ext>
    </p:extLst>
  </p:cSld>
  <p:clrMapOvr>
    <a:masterClrMapping/>
  </p:clrMapOvr>
  <p:transition advClick="0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\\blancoserver2\Fotografía\HISTORIAL 2026\7. DESPLAZAMIENTO TALCAHUANO FEB 2026\IMG-20260302-WA0228.jpg"/>
          <p:cNvPicPr>
            <a:picLocks noChangeAspect="1" noChangeArrowheads="1"/>
          </p:cNvPicPr>
          <p:nvPr/>
        </p:nvPicPr>
        <p:blipFill>
          <a:blip r:embed="rId3" cstate="print"/>
          <a:srcRect b="17988"/>
          <a:stretch>
            <a:fillRect/>
          </a:stretch>
        </p:blipFill>
        <p:spPr bwMode="auto">
          <a:xfrm>
            <a:off x="4572000" y="0"/>
            <a:ext cx="4572000" cy="2500312"/>
          </a:xfrm>
          <a:prstGeom prst="rect">
            <a:avLst/>
          </a:prstGeom>
          <a:noFill/>
        </p:spPr>
      </p:pic>
      <p:pic>
        <p:nvPicPr>
          <p:cNvPr id="3076" name="Picture 4" descr="\\blancoserver2\Fotografía\HISTORIAL 2026\7. DESPLAZAMIENTO TALCAHUANO FEB 2026\IMG-20260302-WA0220.jpg"/>
          <p:cNvPicPr>
            <a:picLocks noChangeAspect="1" noChangeArrowheads="1"/>
          </p:cNvPicPr>
          <p:nvPr/>
        </p:nvPicPr>
        <p:blipFill>
          <a:blip r:embed="rId4" cstate="print"/>
          <a:srcRect t="-3100" b="17850"/>
          <a:stretch>
            <a:fillRect/>
          </a:stretch>
        </p:blipFill>
        <p:spPr bwMode="auto">
          <a:xfrm>
            <a:off x="0" y="-98752"/>
            <a:ext cx="4572000" cy="2599064"/>
          </a:xfrm>
          <a:prstGeom prst="rect">
            <a:avLst/>
          </a:prstGeom>
          <a:noFill/>
        </p:spPr>
      </p:pic>
      <p:sp>
        <p:nvSpPr>
          <p:cNvPr id="22" name="21 CuadroTexto"/>
          <p:cNvSpPr txBox="1"/>
          <p:nvPr/>
        </p:nvSpPr>
        <p:spPr>
          <a:xfrm>
            <a:off x="-32" y="-1"/>
            <a:ext cx="9144000" cy="464999"/>
          </a:xfrm>
          <a:prstGeom prst="rect">
            <a:avLst/>
          </a:prstGeom>
          <a:solidFill>
            <a:schemeClr val="bg1">
              <a:lumMod val="95000"/>
              <a:alpha val="49000"/>
            </a:schemeClr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40000"/>
              </a:lnSpc>
              <a:buFont typeface="Arial" panose="020B0604020202020204" pitchFamily="34" charset="0"/>
              <a:buChar char="•"/>
            </a:pPr>
            <a:endParaRPr lang="es-CL" sz="800" b="1" dirty="0">
              <a:solidFill>
                <a:srgbClr val="000066"/>
              </a:solidFill>
              <a:latin typeface="Arial" pitchFamily="34" charset="0"/>
            </a:endParaRPr>
          </a:p>
          <a:p>
            <a:pPr marL="171450" indent="-171450">
              <a:lnSpc>
                <a:spcPct val="140000"/>
              </a:lnSpc>
              <a:buFont typeface="Arial" panose="020B0604020202020204" pitchFamily="34" charset="0"/>
              <a:buChar char="•"/>
            </a:pPr>
            <a:endParaRPr lang="es-CL" sz="1050" b="1" dirty="0">
              <a:solidFill>
                <a:srgbClr val="002060"/>
              </a:solidFill>
              <a:latin typeface="Arial" pitchFamily="34" charset="0"/>
            </a:endParaRPr>
          </a:p>
        </p:txBody>
      </p:sp>
      <p:pic>
        <p:nvPicPr>
          <p:cNvPr id="3075" name="Picture 3" descr="\\blancoserver2\Fotografía\HISTORIAL 2026\7. DESPLAZAMIENTO TALCAHUANO FEB 2026\IMG-20260302-WA0245.jpg"/>
          <p:cNvPicPr>
            <a:picLocks noChangeAspect="1" noChangeArrowheads="1"/>
          </p:cNvPicPr>
          <p:nvPr/>
        </p:nvPicPr>
        <p:blipFill>
          <a:blip r:embed="rId5" cstate="print"/>
          <a:srcRect b="11717"/>
          <a:stretch>
            <a:fillRect/>
          </a:stretch>
        </p:blipFill>
        <p:spPr bwMode="auto">
          <a:xfrm>
            <a:off x="0" y="2451975"/>
            <a:ext cx="4572000" cy="2691525"/>
          </a:xfrm>
          <a:prstGeom prst="rect">
            <a:avLst/>
          </a:prstGeom>
          <a:noFill/>
        </p:spPr>
      </p:pic>
      <p:sp>
        <p:nvSpPr>
          <p:cNvPr id="10" name="14 CuadroTexto"/>
          <p:cNvSpPr txBox="1">
            <a:spLocks noChangeArrowheads="1"/>
          </p:cNvSpPr>
          <p:nvPr/>
        </p:nvSpPr>
        <p:spPr bwMode="auto">
          <a:xfrm>
            <a:off x="857224" y="785800"/>
            <a:ext cx="7848872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28600" indent="-228600">
              <a:buAutoNum type="arabicPeriod"/>
            </a:pPr>
            <a:endParaRPr lang="es-ES" sz="2400" b="1" dirty="0">
              <a:solidFill>
                <a:srgbClr val="191966"/>
              </a:solidFill>
              <a:latin typeface="Tahoma" pitchFamily="34" charset="0"/>
            </a:endParaRPr>
          </a:p>
          <a:p>
            <a:pPr marL="228600" indent="-228600"/>
            <a:endParaRPr lang="es-CL" sz="2400" b="1" dirty="0">
              <a:solidFill>
                <a:srgbClr val="191966"/>
              </a:solidFill>
              <a:latin typeface="Tahoma" pitchFamily="34" charset="0"/>
            </a:endParaRPr>
          </a:p>
          <a:p>
            <a:pPr marL="228600" indent="-228600"/>
            <a:endParaRPr lang="es-ES" sz="2400" b="1" dirty="0">
              <a:solidFill>
                <a:srgbClr val="191966"/>
              </a:solidFill>
              <a:latin typeface="Tahoma" pitchFamily="34" charset="0"/>
            </a:endParaRPr>
          </a:p>
        </p:txBody>
      </p:sp>
      <p:sp>
        <p:nvSpPr>
          <p:cNvPr id="9" name="Rectángulo 11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4636572"/>
            <a:ext cx="9144000" cy="506928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  <p:sp>
        <p:nvSpPr>
          <p:cNvPr id="12" name="5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8534400" y="4357700"/>
            <a:ext cx="609600" cy="285750"/>
          </a:xfrm>
        </p:spPr>
        <p:txBody>
          <a:bodyPr/>
          <a:lstStyle/>
          <a:p>
            <a:pPr>
              <a:defRPr/>
            </a:pPr>
            <a:fld id="{51533B67-9AE0-4BB2-9165-3073AE4264FB}" type="slidenum">
              <a:rPr lang="es-ES" b="1" smtClean="0">
                <a:solidFill>
                  <a:schemeClr val="accent2"/>
                </a:solidFill>
              </a:rPr>
              <a:pPr>
                <a:defRPr/>
              </a:pPr>
              <a:t>30</a:t>
            </a:fld>
            <a:endParaRPr lang="es-ES" b="1" dirty="0">
              <a:solidFill>
                <a:schemeClr val="accent2"/>
              </a:solidFill>
            </a:endParaRPr>
          </a:p>
        </p:txBody>
      </p:sp>
      <p:grpSp>
        <p:nvGrpSpPr>
          <p:cNvPr id="3" name="17 Grupo"/>
          <p:cNvGrpSpPr>
            <a:grpSpLocks/>
          </p:cNvGrpSpPr>
          <p:nvPr/>
        </p:nvGrpSpPr>
        <p:grpSpPr bwMode="auto">
          <a:xfrm>
            <a:off x="857223" y="454026"/>
            <a:ext cx="7347801" cy="177800"/>
            <a:chOff x="250948" y="749210"/>
            <a:chExt cx="8739065" cy="236952"/>
          </a:xfrm>
        </p:grpSpPr>
        <p:sp>
          <p:nvSpPr>
            <p:cNvPr id="17" name="16 Forma libre"/>
            <p:cNvSpPr/>
            <p:nvPr/>
          </p:nvSpPr>
          <p:spPr>
            <a:xfrm>
              <a:off x="250948" y="751326"/>
              <a:ext cx="6867428" cy="232721"/>
            </a:xfrm>
            <a:custGeom>
              <a:avLst/>
              <a:gdLst>
                <a:gd name="connsiteX0" fmla="*/ 4763 w 4695825"/>
                <a:gd name="connsiteY0" fmla="*/ 4762 h 233362"/>
                <a:gd name="connsiteX1" fmla="*/ 0 w 4695825"/>
                <a:gd name="connsiteY1" fmla="*/ 233362 h 233362"/>
                <a:gd name="connsiteX2" fmla="*/ 4538663 w 4695825"/>
                <a:gd name="connsiteY2" fmla="*/ 233362 h 233362"/>
                <a:gd name="connsiteX3" fmla="*/ 4695825 w 4695825"/>
                <a:gd name="connsiteY3" fmla="*/ 0 h 233362"/>
                <a:gd name="connsiteX4" fmla="*/ 4763 w 4695825"/>
                <a:gd name="connsiteY4" fmla="*/ 4762 h 2333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695825" h="233362">
                  <a:moveTo>
                    <a:pt x="4763" y="4762"/>
                  </a:moveTo>
                  <a:cubicBezTo>
                    <a:pt x="3175" y="80962"/>
                    <a:pt x="1588" y="157162"/>
                    <a:pt x="0" y="233362"/>
                  </a:cubicBezTo>
                  <a:lnTo>
                    <a:pt x="4538663" y="233362"/>
                  </a:lnTo>
                  <a:lnTo>
                    <a:pt x="4695825" y="0"/>
                  </a:lnTo>
                  <a:lnTo>
                    <a:pt x="4763" y="4762"/>
                  </a:lnTo>
                  <a:close/>
                </a:path>
              </a:pathLst>
            </a:custGeom>
            <a:solidFill>
              <a:srgbClr val="0A0A2C"/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  <p:sp>
          <p:nvSpPr>
            <p:cNvPr id="18" name="17 Paralelogramo"/>
            <p:cNvSpPr/>
            <p:nvPr/>
          </p:nvSpPr>
          <p:spPr>
            <a:xfrm>
              <a:off x="6975503" y="751326"/>
              <a:ext cx="1071548" cy="234836"/>
            </a:xfrm>
            <a:prstGeom prst="parallelogram">
              <a:avLst>
                <a:gd name="adj" fmla="val 96235"/>
              </a:avLst>
            </a:prstGeom>
            <a:solidFill>
              <a:schemeClr val="accent6">
                <a:lumMod val="75000"/>
              </a:schemeClr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  <p:sp>
          <p:nvSpPr>
            <p:cNvPr id="19" name="18 Paralelogramo"/>
            <p:cNvSpPr/>
            <p:nvPr/>
          </p:nvSpPr>
          <p:spPr>
            <a:xfrm>
              <a:off x="7918465" y="749210"/>
              <a:ext cx="1071548" cy="232721"/>
            </a:xfrm>
            <a:prstGeom prst="parallelogram">
              <a:avLst>
                <a:gd name="adj" fmla="val 96235"/>
              </a:avLst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</p:grpSp>
      <p:sp>
        <p:nvSpPr>
          <p:cNvPr id="15" name="14 CuadroTexto"/>
          <p:cNvSpPr txBox="1"/>
          <p:nvPr/>
        </p:nvSpPr>
        <p:spPr>
          <a:xfrm>
            <a:off x="0" y="0"/>
            <a:ext cx="9144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s-ES"/>
            </a:defPPr>
            <a:lvl1pPr algn="ctr">
              <a:defRPr sz="2400" b="1">
                <a:solidFill>
                  <a:srgbClr val="002060"/>
                </a:solidFill>
                <a:latin typeface="Century Gothic" panose="020B0502020202020204" pitchFamily="34" charset="0"/>
                <a:cs typeface="+mn-cs"/>
              </a:defRPr>
            </a:lvl1pPr>
          </a:lstStyle>
          <a:p>
            <a:r>
              <a:rPr lang="es-CL" dirty="0"/>
              <a:t>EMBARCOS DE OPOTUNIDAD</a:t>
            </a:r>
          </a:p>
        </p:txBody>
      </p:sp>
      <p:pic>
        <p:nvPicPr>
          <p:cNvPr id="21" name="1 Imagen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21937" y="1"/>
            <a:ext cx="622063" cy="9286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8" name="Picture 6" descr="\\blancoserver2\Fotografía\HISTORIAL 2026\10. NAVEGACIÓN MARZO APOYO SM\140914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572000" y="2500312"/>
            <a:ext cx="4589167" cy="2143140"/>
          </a:xfrm>
          <a:prstGeom prst="rect">
            <a:avLst/>
          </a:prstGeom>
          <a:noFill/>
        </p:spPr>
      </p:pic>
      <p:pic>
        <p:nvPicPr>
          <p:cNvPr id="20" name="Picture 2" descr="Imagen relacionada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0"/>
            <a:ext cx="787521" cy="101065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073575949"/>
      </p:ext>
    </p:extLst>
  </p:cSld>
  <p:clrMapOvr>
    <a:masterClrMapping/>
  </p:clrMapOvr>
  <p:transition advClick="0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\\blancoserver2\Fotografía\HISTORIAL 2026\7. DESPLAZAMIENTO TALCAHUANO FEB 2026\IMG-20260302-WA0241.jpg"/>
          <p:cNvPicPr>
            <a:picLocks noChangeAspect="1" noChangeArrowheads="1"/>
          </p:cNvPicPr>
          <p:nvPr/>
        </p:nvPicPr>
        <p:blipFill>
          <a:blip r:embed="rId3" cstate="print"/>
          <a:srcRect b="18750"/>
          <a:stretch>
            <a:fillRect/>
          </a:stretch>
        </p:blipFill>
        <p:spPr bwMode="auto">
          <a:xfrm>
            <a:off x="4572000" y="0"/>
            <a:ext cx="4572000" cy="2786064"/>
          </a:xfrm>
          <a:prstGeom prst="rect">
            <a:avLst/>
          </a:prstGeom>
          <a:noFill/>
        </p:spPr>
      </p:pic>
      <p:pic>
        <p:nvPicPr>
          <p:cNvPr id="2051" name="Picture 3" descr="\\blancoserver2\Fotografía\HISTORIAL 2026\7. DESPLAZAMIENTO TALCAHUANO FEB 2026\IMG-20260302-WA011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734900"/>
            <a:ext cx="4572000" cy="3914776"/>
          </a:xfrm>
          <a:prstGeom prst="rect">
            <a:avLst/>
          </a:prstGeom>
          <a:noFill/>
        </p:spPr>
      </p:pic>
      <p:sp>
        <p:nvSpPr>
          <p:cNvPr id="22" name="21 CuadroTexto"/>
          <p:cNvSpPr txBox="1"/>
          <p:nvPr/>
        </p:nvSpPr>
        <p:spPr>
          <a:xfrm>
            <a:off x="-32" y="-1"/>
            <a:ext cx="9144000" cy="464999"/>
          </a:xfrm>
          <a:prstGeom prst="rect">
            <a:avLst/>
          </a:prstGeom>
          <a:solidFill>
            <a:schemeClr val="bg1">
              <a:lumMod val="95000"/>
              <a:alpha val="49000"/>
            </a:schemeClr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40000"/>
              </a:lnSpc>
              <a:buFont typeface="Arial" panose="020B0604020202020204" pitchFamily="34" charset="0"/>
              <a:buChar char="•"/>
            </a:pPr>
            <a:endParaRPr lang="es-CL" sz="800" b="1" dirty="0">
              <a:solidFill>
                <a:srgbClr val="000066"/>
              </a:solidFill>
              <a:latin typeface="Arial" pitchFamily="34" charset="0"/>
            </a:endParaRPr>
          </a:p>
          <a:p>
            <a:pPr marL="171450" indent="-171450">
              <a:lnSpc>
                <a:spcPct val="140000"/>
              </a:lnSpc>
              <a:buFont typeface="Arial" panose="020B0604020202020204" pitchFamily="34" charset="0"/>
              <a:buChar char="•"/>
            </a:pPr>
            <a:endParaRPr lang="es-CL" sz="1050" b="1" dirty="0">
              <a:solidFill>
                <a:srgbClr val="002060"/>
              </a:solidFill>
              <a:latin typeface="Arial" pitchFamily="34" charset="0"/>
            </a:endParaRPr>
          </a:p>
        </p:txBody>
      </p:sp>
      <p:pic>
        <p:nvPicPr>
          <p:cNvPr id="2053" name="Picture 5" descr="\\blancoserver2\Fotografía\HISTORIAL 2026\17. SOUTHERN SEAS 2026 - TOA\OFICIALES CERRO BANDERA.jpg"/>
          <p:cNvPicPr>
            <a:picLocks noChangeAspect="1" noChangeArrowheads="1"/>
          </p:cNvPicPr>
          <p:nvPr/>
        </p:nvPicPr>
        <p:blipFill>
          <a:blip r:embed="rId5" cstate="print"/>
          <a:srcRect b="18750"/>
          <a:stretch>
            <a:fillRect/>
          </a:stretch>
        </p:blipFill>
        <p:spPr bwMode="auto">
          <a:xfrm>
            <a:off x="0" y="0"/>
            <a:ext cx="4572000" cy="2786064"/>
          </a:xfrm>
          <a:prstGeom prst="rect">
            <a:avLst/>
          </a:prstGeom>
          <a:noFill/>
        </p:spPr>
      </p:pic>
      <p:pic>
        <p:nvPicPr>
          <p:cNvPr id="2050" name="Picture 2" descr="\\blancoserver2\Fotografía\HISTORIAL 2026\7. DESPLAZAMIENTO TALCAHUANO FEB 2026\138167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557407" y="2525736"/>
            <a:ext cx="4586593" cy="2117716"/>
          </a:xfrm>
          <a:prstGeom prst="rect">
            <a:avLst/>
          </a:prstGeom>
          <a:noFill/>
        </p:spPr>
      </p:pic>
      <p:sp>
        <p:nvSpPr>
          <p:cNvPr id="10" name="14 CuadroTexto"/>
          <p:cNvSpPr txBox="1">
            <a:spLocks noChangeArrowheads="1"/>
          </p:cNvSpPr>
          <p:nvPr/>
        </p:nvSpPr>
        <p:spPr bwMode="auto">
          <a:xfrm>
            <a:off x="857224" y="785800"/>
            <a:ext cx="7848872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28600" indent="-228600">
              <a:buAutoNum type="arabicPeriod"/>
            </a:pPr>
            <a:endParaRPr lang="es-ES" sz="2400" b="1" dirty="0">
              <a:solidFill>
                <a:srgbClr val="191966"/>
              </a:solidFill>
              <a:latin typeface="Tahoma" pitchFamily="34" charset="0"/>
            </a:endParaRPr>
          </a:p>
          <a:p>
            <a:pPr marL="228600" indent="-228600"/>
            <a:endParaRPr lang="es-CL" sz="2400" b="1" dirty="0">
              <a:solidFill>
                <a:srgbClr val="191966"/>
              </a:solidFill>
              <a:latin typeface="Tahoma" pitchFamily="34" charset="0"/>
            </a:endParaRPr>
          </a:p>
          <a:p>
            <a:pPr marL="228600" indent="-228600"/>
            <a:endParaRPr lang="es-ES" sz="2400" b="1" dirty="0">
              <a:solidFill>
                <a:srgbClr val="191966"/>
              </a:solidFill>
              <a:latin typeface="Tahoma" pitchFamily="34" charset="0"/>
            </a:endParaRPr>
          </a:p>
        </p:txBody>
      </p:sp>
      <p:sp>
        <p:nvSpPr>
          <p:cNvPr id="9" name="Rectángulo 11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4636572"/>
            <a:ext cx="9144000" cy="506928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  <p:sp>
        <p:nvSpPr>
          <p:cNvPr id="12" name="5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8534400" y="4357700"/>
            <a:ext cx="609600" cy="285750"/>
          </a:xfrm>
        </p:spPr>
        <p:txBody>
          <a:bodyPr/>
          <a:lstStyle/>
          <a:p>
            <a:pPr>
              <a:defRPr/>
            </a:pPr>
            <a:fld id="{51533B67-9AE0-4BB2-9165-3073AE4264FB}" type="slidenum">
              <a:rPr lang="es-ES" b="1" smtClean="0">
                <a:solidFill>
                  <a:schemeClr val="accent2"/>
                </a:solidFill>
              </a:rPr>
              <a:pPr>
                <a:defRPr/>
              </a:pPr>
              <a:t>31</a:t>
            </a:fld>
            <a:endParaRPr lang="es-ES" b="1" dirty="0">
              <a:solidFill>
                <a:schemeClr val="accent2"/>
              </a:solidFill>
            </a:endParaRPr>
          </a:p>
        </p:txBody>
      </p:sp>
      <p:grpSp>
        <p:nvGrpSpPr>
          <p:cNvPr id="3" name="17 Grupo"/>
          <p:cNvGrpSpPr>
            <a:grpSpLocks/>
          </p:cNvGrpSpPr>
          <p:nvPr/>
        </p:nvGrpSpPr>
        <p:grpSpPr bwMode="auto">
          <a:xfrm>
            <a:off x="857223" y="454026"/>
            <a:ext cx="7347801" cy="177800"/>
            <a:chOff x="250948" y="749210"/>
            <a:chExt cx="8739065" cy="236952"/>
          </a:xfrm>
        </p:grpSpPr>
        <p:sp>
          <p:nvSpPr>
            <p:cNvPr id="17" name="16 Forma libre"/>
            <p:cNvSpPr/>
            <p:nvPr/>
          </p:nvSpPr>
          <p:spPr>
            <a:xfrm>
              <a:off x="250948" y="751326"/>
              <a:ext cx="6867428" cy="232721"/>
            </a:xfrm>
            <a:custGeom>
              <a:avLst/>
              <a:gdLst>
                <a:gd name="connsiteX0" fmla="*/ 4763 w 4695825"/>
                <a:gd name="connsiteY0" fmla="*/ 4762 h 233362"/>
                <a:gd name="connsiteX1" fmla="*/ 0 w 4695825"/>
                <a:gd name="connsiteY1" fmla="*/ 233362 h 233362"/>
                <a:gd name="connsiteX2" fmla="*/ 4538663 w 4695825"/>
                <a:gd name="connsiteY2" fmla="*/ 233362 h 233362"/>
                <a:gd name="connsiteX3" fmla="*/ 4695825 w 4695825"/>
                <a:gd name="connsiteY3" fmla="*/ 0 h 233362"/>
                <a:gd name="connsiteX4" fmla="*/ 4763 w 4695825"/>
                <a:gd name="connsiteY4" fmla="*/ 4762 h 2333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695825" h="233362">
                  <a:moveTo>
                    <a:pt x="4763" y="4762"/>
                  </a:moveTo>
                  <a:cubicBezTo>
                    <a:pt x="3175" y="80962"/>
                    <a:pt x="1588" y="157162"/>
                    <a:pt x="0" y="233362"/>
                  </a:cubicBezTo>
                  <a:lnTo>
                    <a:pt x="4538663" y="233362"/>
                  </a:lnTo>
                  <a:lnTo>
                    <a:pt x="4695825" y="0"/>
                  </a:lnTo>
                  <a:lnTo>
                    <a:pt x="4763" y="4762"/>
                  </a:lnTo>
                  <a:close/>
                </a:path>
              </a:pathLst>
            </a:custGeom>
            <a:solidFill>
              <a:srgbClr val="0A0A2C"/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  <p:sp>
          <p:nvSpPr>
            <p:cNvPr id="18" name="17 Paralelogramo"/>
            <p:cNvSpPr/>
            <p:nvPr/>
          </p:nvSpPr>
          <p:spPr>
            <a:xfrm>
              <a:off x="6975503" y="751326"/>
              <a:ext cx="1071548" cy="234836"/>
            </a:xfrm>
            <a:prstGeom prst="parallelogram">
              <a:avLst>
                <a:gd name="adj" fmla="val 96235"/>
              </a:avLst>
            </a:prstGeom>
            <a:solidFill>
              <a:schemeClr val="accent6">
                <a:lumMod val="75000"/>
              </a:schemeClr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  <p:sp>
          <p:nvSpPr>
            <p:cNvPr id="19" name="18 Paralelogramo"/>
            <p:cNvSpPr/>
            <p:nvPr/>
          </p:nvSpPr>
          <p:spPr>
            <a:xfrm>
              <a:off x="7918465" y="749210"/>
              <a:ext cx="1071548" cy="232721"/>
            </a:xfrm>
            <a:prstGeom prst="parallelogram">
              <a:avLst>
                <a:gd name="adj" fmla="val 96235"/>
              </a:avLst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</p:grpSp>
      <p:sp>
        <p:nvSpPr>
          <p:cNvPr id="15" name="14 CuadroTexto"/>
          <p:cNvSpPr txBox="1"/>
          <p:nvPr/>
        </p:nvSpPr>
        <p:spPr>
          <a:xfrm>
            <a:off x="0" y="0"/>
            <a:ext cx="9144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s-ES"/>
            </a:defPPr>
            <a:lvl1pPr algn="ctr">
              <a:defRPr sz="2400" b="1">
                <a:solidFill>
                  <a:srgbClr val="002060"/>
                </a:solidFill>
                <a:latin typeface="Century Gothic" panose="020B0502020202020204" pitchFamily="34" charset="0"/>
                <a:cs typeface="+mn-cs"/>
              </a:defRPr>
            </a:lvl1pPr>
          </a:lstStyle>
          <a:p>
            <a:r>
              <a:rPr lang="es-CL" dirty="0"/>
              <a:t>ACTIVIDADES INTERNAS</a:t>
            </a:r>
          </a:p>
        </p:txBody>
      </p:sp>
      <p:pic>
        <p:nvPicPr>
          <p:cNvPr id="21" name="1 Imagen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21937" y="1"/>
            <a:ext cx="622063" cy="9286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2" descr="Imagen relacionada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0"/>
            <a:ext cx="787521" cy="101065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073575949"/>
      </p:ext>
    </p:extLst>
  </p:cSld>
  <p:clrMapOvr>
    <a:masterClrMapping/>
  </p:clrMapOvr>
  <p:transition advClick="0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\\blancoserver2\Fotografía\HISTORIAL 2026\11. ops2\20260322_093921.jpg"/>
          <p:cNvPicPr>
            <a:picLocks noChangeAspect="1" noChangeArrowheads="1"/>
          </p:cNvPicPr>
          <p:nvPr/>
        </p:nvPicPr>
        <p:blipFill>
          <a:blip r:embed="rId3" cstate="print"/>
          <a:srcRect l="17068" b="-633"/>
          <a:stretch>
            <a:fillRect/>
          </a:stretch>
        </p:blipFill>
        <p:spPr bwMode="auto">
          <a:xfrm>
            <a:off x="4429124" y="-18"/>
            <a:ext cx="4714907" cy="2643206"/>
          </a:xfrm>
          <a:prstGeom prst="rect">
            <a:avLst/>
          </a:prstGeom>
          <a:noFill/>
        </p:spPr>
      </p:pic>
      <p:pic>
        <p:nvPicPr>
          <p:cNvPr id="5124" name="Picture 4" descr="\\blancoserver2\Fotografía\HISTORIAL 2026\9. ops 1\20260126_134517.jpg"/>
          <p:cNvPicPr>
            <a:picLocks noChangeAspect="1" noChangeArrowheads="1"/>
          </p:cNvPicPr>
          <p:nvPr/>
        </p:nvPicPr>
        <p:blipFill>
          <a:blip r:embed="rId4" cstate="print"/>
          <a:srcRect t="7500" r="28390"/>
          <a:stretch>
            <a:fillRect/>
          </a:stretch>
        </p:blipFill>
        <p:spPr bwMode="auto">
          <a:xfrm>
            <a:off x="0" y="-18"/>
            <a:ext cx="4429124" cy="2643188"/>
          </a:xfrm>
          <a:prstGeom prst="rect">
            <a:avLst/>
          </a:prstGeom>
          <a:noFill/>
        </p:spPr>
      </p:pic>
      <p:sp>
        <p:nvSpPr>
          <p:cNvPr id="22" name="21 CuadroTexto"/>
          <p:cNvSpPr txBox="1"/>
          <p:nvPr/>
        </p:nvSpPr>
        <p:spPr>
          <a:xfrm>
            <a:off x="-32" y="-1"/>
            <a:ext cx="9144000" cy="464999"/>
          </a:xfrm>
          <a:prstGeom prst="rect">
            <a:avLst/>
          </a:prstGeom>
          <a:solidFill>
            <a:schemeClr val="bg1">
              <a:lumMod val="95000"/>
              <a:alpha val="49000"/>
            </a:schemeClr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40000"/>
              </a:lnSpc>
              <a:buFont typeface="Arial" panose="020B0604020202020204" pitchFamily="34" charset="0"/>
              <a:buChar char="•"/>
            </a:pPr>
            <a:endParaRPr lang="es-CL" sz="800" b="1" dirty="0">
              <a:solidFill>
                <a:srgbClr val="000066"/>
              </a:solidFill>
              <a:latin typeface="Arial" pitchFamily="34" charset="0"/>
            </a:endParaRPr>
          </a:p>
          <a:p>
            <a:pPr marL="171450" indent="-171450">
              <a:lnSpc>
                <a:spcPct val="140000"/>
              </a:lnSpc>
              <a:buFont typeface="Arial" panose="020B0604020202020204" pitchFamily="34" charset="0"/>
              <a:buChar char="•"/>
            </a:pPr>
            <a:endParaRPr lang="es-CL" sz="1050" b="1" dirty="0">
              <a:solidFill>
                <a:srgbClr val="002060"/>
              </a:solidFill>
              <a:latin typeface="Arial" pitchFamily="34" charset="0"/>
            </a:endParaRPr>
          </a:p>
        </p:txBody>
      </p:sp>
      <p:pic>
        <p:nvPicPr>
          <p:cNvPr id="5122" name="Picture 2" descr="\\blancoserver2\Fotografía\HISTORIAL 2026\11. ops2\IMG-20260326-WA0022.jpg"/>
          <p:cNvPicPr>
            <a:picLocks noChangeAspect="1" noChangeArrowheads="1"/>
          </p:cNvPicPr>
          <p:nvPr/>
        </p:nvPicPr>
        <p:blipFill>
          <a:blip r:embed="rId5" cstate="print"/>
          <a:srcRect t="7200"/>
          <a:stretch>
            <a:fillRect/>
          </a:stretch>
        </p:blipFill>
        <p:spPr bwMode="auto">
          <a:xfrm>
            <a:off x="4357686" y="2571750"/>
            <a:ext cx="4786314" cy="2071702"/>
          </a:xfrm>
          <a:prstGeom prst="rect">
            <a:avLst/>
          </a:prstGeom>
          <a:noFill/>
        </p:spPr>
      </p:pic>
      <p:pic>
        <p:nvPicPr>
          <p:cNvPr id="5125" name="Picture 5" descr="\\blancoserver2\Fotografía\HISTORIAL 2026\17. SOUTHERN SEAS 2026 - TOA\Pilotaje Canal Gray\20260425_112738.jpg"/>
          <p:cNvPicPr>
            <a:picLocks noChangeAspect="1" noChangeArrowheads="1"/>
          </p:cNvPicPr>
          <p:nvPr/>
        </p:nvPicPr>
        <p:blipFill>
          <a:blip r:embed="rId6" cstate="print"/>
          <a:srcRect l="19639" t="18639" b="2339"/>
          <a:stretch>
            <a:fillRect/>
          </a:stretch>
        </p:blipFill>
        <p:spPr bwMode="auto">
          <a:xfrm>
            <a:off x="0" y="2631313"/>
            <a:ext cx="4429124" cy="2012139"/>
          </a:xfrm>
          <a:prstGeom prst="rect">
            <a:avLst/>
          </a:prstGeom>
          <a:noFill/>
        </p:spPr>
      </p:pic>
      <p:sp>
        <p:nvSpPr>
          <p:cNvPr id="10" name="14 CuadroTexto"/>
          <p:cNvSpPr txBox="1">
            <a:spLocks noChangeArrowheads="1"/>
          </p:cNvSpPr>
          <p:nvPr/>
        </p:nvSpPr>
        <p:spPr bwMode="auto">
          <a:xfrm>
            <a:off x="857224" y="785800"/>
            <a:ext cx="7848872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28600" indent="-228600">
              <a:buAutoNum type="arabicPeriod"/>
            </a:pPr>
            <a:endParaRPr lang="es-ES" sz="2400" b="1" dirty="0">
              <a:solidFill>
                <a:srgbClr val="191966"/>
              </a:solidFill>
              <a:latin typeface="Tahoma" pitchFamily="34" charset="0"/>
            </a:endParaRPr>
          </a:p>
          <a:p>
            <a:pPr marL="228600" indent="-228600"/>
            <a:endParaRPr lang="es-CL" sz="2400" b="1" dirty="0">
              <a:solidFill>
                <a:srgbClr val="191966"/>
              </a:solidFill>
              <a:latin typeface="Tahoma" pitchFamily="34" charset="0"/>
            </a:endParaRPr>
          </a:p>
          <a:p>
            <a:pPr marL="228600" indent="-228600"/>
            <a:endParaRPr lang="es-ES" sz="2400" b="1" dirty="0">
              <a:solidFill>
                <a:srgbClr val="191966"/>
              </a:solidFill>
              <a:latin typeface="Tahoma" pitchFamily="34" charset="0"/>
            </a:endParaRPr>
          </a:p>
        </p:txBody>
      </p:sp>
      <p:sp>
        <p:nvSpPr>
          <p:cNvPr id="9" name="Rectángulo 11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4636572"/>
            <a:ext cx="9144000" cy="506928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  <p:sp>
        <p:nvSpPr>
          <p:cNvPr id="12" name="5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8534400" y="4357700"/>
            <a:ext cx="609600" cy="285750"/>
          </a:xfrm>
        </p:spPr>
        <p:txBody>
          <a:bodyPr/>
          <a:lstStyle/>
          <a:p>
            <a:pPr>
              <a:defRPr/>
            </a:pPr>
            <a:fld id="{51533B67-9AE0-4BB2-9165-3073AE4264FB}" type="slidenum">
              <a:rPr lang="es-ES" b="1" smtClean="0">
                <a:solidFill>
                  <a:schemeClr val="accent2"/>
                </a:solidFill>
              </a:rPr>
              <a:pPr>
                <a:defRPr/>
              </a:pPr>
              <a:t>32</a:t>
            </a:fld>
            <a:endParaRPr lang="es-ES" b="1" dirty="0">
              <a:solidFill>
                <a:schemeClr val="accent2"/>
              </a:solidFill>
            </a:endParaRPr>
          </a:p>
        </p:txBody>
      </p:sp>
      <p:grpSp>
        <p:nvGrpSpPr>
          <p:cNvPr id="3" name="17 Grupo"/>
          <p:cNvGrpSpPr>
            <a:grpSpLocks/>
          </p:cNvGrpSpPr>
          <p:nvPr/>
        </p:nvGrpSpPr>
        <p:grpSpPr bwMode="auto">
          <a:xfrm>
            <a:off x="857223" y="454026"/>
            <a:ext cx="7347801" cy="177800"/>
            <a:chOff x="250948" y="749210"/>
            <a:chExt cx="8739065" cy="236952"/>
          </a:xfrm>
        </p:grpSpPr>
        <p:sp>
          <p:nvSpPr>
            <p:cNvPr id="17" name="16 Forma libre"/>
            <p:cNvSpPr/>
            <p:nvPr/>
          </p:nvSpPr>
          <p:spPr>
            <a:xfrm>
              <a:off x="250948" y="751326"/>
              <a:ext cx="6867428" cy="232721"/>
            </a:xfrm>
            <a:custGeom>
              <a:avLst/>
              <a:gdLst>
                <a:gd name="connsiteX0" fmla="*/ 4763 w 4695825"/>
                <a:gd name="connsiteY0" fmla="*/ 4762 h 233362"/>
                <a:gd name="connsiteX1" fmla="*/ 0 w 4695825"/>
                <a:gd name="connsiteY1" fmla="*/ 233362 h 233362"/>
                <a:gd name="connsiteX2" fmla="*/ 4538663 w 4695825"/>
                <a:gd name="connsiteY2" fmla="*/ 233362 h 233362"/>
                <a:gd name="connsiteX3" fmla="*/ 4695825 w 4695825"/>
                <a:gd name="connsiteY3" fmla="*/ 0 h 233362"/>
                <a:gd name="connsiteX4" fmla="*/ 4763 w 4695825"/>
                <a:gd name="connsiteY4" fmla="*/ 4762 h 2333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695825" h="233362">
                  <a:moveTo>
                    <a:pt x="4763" y="4762"/>
                  </a:moveTo>
                  <a:cubicBezTo>
                    <a:pt x="3175" y="80962"/>
                    <a:pt x="1588" y="157162"/>
                    <a:pt x="0" y="233362"/>
                  </a:cubicBezTo>
                  <a:lnTo>
                    <a:pt x="4538663" y="233362"/>
                  </a:lnTo>
                  <a:lnTo>
                    <a:pt x="4695825" y="0"/>
                  </a:lnTo>
                  <a:lnTo>
                    <a:pt x="4763" y="4762"/>
                  </a:lnTo>
                  <a:close/>
                </a:path>
              </a:pathLst>
            </a:custGeom>
            <a:solidFill>
              <a:srgbClr val="0A0A2C"/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  <p:sp>
          <p:nvSpPr>
            <p:cNvPr id="18" name="17 Paralelogramo"/>
            <p:cNvSpPr/>
            <p:nvPr/>
          </p:nvSpPr>
          <p:spPr>
            <a:xfrm>
              <a:off x="6975503" y="751326"/>
              <a:ext cx="1071548" cy="234836"/>
            </a:xfrm>
            <a:prstGeom prst="parallelogram">
              <a:avLst>
                <a:gd name="adj" fmla="val 96235"/>
              </a:avLst>
            </a:prstGeom>
            <a:solidFill>
              <a:schemeClr val="accent6">
                <a:lumMod val="75000"/>
              </a:schemeClr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  <p:sp>
          <p:nvSpPr>
            <p:cNvPr id="19" name="18 Paralelogramo"/>
            <p:cNvSpPr/>
            <p:nvPr/>
          </p:nvSpPr>
          <p:spPr>
            <a:xfrm>
              <a:off x="7918465" y="749210"/>
              <a:ext cx="1071548" cy="232721"/>
            </a:xfrm>
            <a:prstGeom prst="parallelogram">
              <a:avLst>
                <a:gd name="adj" fmla="val 96235"/>
              </a:avLst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</p:grpSp>
      <p:sp>
        <p:nvSpPr>
          <p:cNvPr id="15" name="14 CuadroTexto"/>
          <p:cNvSpPr txBox="1"/>
          <p:nvPr/>
        </p:nvSpPr>
        <p:spPr>
          <a:xfrm>
            <a:off x="0" y="0"/>
            <a:ext cx="9144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s-ES"/>
            </a:defPPr>
            <a:lvl1pPr algn="ctr">
              <a:defRPr sz="2400" b="1">
                <a:solidFill>
                  <a:srgbClr val="002060"/>
                </a:solidFill>
                <a:latin typeface="Century Gothic" panose="020B0502020202020204" pitchFamily="34" charset="0"/>
                <a:cs typeface="+mn-cs"/>
              </a:defRPr>
            </a:lvl1pPr>
          </a:lstStyle>
          <a:p>
            <a:r>
              <a:rPr lang="es-CL" dirty="0"/>
              <a:t>ENTRENAMIENTO</a:t>
            </a:r>
          </a:p>
        </p:txBody>
      </p:sp>
      <p:pic>
        <p:nvPicPr>
          <p:cNvPr id="21" name="1 Imagen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21937" y="1"/>
            <a:ext cx="622063" cy="9286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2" descr="Imagen relacionada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0"/>
            <a:ext cx="787521" cy="101065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073575949"/>
      </p:ext>
    </p:extLst>
  </p:cSld>
  <p:clrMapOvr>
    <a:masterClrMapping/>
  </p:clrMapOvr>
  <p:transition advClick="0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BBA9AD-2956-E067-AE0F-413A8CC5D1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 descr="\\blancoserver2\Fotografía\HISTORIAL 2026\SOUTHERN SEAS 2026 - TOA\foto con filtro.png">
            <a:extLst>
              <a:ext uri="{FF2B5EF4-FFF2-40B4-BE49-F238E27FC236}">
                <a16:creationId xmlns:a16="http://schemas.microsoft.com/office/drawing/2014/main" id="{36B8EBF4-FEE3-9226-2C88-8CBB76AAD9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 t="17558" r="2290"/>
          <a:stretch>
            <a:fillRect/>
          </a:stretch>
        </p:blipFill>
        <p:spPr bwMode="auto">
          <a:xfrm>
            <a:off x="2012549" y="1149065"/>
            <a:ext cx="5118902" cy="287938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50800" cap="sq">
            <a:solidFill>
              <a:schemeClr val="tx1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8 CuadroTexto">
            <a:extLst>
              <a:ext uri="{FF2B5EF4-FFF2-40B4-BE49-F238E27FC236}">
                <a16:creationId xmlns:a16="http://schemas.microsoft.com/office/drawing/2014/main" id="{D114A5DB-D6B8-7D3F-7AFF-5073966CC171}"/>
              </a:ext>
            </a:extLst>
          </p:cNvPr>
          <p:cNvSpPr txBox="1"/>
          <p:nvPr/>
        </p:nvSpPr>
        <p:spPr>
          <a:xfrm>
            <a:off x="-32" y="-18"/>
            <a:ext cx="9144000" cy="648000"/>
          </a:xfrm>
          <a:prstGeom prst="rect">
            <a:avLst/>
          </a:prstGeom>
          <a:solidFill>
            <a:schemeClr val="bg1">
              <a:lumMod val="95000"/>
              <a:alpha val="49000"/>
            </a:schemeClr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40000"/>
              </a:lnSpc>
              <a:buFont typeface="Arial" panose="020B0604020202020204" pitchFamily="34" charset="0"/>
              <a:buChar char="•"/>
            </a:pPr>
            <a:endParaRPr lang="es-CL" sz="1100" b="1" dirty="0">
              <a:solidFill>
                <a:srgbClr val="002060"/>
              </a:solidFill>
              <a:latin typeface="Arial" pitchFamily="34" charset="0"/>
            </a:endParaRPr>
          </a:p>
          <a:p>
            <a:pPr marL="171450" indent="-171450">
              <a:lnSpc>
                <a:spcPct val="140000"/>
              </a:lnSpc>
              <a:buFont typeface="Arial" panose="020B0604020202020204" pitchFamily="34" charset="0"/>
              <a:buChar char="•"/>
            </a:pPr>
            <a:endParaRPr lang="es-CL" sz="1100" b="1" dirty="0">
              <a:solidFill>
                <a:srgbClr val="000066"/>
              </a:solidFill>
              <a:latin typeface="Arial" pitchFamily="34" charset="0"/>
            </a:endParaRPr>
          </a:p>
          <a:p>
            <a:pPr>
              <a:lnSpc>
                <a:spcPct val="140000"/>
              </a:lnSpc>
              <a:buFont typeface="Arial" pitchFamily="34" charset="0"/>
              <a:buChar char="•"/>
            </a:pPr>
            <a:endParaRPr lang="es-CL" sz="1100" b="1" dirty="0">
              <a:solidFill>
                <a:srgbClr val="000066"/>
              </a:solidFill>
              <a:latin typeface="Arial" pitchFamily="34" charset="0"/>
            </a:endParaRPr>
          </a:p>
          <a:p>
            <a:pPr>
              <a:lnSpc>
                <a:spcPct val="140000"/>
              </a:lnSpc>
              <a:buFont typeface="Arial" pitchFamily="34" charset="0"/>
              <a:buChar char="•"/>
            </a:pPr>
            <a:endParaRPr lang="es-CL" sz="1100" b="1" dirty="0">
              <a:solidFill>
                <a:srgbClr val="000066"/>
              </a:solidFill>
              <a:latin typeface="Arial" pitchFamily="34" charset="0"/>
            </a:endParaRPr>
          </a:p>
        </p:txBody>
      </p:sp>
      <p:sp>
        <p:nvSpPr>
          <p:cNvPr id="20" name="19 CuadroTexto">
            <a:extLst>
              <a:ext uri="{FF2B5EF4-FFF2-40B4-BE49-F238E27FC236}">
                <a16:creationId xmlns:a16="http://schemas.microsoft.com/office/drawing/2014/main" id="{9C2B8E53-DF95-DA33-09C2-8B1CC248F5F7}"/>
              </a:ext>
            </a:extLst>
          </p:cNvPr>
          <p:cNvSpPr txBox="1"/>
          <p:nvPr/>
        </p:nvSpPr>
        <p:spPr>
          <a:xfrm>
            <a:off x="-7809" y="48315"/>
            <a:ext cx="914400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s-CL" sz="2000" b="1" dirty="0">
                <a:solidFill>
                  <a:schemeClr val="accent2">
                    <a:lumMod val="50000"/>
                  </a:schemeClr>
                </a:solidFill>
                <a:latin typeface="Century Gothic" panose="020B0502020202020204" pitchFamily="34" charset="0"/>
              </a:rPr>
              <a:t>Revista Comando de Operaciones Navales</a:t>
            </a:r>
            <a:endParaRPr lang="es-ES" sz="2000" b="1" dirty="0">
              <a:solidFill>
                <a:schemeClr val="accent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 eaLnBrk="1" hangingPunct="1">
              <a:defRPr/>
            </a:pPr>
            <a:r>
              <a:rPr lang="es-ES" sz="2000" b="1" dirty="0">
                <a:solidFill>
                  <a:schemeClr val="accent2">
                    <a:lumMod val="50000"/>
                  </a:schemeClr>
                </a:solidFill>
                <a:latin typeface="Century Gothic" panose="020B0502020202020204" pitchFamily="34" charset="0"/>
              </a:rPr>
              <a:t>FF-15 “Almirante Blanco Encalada”</a:t>
            </a:r>
            <a:endParaRPr lang="es-CL" sz="2000" b="1" dirty="0">
              <a:solidFill>
                <a:schemeClr val="accent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12" name="11 CuadroTexto">
            <a:extLst>
              <a:ext uri="{FF2B5EF4-FFF2-40B4-BE49-F238E27FC236}">
                <a16:creationId xmlns:a16="http://schemas.microsoft.com/office/drawing/2014/main" id="{862DB23F-ECF9-F229-4E78-958775793A37}"/>
              </a:ext>
            </a:extLst>
          </p:cNvPr>
          <p:cNvSpPr txBox="1"/>
          <p:nvPr/>
        </p:nvSpPr>
        <p:spPr>
          <a:xfrm>
            <a:off x="107504" y="4194892"/>
            <a:ext cx="171448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s-ES" sz="1400" b="1" i="1" dirty="0">
                <a:solidFill>
                  <a:srgbClr val="191966"/>
                </a:solidFill>
                <a:latin typeface="Century Gothic" panose="020B0502020202020204" pitchFamily="34" charset="0"/>
              </a:rPr>
              <a:t>15/JUN/2026</a:t>
            </a:r>
            <a:endParaRPr lang="es-CL" sz="1400" b="1" i="1" dirty="0">
              <a:solidFill>
                <a:srgbClr val="191966"/>
              </a:solidFill>
              <a:latin typeface="Century Gothic" panose="020B0502020202020204" pitchFamily="34" charset="0"/>
            </a:endParaRPr>
          </a:p>
        </p:txBody>
      </p:sp>
      <p:sp>
        <p:nvSpPr>
          <p:cNvPr id="11" name="10 CuadroTexto">
            <a:extLst>
              <a:ext uri="{FF2B5EF4-FFF2-40B4-BE49-F238E27FC236}">
                <a16:creationId xmlns:a16="http://schemas.microsoft.com/office/drawing/2014/main" id="{8462F7E3-B21E-EE60-C237-4415A2EC5B4F}"/>
              </a:ext>
            </a:extLst>
          </p:cNvPr>
          <p:cNvSpPr txBox="1"/>
          <p:nvPr/>
        </p:nvSpPr>
        <p:spPr>
          <a:xfrm>
            <a:off x="6648490" y="4087171"/>
            <a:ext cx="250033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s-ES" sz="1400" b="1" i="1" dirty="0">
                <a:solidFill>
                  <a:srgbClr val="191966"/>
                </a:solidFill>
                <a:latin typeface="Century Gothic" panose="020B0502020202020204" pitchFamily="34" charset="0"/>
              </a:rPr>
              <a:t>Mario Valenzuela Peña</a:t>
            </a:r>
          </a:p>
          <a:p>
            <a:pPr algn="ctr" eaLnBrk="1" hangingPunct="1">
              <a:defRPr/>
            </a:pPr>
            <a:r>
              <a:rPr lang="es-ES" sz="1400" b="1" i="1" dirty="0">
                <a:solidFill>
                  <a:srgbClr val="191966"/>
                </a:solidFill>
                <a:latin typeface="Century Gothic" panose="020B0502020202020204" pitchFamily="34" charset="0"/>
              </a:rPr>
              <a:t>Comandante</a:t>
            </a:r>
            <a:endParaRPr lang="es-CL" sz="1400" b="1" i="1" dirty="0">
              <a:solidFill>
                <a:srgbClr val="191966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2" name="17 Grupo">
            <a:extLst>
              <a:ext uri="{FF2B5EF4-FFF2-40B4-BE49-F238E27FC236}">
                <a16:creationId xmlns:a16="http://schemas.microsoft.com/office/drawing/2014/main" id="{08D4A17A-F66A-54D3-EA9C-75A24EB9454D}"/>
              </a:ext>
            </a:extLst>
          </p:cNvPr>
          <p:cNvGrpSpPr>
            <a:grpSpLocks/>
          </p:cNvGrpSpPr>
          <p:nvPr/>
        </p:nvGrpSpPr>
        <p:grpSpPr bwMode="auto">
          <a:xfrm>
            <a:off x="857223" y="790987"/>
            <a:ext cx="7347801" cy="177800"/>
            <a:chOff x="250948" y="749210"/>
            <a:chExt cx="8739065" cy="236952"/>
          </a:xfrm>
        </p:grpSpPr>
        <p:sp>
          <p:nvSpPr>
            <p:cNvPr id="3" name="16 Forma libre">
              <a:extLst>
                <a:ext uri="{FF2B5EF4-FFF2-40B4-BE49-F238E27FC236}">
                  <a16:creationId xmlns:a16="http://schemas.microsoft.com/office/drawing/2014/main" id="{42BED536-C4C6-CC8F-3F31-F9C3070D5BD9}"/>
                </a:ext>
              </a:extLst>
            </p:cNvPr>
            <p:cNvSpPr/>
            <p:nvPr/>
          </p:nvSpPr>
          <p:spPr>
            <a:xfrm>
              <a:off x="250948" y="751326"/>
              <a:ext cx="6867428" cy="232721"/>
            </a:xfrm>
            <a:custGeom>
              <a:avLst/>
              <a:gdLst>
                <a:gd name="connsiteX0" fmla="*/ 4763 w 4695825"/>
                <a:gd name="connsiteY0" fmla="*/ 4762 h 233362"/>
                <a:gd name="connsiteX1" fmla="*/ 0 w 4695825"/>
                <a:gd name="connsiteY1" fmla="*/ 233362 h 233362"/>
                <a:gd name="connsiteX2" fmla="*/ 4538663 w 4695825"/>
                <a:gd name="connsiteY2" fmla="*/ 233362 h 233362"/>
                <a:gd name="connsiteX3" fmla="*/ 4695825 w 4695825"/>
                <a:gd name="connsiteY3" fmla="*/ 0 h 233362"/>
                <a:gd name="connsiteX4" fmla="*/ 4763 w 4695825"/>
                <a:gd name="connsiteY4" fmla="*/ 4762 h 2333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695825" h="233362">
                  <a:moveTo>
                    <a:pt x="4763" y="4762"/>
                  </a:moveTo>
                  <a:cubicBezTo>
                    <a:pt x="3175" y="80962"/>
                    <a:pt x="1588" y="157162"/>
                    <a:pt x="0" y="233362"/>
                  </a:cubicBezTo>
                  <a:lnTo>
                    <a:pt x="4538663" y="233362"/>
                  </a:lnTo>
                  <a:lnTo>
                    <a:pt x="4695825" y="0"/>
                  </a:lnTo>
                  <a:lnTo>
                    <a:pt x="4763" y="4762"/>
                  </a:lnTo>
                  <a:close/>
                </a:path>
              </a:pathLst>
            </a:custGeom>
            <a:solidFill>
              <a:srgbClr val="0A0A2C"/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  <p:sp>
          <p:nvSpPr>
            <p:cNvPr id="4" name="17 Paralelogramo">
              <a:extLst>
                <a:ext uri="{FF2B5EF4-FFF2-40B4-BE49-F238E27FC236}">
                  <a16:creationId xmlns:a16="http://schemas.microsoft.com/office/drawing/2014/main" id="{C31110A0-27F7-2407-3AC9-3B41C416D977}"/>
                </a:ext>
              </a:extLst>
            </p:cNvPr>
            <p:cNvSpPr/>
            <p:nvPr/>
          </p:nvSpPr>
          <p:spPr>
            <a:xfrm>
              <a:off x="6975503" y="751326"/>
              <a:ext cx="1071548" cy="234836"/>
            </a:xfrm>
            <a:prstGeom prst="parallelogram">
              <a:avLst>
                <a:gd name="adj" fmla="val 96235"/>
              </a:avLst>
            </a:prstGeom>
            <a:solidFill>
              <a:schemeClr val="accent6">
                <a:lumMod val="75000"/>
              </a:schemeClr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  <p:sp>
          <p:nvSpPr>
            <p:cNvPr id="8" name="18 Paralelogramo">
              <a:extLst>
                <a:ext uri="{FF2B5EF4-FFF2-40B4-BE49-F238E27FC236}">
                  <a16:creationId xmlns:a16="http://schemas.microsoft.com/office/drawing/2014/main" id="{EE98C815-3CDC-CBC8-6A1C-989EF743FDA6}"/>
                </a:ext>
              </a:extLst>
            </p:cNvPr>
            <p:cNvSpPr/>
            <p:nvPr/>
          </p:nvSpPr>
          <p:spPr>
            <a:xfrm>
              <a:off x="7918465" y="749210"/>
              <a:ext cx="1071548" cy="232721"/>
            </a:xfrm>
            <a:prstGeom prst="parallelogram">
              <a:avLst>
                <a:gd name="adj" fmla="val 96235"/>
              </a:avLst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</p:grpSp>
      <p:pic>
        <p:nvPicPr>
          <p:cNvPr id="13" name="1 Imagen">
            <a:extLst>
              <a:ext uri="{FF2B5EF4-FFF2-40B4-BE49-F238E27FC236}">
                <a16:creationId xmlns:a16="http://schemas.microsoft.com/office/drawing/2014/main" id="{FE2E34FA-28AB-12D4-42A0-74FC43FC8B3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388424" y="336962"/>
            <a:ext cx="622063" cy="9286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 descr="Imagen relacionada">
            <a:extLst>
              <a:ext uri="{FF2B5EF4-FFF2-40B4-BE49-F238E27FC236}">
                <a16:creationId xmlns:a16="http://schemas.microsoft.com/office/drawing/2014/main" id="{DA577F36-4C60-9288-3149-A865818B90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336961"/>
            <a:ext cx="787521" cy="1010653"/>
          </a:xfrm>
          <a:prstGeom prst="rect">
            <a:avLst/>
          </a:prstGeom>
          <a:noFill/>
        </p:spPr>
      </p:pic>
      <p:sp>
        <p:nvSpPr>
          <p:cNvPr id="15" name="Rectángulo 11">
            <a:extLst>
              <a:ext uri="{FF2B5EF4-FFF2-40B4-BE49-F238E27FC236}">
                <a16:creationId xmlns:a16="http://schemas.microsoft.com/office/drawing/2014/main" id="{B6C2A4C0-2A5E-66E7-3BB4-4E0D199BB1E4}"/>
              </a:ext>
            </a:extLst>
          </p:cNvPr>
          <p:cNvSpPr/>
          <p:nvPr/>
        </p:nvSpPr>
        <p:spPr>
          <a:xfrm>
            <a:off x="-7808" y="4669586"/>
            <a:ext cx="9144000" cy="494452"/>
          </a:xfrm>
          <a:prstGeom prst="rect">
            <a:avLst/>
          </a:prstGeom>
          <a:solidFill>
            <a:srgbClr val="22228B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000" b="1" dirty="0">
                <a:latin typeface="Century Gothic" panose="020B0502020202020204" pitchFamily="34" charset="0"/>
                <a:cs typeface="Arial" pitchFamily="34" charset="0"/>
              </a:rPr>
              <a:t>     P A T R I O T I S M O</a:t>
            </a:r>
          </a:p>
          <a:p>
            <a:pPr algn="ctr">
              <a:lnSpc>
                <a:spcPct val="150000"/>
              </a:lnSpc>
            </a:pPr>
            <a:r>
              <a:rPr lang="es-CL" sz="1000" b="1" dirty="0">
                <a:latin typeface="Century Gothic" panose="020B0502020202020204" pitchFamily="34" charset="0"/>
                <a:cs typeface="Arial" pitchFamily="34" charset="0"/>
              </a:rPr>
              <a:t>HONOR		LEALTAD		VALENTÍA	         	INTEGRIDAD		  DEBER</a:t>
            </a:r>
          </a:p>
        </p:txBody>
      </p:sp>
    </p:spTree>
    <p:extLst>
      <p:ext uri="{BB962C8B-B14F-4D97-AF65-F5344CB8AC3E}">
        <p14:creationId xmlns:p14="http://schemas.microsoft.com/office/powerpoint/2010/main" val="2774875881"/>
      </p:ext>
    </p:extLst>
  </p:cSld>
  <p:clrMapOvr>
    <a:masterClrMapping/>
  </p:clrMapOvr>
  <p:transition advClick="0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3" descr="\\blancoserver2\Fotografía\HISTORIAL 2026\SOUTHERN SEAS 2026 - TOA\Angostura Inglesa\DSC_8241.JPG"/>
          <p:cNvPicPr>
            <a:picLocks noChangeAspect="1" noChangeArrowheads="1"/>
          </p:cNvPicPr>
          <p:nvPr/>
        </p:nvPicPr>
        <p:blipFill>
          <a:blip r:embed="rId3" cstate="print"/>
          <a:srcRect t="15625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16" name="15 CuadroTexto"/>
          <p:cNvSpPr txBox="1"/>
          <p:nvPr/>
        </p:nvSpPr>
        <p:spPr>
          <a:xfrm>
            <a:off x="0" y="1000113"/>
            <a:ext cx="9144000" cy="2592000"/>
          </a:xfrm>
          <a:prstGeom prst="rect">
            <a:avLst/>
          </a:prstGeom>
          <a:solidFill>
            <a:schemeClr val="bg1">
              <a:lumMod val="95000"/>
              <a:alpha val="24000"/>
            </a:schemeClr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40000"/>
              </a:lnSpc>
              <a:buFont typeface="Arial" panose="020B0604020202020204" pitchFamily="34" charset="0"/>
              <a:buChar char="•"/>
            </a:pPr>
            <a:endParaRPr lang="es-CL" sz="1100" b="1" dirty="0">
              <a:solidFill>
                <a:srgbClr val="002060"/>
              </a:solidFill>
              <a:latin typeface="Arial" pitchFamily="34" charset="0"/>
            </a:endParaRPr>
          </a:p>
          <a:p>
            <a:pPr marL="171450" indent="-171450">
              <a:lnSpc>
                <a:spcPct val="140000"/>
              </a:lnSpc>
              <a:buFont typeface="Arial" panose="020B0604020202020204" pitchFamily="34" charset="0"/>
              <a:buChar char="•"/>
            </a:pPr>
            <a:endParaRPr lang="es-CL" sz="1100" b="1" dirty="0">
              <a:solidFill>
                <a:srgbClr val="000066"/>
              </a:solidFill>
              <a:latin typeface="Arial" pitchFamily="34" charset="0"/>
            </a:endParaRPr>
          </a:p>
          <a:p>
            <a:pPr>
              <a:lnSpc>
                <a:spcPct val="140000"/>
              </a:lnSpc>
              <a:buFont typeface="Arial" pitchFamily="34" charset="0"/>
              <a:buChar char="•"/>
            </a:pPr>
            <a:endParaRPr lang="es-CL" sz="1100" b="1" dirty="0">
              <a:solidFill>
                <a:srgbClr val="000066"/>
              </a:solidFill>
              <a:latin typeface="Arial" pitchFamily="34" charset="0"/>
            </a:endParaRPr>
          </a:p>
          <a:p>
            <a:pPr>
              <a:lnSpc>
                <a:spcPct val="140000"/>
              </a:lnSpc>
              <a:buFont typeface="Arial" pitchFamily="34" charset="0"/>
              <a:buChar char="•"/>
            </a:pPr>
            <a:endParaRPr lang="es-CL" sz="1100" b="1" dirty="0">
              <a:solidFill>
                <a:srgbClr val="000066"/>
              </a:solidFill>
              <a:latin typeface="Arial" pitchFamily="34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3438527" y="-20638"/>
            <a:ext cx="1656223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400" b="1" dirty="0">
                <a:solidFill>
                  <a:schemeClr val="accent2">
                    <a:lumMod val="50000"/>
                  </a:schemeClr>
                </a:solidFill>
                <a:latin typeface="+mj-lt"/>
                <a:cs typeface="+mn-cs"/>
              </a:rPr>
              <a:t>TEMARIO</a:t>
            </a:r>
            <a:endParaRPr lang="es-CL" sz="2400" b="1" dirty="0">
              <a:solidFill>
                <a:schemeClr val="accent2">
                  <a:lumMod val="50000"/>
                </a:schemeClr>
              </a:solidFill>
              <a:latin typeface="+mj-lt"/>
              <a:cs typeface="+mn-cs"/>
            </a:endParaRPr>
          </a:p>
        </p:txBody>
      </p:sp>
      <p:sp>
        <p:nvSpPr>
          <p:cNvPr id="10" name="14 CuadroTexto"/>
          <p:cNvSpPr txBox="1">
            <a:spLocks noChangeArrowheads="1"/>
          </p:cNvSpPr>
          <p:nvPr/>
        </p:nvSpPr>
        <p:spPr bwMode="auto">
          <a:xfrm>
            <a:off x="795094" y="285734"/>
            <a:ext cx="7848872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28600" indent="-228600">
              <a:lnSpc>
                <a:spcPct val="150000"/>
              </a:lnSpc>
              <a:buAutoNum type="arabicPeriod"/>
            </a:pPr>
            <a:endParaRPr lang="es-ES" sz="2400" b="1" dirty="0">
              <a:solidFill>
                <a:srgbClr val="191966"/>
              </a:solidFill>
              <a:latin typeface="Arial" pitchFamily="34" charset="0"/>
            </a:endParaRPr>
          </a:p>
          <a:p>
            <a:pPr marL="228600" indent="-228600">
              <a:lnSpc>
                <a:spcPct val="150000"/>
              </a:lnSpc>
            </a:pPr>
            <a:r>
              <a:rPr lang="es-CL" sz="2400" b="1" dirty="0">
                <a:solidFill>
                  <a:srgbClr val="FF0000"/>
                </a:solidFill>
                <a:latin typeface="Arial" pitchFamily="34" charset="0"/>
              </a:rPr>
              <a:t>Recursos</a:t>
            </a:r>
          </a:p>
          <a:p>
            <a:pPr marL="228600" indent="-228600">
              <a:lnSpc>
                <a:spcPct val="150000"/>
              </a:lnSpc>
            </a:pPr>
            <a:endParaRPr lang="es-CL" sz="2400" b="1" dirty="0">
              <a:solidFill>
                <a:srgbClr val="002060"/>
              </a:solidFill>
              <a:latin typeface="Arial" pitchFamily="34" charset="0"/>
            </a:endParaRPr>
          </a:p>
        </p:txBody>
      </p:sp>
      <p:sp>
        <p:nvSpPr>
          <p:cNvPr id="9" name="Rectángulo 11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4636572"/>
            <a:ext cx="9144000" cy="506928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  <p:sp>
        <p:nvSpPr>
          <p:cNvPr id="12" name="5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8534400" y="4357700"/>
            <a:ext cx="609600" cy="285750"/>
          </a:xfrm>
        </p:spPr>
        <p:txBody>
          <a:bodyPr/>
          <a:lstStyle/>
          <a:p>
            <a:pPr>
              <a:defRPr/>
            </a:pPr>
            <a:fld id="{51533B67-9AE0-4BB2-9165-3073AE4264FB}" type="slidenum">
              <a:rPr lang="es-ES" b="1" smtClean="0">
                <a:solidFill>
                  <a:schemeClr val="accent2"/>
                </a:solidFill>
              </a:rPr>
              <a:pPr>
                <a:defRPr/>
              </a:pPr>
              <a:t>34</a:t>
            </a:fld>
            <a:endParaRPr lang="es-ES" b="1" dirty="0">
              <a:solidFill>
                <a:schemeClr val="accent2"/>
              </a:solidFill>
            </a:endParaRPr>
          </a:p>
        </p:txBody>
      </p:sp>
      <p:grpSp>
        <p:nvGrpSpPr>
          <p:cNvPr id="2" name="17 Grupo"/>
          <p:cNvGrpSpPr>
            <a:grpSpLocks/>
          </p:cNvGrpSpPr>
          <p:nvPr/>
        </p:nvGrpSpPr>
        <p:grpSpPr bwMode="auto">
          <a:xfrm>
            <a:off x="857223" y="454026"/>
            <a:ext cx="7347801" cy="177800"/>
            <a:chOff x="250948" y="749210"/>
            <a:chExt cx="8739065" cy="236952"/>
          </a:xfrm>
        </p:grpSpPr>
        <p:sp>
          <p:nvSpPr>
            <p:cNvPr id="17" name="16 Forma libre"/>
            <p:cNvSpPr/>
            <p:nvPr/>
          </p:nvSpPr>
          <p:spPr>
            <a:xfrm>
              <a:off x="250948" y="751326"/>
              <a:ext cx="6867428" cy="232721"/>
            </a:xfrm>
            <a:custGeom>
              <a:avLst/>
              <a:gdLst>
                <a:gd name="connsiteX0" fmla="*/ 4763 w 4695825"/>
                <a:gd name="connsiteY0" fmla="*/ 4762 h 233362"/>
                <a:gd name="connsiteX1" fmla="*/ 0 w 4695825"/>
                <a:gd name="connsiteY1" fmla="*/ 233362 h 233362"/>
                <a:gd name="connsiteX2" fmla="*/ 4538663 w 4695825"/>
                <a:gd name="connsiteY2" fmla="*/ 233362 h 233362"/>
                <a:gd name="connsiteX3" fmla="*/ 4695825 w 4695825"/>
                <a:gd name="connsiteY3" fmla="*/ 0 h 233362"/>
                <a:gd name="connsiteX4" fmla="*/ 4763 w 4695825"/>
                <a:gd name="connsiteY4" fmla="*/ 4762 h 2333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695825" h="233362">
                  <a:moveTo>
                    <a:pt x="4763" y="4762"/>
                  </a:moveTo>
                  <a:cubicBezTo>
                    <a:pt x="3175" y="80962"/>
                    <a:pt x="1588" y="157162"/>
                    <a:pt x="0" y="233362"/>
                  </a:cubicBezTo>
                  <a:lnTo>
                    <a:pt x="4538663" y="233362"/>
                  </a:lnTo>
                  <a:lnTo>
                    <a:pt x="4695825" y="0"/>
                  </a:lnTo>
                  <a:lnTo>
                    <a:pt x="4763" y="4762"/>
                  </a:lnTo>
                  <a:close/>
                </a:path>
              </a:pathLst>
            </a:custGeom>
            <a:solidFill>
              <a:srgbClr val="0A0A2C"/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  <p:sp>
          <p:nvSpPr>
            <p:cNvPr id="18" name="17 Paralelogramo"/>
            <p:cNvSpPr/>
            <p:nvPr/>
          </p:nvSpPr>
          <p:spPr>
            <a:xfrm>
              <a:off x="6975503" y="751326"/>
              <a:ext cx="1071548" cy="234836"/>
            </a:xfrm>
            <a:prstGeom prst="parallelogram">
              <a:avLst>
                <a:gd name="adj" fmla="val 96235"/>
              </a:avLst>
            </a:prstGeom>
            <a:solidFill>
              <a:schemeClr val="accent6">
                <a:lumMod val="75000"/>
              </a:schemeClr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  <p:sp>
          <p:nvSpPr>
            <p:cNvPr id="19" name="18 Paralelogramo"/>
            <p:cNvSpPr/>
            <p:nvPr/>
          </p:nvSpPr>
          <p:spPr>
            <a:xfrm>
              <a:off x="7918465" y="749210"/>
              <a:ext cx="1071548" cy="232721"/>
            </a:xfrm>
            <a:prstGeom prst="parallelogram">
              <a:avLst>
                <a:gd name="adj" fmla="val 96235"/>
              </a:avLst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</p:grpSp>
      <p:pic>
        <p:nvPicPr>
          <p:cNvPr id="15" name="1 Imagen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21937" y="1"/>
            <a:ext cx="622063" cy="9286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2" descr="Imagen relacionad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787521" cy="101065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919634280"/>
      </p:ext>
    </p:extLst>
  </p:cSld>
  <p:clrMapOvr>
    <a:masterClrMapping/>
  </p:clrMapOvr>
  <p:transition advClick="0"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82 CuadroTexto"/>
          <p:cNvSpPr txBox="1"/>
          <p:nvPr/>
        </p:nvSpPr>
        <p:spPr>
          <a:xfrm>
            <a:off x="857224" y="99938"/>
            <a:ext cx="7429552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s-ES" sz="2400" b="1" u="sng" dirty="0">
                <a:solidFill>
                  <a:srgbClr val="2D2DB9">
                    <a:lumMod val="50000"/>
                  </a:srgbClr>
                </a:solidFill>
                <a:latin typeface="+mj-lt"/>
              </a:rPr>
              <a:t>RECURSOS - AFL 2026 ( monetario)</a:t>
            </a:r>
          </a:p>
          <a:p>
            <a:pPr eaLnBrk="1" hangingPunct="1">
              <a:defRPr/>
            </a:pPr>
            <a:endParaRPr lang="es-CL" sz="2400" b="1" dirty="0">
              <a:solidFill>
                <a:srgbClr val="2D2DB9">
                  <a:lumMod val="50000"/>
                </a:srgbClr>
              </a:solidFill>
              <a:latin typeface="+mj-lt"/>
            </a:endParaRPr>
          </a:p>
        </p:txBody>
      </p:sp>
      <p:grpSp>
        <p:nvGrpSpPr>
          <p:cNvPr id="2" name="7 Grupo"/>
          <p:cNvGrpSpPr>
            <a:grpSpLocks/>
          </p:cNvGrpSpPr>
          <p:nvPr/>
        </p:nvGrpSpPr>
        <p:grpSpPr bwMode="auto">
          <a:xfrm>
            <a:off x="857224" y="517992"/>
            <a:ext cx="7286676" cy="196370"/>
            <a:chOff x="250948" y="748152"/>
            <a:chExt cx="8661583" cy="238009"/>
          </a:xfrm>
        </p:grpSpPr>
        <p:sp>
          <p:nvSpPr>
            <p:cNvPr id="85" name="84 Forma libre"/>
            <p:cNvSpPr/>
            <p:nvPr/>
          </p:nvSpPr>
          <p:spPr>
            <a:xfrm>
              <a:off x="250948" y="751325"/>
              <a:ext cx="6867428" cy="233249"/>
            </a:xfrm>
            <a:custGeom>
              <a:avLst/>
              <a:gdLst>
                <a:gd name="connsiteX0" fmla="*/ 4763 w 4695825"/>
                <a:gd name="connsiteY0" fmla="*/ 4762 h 233362"/>
                <a:gd name="connsiteX1" fmla="*/ 0 w 4695825"/>
                <a:gd name="connsiteY1" fmla="*/ 233362 h 233362"/>
                <a:gd name="connsiteX2" fmla="*/ 4538663 w 4695825"/>
                <a:gd name="connsiteY2" fmla="*/ 233362 h 233362"/>
                <a:gd name="connsiteX3" fmla="*/ 4695825 w 4695825"/>
                <a:gd name="connsiteY3" fmla="*/ 0 h 233362"/>
                <a:gd name="connsiteX4" fmla="*/ 4763 w 4695825"/>
                <a:gd name="connsiteY4" fmla="*/ 4762 h 2333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695825" h="233362">
                  <a:moveTo>
                    <a:pt x="4763" y="4762"/>
                  </a:moveTo>
                  <a:cubicBezTo>
                    <a:pt x="3175" y="80962"/>
                    <a:pt x="1588" y="157162"/>
                    <a:pt x="0" y="233362"/>
                  </a:cubicBezTo>
                  <a:lnTo>
                    <a:pt x="4538663" y="233362"/>
                  </a:lnTo>
                  <a:lnTo>
                    <a:pt x="4695825" y="0"/>
                  </a:lnTo>
                  <a:lnTo>
                    <a:pt x="4763" y="4762"/>
                  </a:lnTo>
                  <a:close/>
                </a:path>
              </a:pathLst>
            </a:custGeom>
            <a:solidFill>
              <a:srgbClr val="0A0A2C"/>
            </a:solidFill>
            <a:ln w="12700"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CL" dirty="0"/>
            </a:p>
          </p:txBody>
        </p:sp>
        <p:sp>
          <p:nvSpPr>
            <p:cNvPr id="86" name="85 Paralelogramo"/>
            <p:cNvSpPr/>
            <p:nvPr/>
          </p:nvSpPr>
          <p:spPr>
            <a:xfrm>
              <a:off x="6933748" y="751325"/>
              <a:ext cx="1092641" cy="234836"/>
            </a:xfrm>
            <a:prstGeom prst="parallelogram">
              <a:avLst>
                <a:gd name="adj" fmla="val 119022"/>
              </a:avLst>
            </a:prstGeom>
            <a:solidFill>
              <a:schemeClr val="accent6">
                <a:lumMod val="75000"/>
              </a:schemeClr>
            </a:solidFill>
            <a:ln w="12700"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CL" dirty="0"/>
            </a:p>
          </p:txBody>
        </p:sp>
        <p:sp>
          <p:nvSpPr>
            <p:cNvPr id="87" name="86 Paralelogramo"/>
            <p:cNvSpPr/>
            <p:nvPr/>
          </p:nvSpPr>
          <p:spPr>
            <a:xfrm>
              <a:off x="7888723" y="748152"/>
              <a:ext cx="1023808" cy="233249"/>
            </a:xfrm>
            <a:prstGeom prst="parallelogram">
              <a:avLst>
                <a:gd name="adj" fmla="val 115353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12700"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CL" dirty="0"/>
            </a:p>
          </p:txBody>
        </p:sp>
      </p:grpSp>
      <p:sp>
        <p:nvSpPr>
          <p:cNvPr id="89" name="8 Marcador de número de diapositiva"/>
          <p:cNvSpPr txBox="1">
            <a:spLocks/>
          </p:cNvSpPr>
          <p:nvPr/>
        </p:nvSpPr>
        <p:spPr bwMode="auto">
          <a:xfrm>
            <a:off x="8534400" y="4857750"/>
            <a:ext cx="6096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BEC535C-B35F-44B9-A273-F124A45BFF29}" type="slidenum">
              <a:rPr kumimoji="0" lang="es-ES" sz="1200" b="1" i="0" u="none" strike="noStrike" kern="1200" cap="none" spc="0" normalizeH="0" baseline="0" noProof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endParaRPr kumimoji="0" lang="es-ES" sz="1200" b="1" i="0" u="none" strike="noStrike" kern="1200" cap="none" spc="0" normalizeH="0" baseline="0" noProof="0" dirty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2" name="13 Imagen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58214" y="142858"/>
            <a:ext cx="611129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42" y="1071552"/>
            <a:ext cx="8989444" cy="29403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15 CuadroTexto"/>
          <p:cNvSpPr txBox="1"/>
          <p:nvPr/>
        </p:nvSpPr>
        <p:spPr>
          <a:xfrm>
            <a:off x="778569" y="4227934"/>
            <a:ext cx="75334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b="1" dirty="0">
                <a:latin typeface="Arial" pitchFamily="34" charset="0"/>
              </a:rPr>
              <a:t>PORCENTAJE  DE  AVANCE TOTAL  EN  75,25%, SEGÚN CARTOLA MENSUAL </a:t>
            </a:r>
            <a:endParaRPr lang="es-ES" sz="1600" b="1" dirty="0">
              <a:latin typeface="Arial" pitchFamily="34" charset="0"/>
            </a:endParaRPr>
          </a:p>
        </p:txBody>
      </p:sp>
      <p:sp>
        <p:nvSpPr>
          <p:cNvPr id="14" name="Rectángulo 11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4786346"/>
            <a:ext cx="9144000" cy="357172"/>
          </a:xfrm>
          <a:prstGeom prst="rect">
            <a:avLst/>
          </a:prstGeom>
          <a:solidFill>
            <a:srgbClr val="002060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000" b="1" dirty="0"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000" b="1" dirty="0">
                <a:latin typeface="Arial" pitchFamily="34" charset="0"/>
                <a:cs typeface="Arial" pitchFamily="34" charset="0"/>
              </a:rPr>
              <a:t>HONOR		LEALTAD		         VALENTÍA	         INTEGRIDAD		  DEBER</a:t>
            </a:r>
          </a:p>
        </p:txBody>
      </p:sp>
      <p:pic>
        <p:nvPicPr>
          <p:cNvPr id="13" name="Picture 2" descr="Imagen relacionad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787521" cy="101065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540259312"/>
      </p:ext>
    </p:extLst>
  </p:cSld>
  <p:clrMapOvr>
    <a:masterClrMapping/>
  </p:clrMapOvr>
  <p:transition advClick="0"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82 CuadroTexto"/>
          <p:cNvSpPr txBox="1"/>
          <p:nvPr/>
        </p:nvSpPr>
        <p:spPr>
          <a:xfrm>
            <a:off x="428596" y="99938"/>
            <a:ext cx="8312665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s-ES" sz="2400" b="1" u="sng" dirty="0">
                <a:solidFill>
                  <a:srgbClr val="2D2DB9">
                    <a:lumMod val="50000"/>
                  </a:srgbClr>
                </a:solidFill>
                <a:latin typeface="+mj-lt"/>
              </a:rPr>
              <a:t>RECURSOS - CREDIMAT 2026 ( no monetario)</a:t>
            </a:r>
          </a:p>
          <a:p>
            <a:pPr eaLnBrk="1" hangingPunct="1">
              <a:defRPr/>
            </a:pPr>
            <a:endParaRPr lang="es-CL" sz="2400" b="1" dirty="0">
              <a:solidFill>
                <a:srgbClr val="2D2DB9">
                  <a:lumMod val="50000"/>
                </a:srgbClr>
              </a:solidFill>
              <a:latin typeface="+mj-lt"/>
            </a:endParaRPr>
          </a:p>
        </p:txBody>
      </p:sp>
      <p:grpSp>
        <p:nvGrpSpPr>
          <p:cNvPr id="2" name="7 Grupo"/>
          <p:cNvGrpSpPr>
            <a:grpSpLocks/>
          </p:cNvGrpSpPr>
          <p:nvPr/>
        </p:nvGrpSpPr>
        <p:grpSpPr bwMode="auto">
          <a:xfrm>
            <a:off x="857224" y="517992"/>
            <a:ext cx="7215238" cy="196370"/>
            <a:chOff x="250948" y="748152"/>
            <a:chExt cx="8661583" cy="238009"/>
          </a:xfrm>
        </p:grpSpPr>
        <p:sp>
          <p:nvSpPr>
            <p:cNvPr id="85" name="84 Forma libre"/>
            <p:cNvSpPr/>
            <p:nvPr/>
          </p:nvSpPr>
          <p:spPr>
            <a:xfrm>
              <a:off x="250948" y="751325"/>
              <a:ext cx="6867428" cy="233249"/>
            </a:xfrm>
            <a:custGeom>
              <a:avLst/>
              <a:gdLst>
                <a:gd name="connsiteX0" fmla="*/ 4763 w 4695825"/>
                <a:gd name="connsiteY0" fmla="*/ 4762 h 233362"/>
                <a:gd name="connsiteX1" fmla="*/ 0 w 4695825"/>
                <a:gd name="connsiteY1" fmla="*/ 233362 h 233362"/>
                <a:gd name="connsiteX2" fmla="*/ 4538663 w 4695825"/>
                <a:gd name="connsiteY2" fmla="*/ 233362 h 233362"/>
                <a:gd name="connsiteX3" fmla="*/ 4695825 w 4695825"/>
                <a:gd name="connsiteY3" fmla="*/ 0 h 233362"/>
                <a:gd name="connsiteX4" fmla="*/ 4763 w 4695825"/>
                <a:gd name="connsiteY4" fmla="*/ 4762 h 2333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695825" h="233362">
                  <a:moveTo>
                    <a:pt x="4763" y="4762"/>
                  </a:moveTo>
                  <a:cubicBezTo>
                    <a:pt x="3175" y="80962"/>
                    <a:pt x="1588" y="157162"/>
                    <a:pt x="0" y="233362"/>
                  </a:cubicBezTo>
                  <a:lnTo>
                    <a:pt x="4538663" y="233362"/>
                  </a:lnTo>
                  <a:lnTo>
                    <a:pt x="4695825" y="0"/>
                  </a:lnTo>
                  <a:lnTo>
                    <a:pt x="4763" y="4762"/>
                  </a:lnTo>
                  <a:close/>
                </a:path>
              </a:pathLst>
            </a:custGeom>
            <a:solidFill>
              <a:srgbClr val="0A0A2C"/>
            </a:solidFill>
            <a:ln w="12700"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CL" dirty="0"/>
            </a:p>
          </p:txBody>
        </p:sp>
        <p:sp>
          <p:nvSpPr>
            <p:cNvPr id="86" name="85 Paralelogramo"/>
            <p:cNvSpPr/>
            <p:nvPr/>
          </p:nvSpPr>
          <p:spPr>
            <a:xfrm>
              <a:off x="6933748" y="751325"/>
              <a:ext cx="1092641" cy="234836"/>
            </a:xfrm>
            <a:prstGeom prst="parallelogram">
              <a:avLst>
                <a:gd name="adj" fmla="val 119022"/>
              </a:avLst>
            </a:prstGeom>
            <a:solidFill>
              <a:schemeClr val="accent6">
                <a:lumMod val="75000"/>
              </a:schemeClr>
            </a:solidFill>
            <a:ln w="12700"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CL" dirty="0"/>
            </a:p>
          </p:txBody>
        </p:sp>
        <p:sp>
          <p:nvSpPr>
            <p:cNvPr id="87" name="86 Paralelogramo"/>
            <p:cNvSpPr/>
            <p:nvPr/>
          </p:nvSpPr>
          <p:spPr>
            <a:xfrm>
              <a:off x="7888723" y="748152"/>
              <a:ext cx="1023808" cy="233249"/>
            </a:xfrm>
            <a:prstGeom prst="parallelogram">
              <a:avLst>
                <a:gd name="adj" fmla="val 115353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12700"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CL" dirty="0"/>
            </a:p>
          </p:txBody>
        </p:sp>
      </p:grpSp>
      <p:sp>
        <p:nvSpPr>
          <p:cNvPr id="89" name="8 Marcador de número de diapositiva"/>
          <p:cNvSpPr txBox="1">
            <a:spLocks/>
          </p:cNvSpPr>
          <p:nvPr/>
        </p:nvSpPr>
        <p:spPr bwMode="auto">
          <a:xfrm>
            <a:off x="8534400" y="4857750"/>
            <a:ext cx="6096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BEC535C-B35F-44B9-A273-F124A45BFF29}" type="slidenum">
              <a:rPr kumimoji="0" lang="es-ES" sz="1200" b="1" i="0" u="none" strike="noStrike" kern="1200" cap="none" spc="0" normalizeH="0" baseline="0" noProof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endParaRPr kumimoji="0" lang="es-ES" sz="1200" b="1" i="0" u="none" strike="noStrike" kern="1200" cap="none" spc="0" normalizeH="0" baseline="0" noProof="0" dirty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3" name="13 Imagen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58214" y="142858"/>
            <a:ext cx="611129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5" name="14 Tabla"/>
          <p:cNvGraphicFramePr>
            <a:graphicFrameLocks noGrp="1"/>
          </p:cNvGraphicFramePr>
          <p:nvPr/>
        </p:nvGraphicFramePr>
        <p:xfrm>
          <a:off x="395536" y="1059582"/>
          <a:ext cx="8280918" cy="3096345"/>
        </p:xfrm>
        <a:graphic>
          <a:graphicData uri="http://schemas.openxmlformats.org/drawingml/2006/table">
            <a:tbl>
              <a:tblPr/>
              <a:tblGrid>
                <a:gridCol w="11610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5448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3112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5466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3149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54808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530831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200" b="1" i="0" u="none" strike="noStrike" dirty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CRÉDITO 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200" b="1" i="0" u="none" strike="noStrike" dirty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TA-ACT-SUBACT</a:t>
                      </a:r>
                      <a:r>
                        <a:rPr lang="en-US" sz="1200" b="0" i="0" u="none" strike="noStrike" dirty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en-US" sz="12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200" b="1" i="0" u="none" strike="noStrike" dirty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TOTAL ASIGNACIÓN  </a:t>
                      </a:r>
                      <a:r>
                        <a:rPr lang="en-US" sz="1200" b="0" i="0" u="none" strike="noStrike" dirty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en-US" sz="12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200" b="1" i="0" u="none" strike="noStrike" dirty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PAGADO </a:t>
                      </a:r>
                      <a:r>
                        <a:rPr lang="en-US" sz="1200" b="0" i="0" u="none" strike="noStrike" dirty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en-US" sz="12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200" b="1" i="0" u="none" strike="noStrike" dirty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TOTAL COMPROMISOS</a:t>
                      </a:r>
                      <a:r>
                        <a:rPr lang="en-US" sz="1200" b="0" i="0" u="none" strike="noStrike" dirty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en-US" sz="12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200" b="1" i="0" u="none" strike="noStrike" dirty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SALDO DISPONIBLE</a:t>
                      </a:r>
                      <a:r>
                        <a:rPr lang="en-US" sz="1200" b="0" i="0" u="none" strike="noStrike" dirty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en-US" sz="12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62056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REPUESTOS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02-432-DW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$       56,820,749.00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$          26,443,493.00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$               35,066,295.00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$             (4,689,039.00)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62056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CONSUMOS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02-432-DW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$       28,824,485.00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$            6,367,862.00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$               19,389,172.00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$              3,067,451.00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2056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LUBRICANTES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01-125-DX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$       39,870,204.00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$          15,572,104.00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$               19,801,857.00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$              4,496,243.00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2056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SERVMAD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01-125-DX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$       15,000,000.00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$          13,008,074.00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$                 1,448,823.00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$                 543,103.00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17290"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TOTALES</a:t>
                      </a:r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$   140,515,438.00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$          61,391,533.00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$               75,706,147.00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$              3,417,758.00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6" name="15 CuadroTexto"/>
          <p:cNvSpPr txBox="1"/>
          <p:nvPr/>
        </p:nvSpPr>
        <p:spPr>
          <a:xfrm>
            <a:off x="755576" y="4443958"/>
            <a:ext cx="75334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>
                <a:latin typeface="Arial" pitchFamily="34" charset="0"/>
              </a:rPr>
              <a:t>PORCENTAJE  DE  AVANCE  95.44% SEGÚN CARTOLA MENSUAL </a:t>
            </a:r>
            <a:endParaRPr lang="es-ES" sz="1600" b="1" dirty="0">
              <a:latin typeface="Arial" pitchFamily="34" charset="0"/>
            </a:endParaRPr>
          </a:p>
        </p:txBody>
      </p:sp>
      <p:sp>
        <p:nvSpPr>
          <p:cNvPr id="19" name="Rectángulo 11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4786346"/>
            <a:ext cx="9144000" cy="357172"/>
          </a:xfrm>
          <a:prstGeom prst="rect">
            <a:avLst/>
          </a:prstGeom>
          <a:solidFill>
            <a:srgbClr val="002060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000" b="1" dirty="0"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000" b="1" dirty="0">
                <a:latin typeface="Arial" pitchFamily="34" charset="0"/>
                <a:cs typeface="Arial" pitchFamily="34" charset="0"/>
              </a:rPr>
              <a:t>HONOR		LEALTAD		         VALENTÍA	         INTEGRIDAD		  DEBER</a:t>
            </a:r>
          </a:p>
        </p:txBody>
      </p:sp>
      <p:pic>
        <p:nvPicPr>
          <p:cNvPr id="14" name="Picture 2" descr="Imagen relacionad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787521" cy="101065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063533176"/>
      </p:ext>
    </p:extLst>
  </p:cSld>
  <p:clrMapOvr>
    <a:masterClrMapping/>
  </p:clrMapOvr>
  <p:transition advClick="0"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82 CuadroTexto"/>
          <p:cNvSpPr txBox="1"/>
          <p:nvPr/>
        </p:nvSpPr>
        <p:spPr>
          <a:xfrm>
            <a:off x="1500166" y="99938"/>
            <a:ext cx="6000791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s-ES" sz="2400" b="1" u="sng" dirty="0">
                <a:solidFill>
                  <a:srgbClr val="2D2DB9">
                    <a:lumMod val="50000"/>
                  </a:srgbClr>
                </a:solidFill>
                <a:latin typeface="+mj-lt"/>
              </a:rPr>
              <a:t>RECURSOS - CREDIFIN</a:t>
            </a:r>
          </a:p>
          <a:p>
            <a:pPr eaLnBrk="1" hangingPunct="1">
              <a:defRPr/>
            </a:pPr>
            <a:endParaRPr lang="es-CL" sz="2400" b="1" dirty="0">
              <a:solidFill>
                <a:srgbClr val="2D2DB9">
                  <a:lumMod val="50000"/>
                </a:srgbClr>
              </a:solidFill>
              <a:latin typeface="+mj-lt"/>
            </a:endParaRPr>
          </a:p>
        </p:txBody>
      </p:sp>
      <p:grpSp>
        <p:nvGrpSpPr>
          <p:cNvPr id="2" name="7 Grupo"/>
          <p:cNvGrpSpPr>
            <a:grpSpLocks/>
          </p:cNvGrpSpPr>
          <p:nvPr/>
        </p:nvGrpSpPr>
        <p:grpSpPr bwMode="auto">
          <a:xfrm>
            <a:off x="857224" y="517992"/>
            <a:ext cx="7286676" cy="196370"/>
            <a:chOff x="250948" y="748152"/>
            <a:chExt cx="8661583" cy="238009"/>
          </a:xfrm>
        </p:grpSpPr>
        <p:sp>
          <p:nvSpPr>
            <p:cNvPr id="85" name="84 Forma libre"/>
            <p:cNvSpPr/>
            <p:nvPr/>
          </p:nvSpPr>
          <p:spPr>
            <a:xfrm>
              <a:off x="250948" y="751325"/>
              <a:ext cx="6867428" cy="233249"/>
            </a:xfrm>
            <a:custGeom>
              <a:avLst/>
              <a:gdLst>
                <a:gd name="connsiteX0" fmla="*/ 4763 w 4695825"/>
                <a:gd name="connsiteY0" fmla="*/ 4762 h 233362"/>
                <a:gd name="connsiteX1" fmla="*/ 0 w 4695825"/>
                <a:gd name="connsiteY1" fmla="*/ 233362 h 233362"/>
                <a:gd name="connsiteX2" fmla="*/ 4538663 w 4695825"/>
                <a:gd name="connsiteY2" fmla="*/ 233362 h 233362"/>
                <a:gd name="connsiteX3" fmla="*/ 4695825 w 4695825"/>
                <a:gd name="connsiteY3" fmla="*/ 0 h 233362"/>
                <a:gd name="connsiteX4" fmla="*/ 4763 w 4695825"/>
                <a:gd name="connsiteY4" fmla="*/ 4762 h 2333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695825" h="233362">
                  <a:moveTo>
                    <a:pt x="4763" y="4762"/>
                  </a:moveTo>
                  <a:cubicBezTo>
                    <a:pt x="3175" y="80962"/>
                    <a:pt x="1588" y="157162"/>
                    <a:pt x="0" y="233362"/>
                  </a:cubicBezTo>
                  <a:lnTo>
                    <a:pt x="4538663" y="233362"/>
                  </a:lnTo>
                  <a:lnTo>
                    <a:pt x="4695825" y="0"/>
                  </a:lnTo>
                  <a:lnTo>
                    <a:pt x="4763" y="4762"/>
                  </a:lnTo>
                  <a:close/>
                </a:path>
              </a:pathLst>
            </a:custGeom>
            <a:solidFill>
              <a:srgbClr val="0A0A2C"/>
            </a:solidFill>
            <a:ln w="12700"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CL" dirty="0"/>
            </a:p>
          </p:txBody>
        </p:sp>
        <p:sp>
          <p:nvSpPr>
            <p:cNvPr id="86" name="85 Paralelogramo"/>
            <p:cNvSpPr/>
            <p:nvPr/>
          </p:nvSpPr>
          <p:spPr>
            <a:xfrm>
              <a:off x="6933748" y="751325"/>
              <a:ext cx="1092641" cy="234836"/>
            </a:xfrm>
            <a:prstGeom prst="parallelogram">
              <a:avLst>
                <a:gd name="adj" fmla="val 119022"/>
              </a:avLst>
            </a:prstGeom>
            <a:solidFill>
              <a:schemeClr val="accent6">
                <a:lumMod val="75000"/>
              </a:schemeClr>
            </a:solidFill>
            <a:ln w="12700"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CL" dirty="0"/>
            </a:p>
          </p:txBody>
        </p:sp>
        <p:sp>
          <p:nvSpPr>
            <p:cNvPr id="87" name="86 Paralelogramo"/>
            <p:cNvSpPr/>
            <p:nvPr/>
          </p:nvSpPr>
          <p:spPr>
            <a:xfrm>
              <a:off x="7888723" y="748152"/>
              <a:ext cx="1023808" cy="233249"/>
            </a:xfrm>
            <a:prstGeom prst="parallelogram">
              <a:avLst>
                <a:gd name="adj" fmla="val 115353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12700"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CL" dirty="0"/>
            </a:p>
          </p:txBody>
        </p:sp>
      </p:grpSp>
      <p:sp>
        <p:nvSpPr>
          <p:cNvPr id="89" name="8 Marcador de número de diapositiva"/>
          <p:cNvSpPr txBox="1">
            <a:spLocks/>
          </p:cNvSpPr>
          <p:nvPr/>
        </p:nvSpPr>
        <p:spPr bwMode="auto">
          <a:xfrm>
            <a:off x="8534400" y="4857750"/>
            <a:ext cx="6096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BEC535C-B35F-44B9-A273-F124A45BFF29}" type="slidenum">
              <a:rPr kumimoji="0" lang="es-ES" sz="1200" b="1" i="0" u="none" strike="noStrike" kern="1200" cap="none" spc="0" normalizeH="0" baseline="0" noProof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endParaRPr kumimoji="0" lang="es-ES" sz="1200" b="1" i="0" u="none" strike="noStrike" kern="1200" cap="none" spc="0" normalizeH="0" baseline="0" noProof="0" dirty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2" name="13 Imagen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58214" y="142858"/>
            <a:ext cx="611129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" name="2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989832"/>
              </p:ext>
            </p:extLst>
          </p:nvPr>
        </p:nvGraphicFramePr>
        <p:xfrm>
          <a:off x="785786" y="1142992"/>
          <a:ext cx="7143799" cy="182881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700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420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345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3455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96258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57203">
                <a:tc>
                  <a:txBody>
                    <a:bodyPr/>
                    <a:lstStyle/>
                    <a:p>
                      <a:pPr algn="ctr" fontAlgn="b"/>
                      <a:endParaRPr lang="es-419" sz="1200" b="1" i="0" u="none" strike="noStrike" dirty="0">
                        <a:solidFill>
                          <a:schemeClr val="bg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u="none" strike="noStrike" dirty="0"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HH</a:t>
                      </a:r>
                      <a:endParaRPr lang="es-ES" sz="1200" b="1" i="1" u="none" strike="noStrike" dirty="0">
                        <a:solidFill>
                          <a:schemeClr val="bg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u="none" strike="noStrike" dirty="0"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MATERIALES</a:t>
                      </a:r>
                      <a:endParaRPr lang="es-ES" sz="1200" b="1" i="1" u="none" strike="noStrike" dirty="0">
                        <a:solidFill>
                          <a:schemeClr val="bg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u="none" strike="noStrike" dirty="0"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SERVICIOS </a:t>
                      </a:r>
                      <a:endParaRPr lang="es-ES" sz="1200" b="1" i="1" u="none" strike="noStrike" dirty="0">
                        <a:solidFill>
                          <a:schemeClr val="bg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u="none" strike="noStrike" dirty="0"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GASTOS DIRECTOS</a:t>
                      </a:r>
                      <a:endParaRPr lang="es-ES" sz="1200" b="1" i="1" u="none" strike="noStrike" dirty="0">
                        <a:solidFill>
                          <a:schemeClr val="bg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3"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u="none" strike="noStrike" dirty="0">
                          <a:effectLst/>
                          <a:latin typeface="Arial" pitchFamily="34" charset="0"/>
                          <a:cs typeface="Arial" pitchFamily="34" charset="0"/>
                        </a:rPr>
                        <a:t>ASIGNACIÓN</a:t>
                      </a:r>
                      <a:r>
                        <a:rPr lang="es-ES" sz="1200" b="1" u="none" strike="noStrike" baseline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 2026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u="none" strike="noStrike" dirty="0">
                          <a:effectLst/>
                          <a:latin typeface="Arial" pitchFamily="34" charset="0"/>
                          <a:cs typeface="Arial" pitchFamily="34" charset="0"/>
                        </a:rPr>
                        <a:t>9.366</a:t>
                      </a:r>
                      <a:endParaRPr lang="es-ES" sz="1200" b="1" i="1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u="none" strike="noStrike" dirty="0">
                          <a:effectLst/>
                          <a:latin typeface="Arial" pitchFamily="34" charset="0"/>
                          <a:cs typeface="Arial" pitchFamily="34" charset="0"/>
                        </a:rPr>
                        <a:t> $</a:t>
                      </a:r>
                      <a:r>
                        <a:rPr lang="es-ES" sz="1200" u="none" strike="noStrike" baseline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s-ES" sz="1200" u="none" strike="noStrike" dirty="0">
                          <a:effectLst/>
                          <a:latin typeface="Arial" pitchFamily="34" charset="0"/>
                          <a:cs typeface="Arial" pitchFamily="34" charset="0"/>
                        </a:rPr>
                        <a:t>56.096.104 </a:t>
                      </a:r>
                      <a:endParaRPr lang="es-ES" sz="1200" b="1" i="1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u="none" strike="noStrike" dirty="0">
                          <a:effectLst/>
                          <a:latin typeface="Arial" pitchFamily="34" charset="0"/>
                          <a:cs typeface="Arial" pitchFamily="34" charset="0"/>
                        </a:rPr>
                        <a:t> $</a:t>
                      </a:r>
                      <a:r>
                        <a:rPr lang="es-ES" sz="1200" u="none" strike="noStrike" baseline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s-ES" sz="1200" u="none" strike="noStrike" dirty="0">
                          <a:effectLst/>
                          <a:latin typeface="Arial" pitchFamily="34" charset="0"/>
                          <a:cs typeface="Arial" pitchFamily="34" charset="0"/>
                        </a:rPr>
                        <a:t>6.232.845 </a:t>
                      </a:r>
                      <a:endParaRPr lang="es-ES" sz="1200" b="1" i="1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u="none" strike="noStrike" dirty="0">
                          <a:effectLst/>
                          <a:latin typeface="Arial" pitchFamily="34" charset="0"/>
                          <a:cs typeface="Arial" pitchFamily="34" charset="0"/>
                        </a:rPr>
                        <a:t> $</a:t>
                      </a:r>
                      <a:r>
                        <a:rPr lang="es-ES" sz="1200" u="none" strike="noStrike" baseline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s-ES" sz="1200" u="none" strike="noStrike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12.465.801 </a:t>
                      </a:r>
                      <a:endParaRPr lang="es-ES" sz="1200" b="1" i="1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3"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s-ES" sz="12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COMPROMETIDO</a:t>
                      </a:r>
                    </a:p>
                  </a:txBody>
                  <a:tcPr marL="9525" marR="9525" marT="9525" marB="0" anchor="b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s-ES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3.825</a:t>
                      </a: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s-ES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$ 22.373.901</a:t>
                      </a: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s-ES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$ 1.848.392</a:t>
                      </a: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s-ES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$ 3.723.620</a:t>
                      </a: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3"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s-ES" sz="12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SALDO</a:t>
                      </a:r>
                    </a:p>
                  </a:txBody>
                  <a:tcPr marL="9525" marR="9525" marT="9525" marB="0" anchor="b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s-ES" sz="12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5.541</a:t>
                      </a: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s-ES" sz="12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$ 33.722.203</a:t>
                      </a: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s-ES" sz="12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$ 4.384.453</a:t>
                      </a: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s-ES" sz="12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$ 8.742.181</a:t>
                      </a: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4" name="Rectángulo 11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4786346"/>
            <a:ext cx="9144000" cy="357172"/>
          </a:xfrm>
          <a:prstGeom prst="rect">
            <a:avLst/>
          </a:prstGeom>
          <a:solidFill>
            <a:srgbClr val="002060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000" b="1" dirty="0"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000" b="1" dirty="0">
                <a:latin typeface="Arial" pitchFamily="34" charset="0"/>
                <a:cs typeface="Arial" pitchFamily="34" charset="0"/>
              </a:rPr>
              <a:t>HONOR		LEALTAD		         VALENTÍA	         INTEGRIDAD		  DEBER</a:t>
            </a:r>
          </a:p>
        </p:txBody>
      </p:sp>
      <p:pic>
        <p:nvPicPr>
          <p:cNvPr id="13" name="Picture 2" descr="Imagen relacionad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787521" cy="101065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405264561"/>
      </p:ext>
    </p:extLst>
  </p:cSld>
  <p:clrMapOvr>
    <a:masterClrMapping/>
  </p:clrMapOvr>
  <p:transition advClick="0"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3" descr="\\blancoserver2\Fotografía\HISTORIAL 2026\SOUTHERN SEAS 2026 - TOA\Angostura Inglesa\DSC_8241.JPG"/>
          <p:cNvPicPr>
            <a:picLocks noChangeAspect="1" noChangeArrowheads="1"/>
          </p:cNvPicPr>
          <p:nvPr/>
        </p:nvPicPr>
        <p:blipFill>
          <a:blip r:embed="rId3" cstate="print"/>
          <a:srcRect t="15625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16" name="15 CuadroTexto"/>
          <p:cNvSpPr txBox="1"/>
          <p:nvPr/>
        </p:nvSpPr>
        <p:spPr>
          <a:xfrm>
            <a:off x="0" y="1000113"/>
            <a:ext cx="9144000" cy="2592000"/>
          </a:xfrm>
          <a:prstGeom prst="rect">
            <a:avLst/>
          </a:prstGeom>
          <a:solidFill>
            <a:schemeClr val="bg1">
              <a:lumMod val="95000"/>
              <a:alpha val="24000"/>
            </a:schemeClr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40000"/>
              </a:lnSpc>
              <a:buFont typeface="Arial" panose="020B0604020202020204" pitchFamily="34" charset="0"/>
              <a:buChar char="•"/>
            </a:pPr>
            <a:endParaRPr lang="es-CL" sz="1100" b="1" dirty="0">
              <a:solidFill>
                <a:srgbClr val="002060"/>
              </a:solidFill>
              <a:latin typeface="Arial" pitchFamily="34" charset="0"/>
            </a:endParaRPr>
          </a:p>
          <a:p>
            <a:pPr marL="171450" indent="-171450">
              <a:lnSpc>
                <a:spcPct val="140000"/>
              </a:lnSpc>
              <a:buFont typeface="Arial" panose="020B0604020202020204" pitchFamily="34" charset="0"/>
              <a:buChar char="•"/>
            </a:pPr>
            <a:endParaRPr lang="es-CL" sz="1100" b="1" dirty="0">
              <a:solidFill>
                <a:srgbClr val="000066"/>
              </a:solidFill>
              <a:latin typeface="Arial" pitchFamily="34" charset="0"/>
            </a:endParaRPr>
          </a:p>
          <a:p>
            <a:pPr>
              <a:lnSpc>
                <a:spcPct val="140000"/>
              </a:lnSpc>
              <a:buFont typeface="Arial" pitchFamily="34" charset="0"/>
              <a:buChar char="•"/>
            </a:pPr>
            <a:endParaRPr lang="es-CL" sz="1100" b="1" dirty="0">
              <a:solidFill>
                <a:srgbClr val="000066"/>
              </a:solidFill>
              <a:latin typeface="Arial" pitchFamily="34" charset="0"/>
            </a:endParaRPr>
          </a:p>
          <a:p>
            <a:pPr>
              <a:lnSpc>
                <a:spcPct val="140000"/>
              </a:lnSpc>
              <a:buFont typeface="Arial" pitchFamily="34" charset="0"/>
              <a:buChar char="•"/>
            </a:pPr>
            <a:endParaRPr lang="es-CL" sz="1100" b="1" dirty="0">
              <a:solidFill>
                <a:srgbClr val="000066"/>
              </a:solidFill>
              <a:latin typeface="Arial" pitchFamily="34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3438527" y="-20638"/>
            <a:ext cx="1656223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400" b="1" dirty="0">
                <a:solidFill>
                  <a:schemeClr val="accent2">
                    <a:lumMod val="50000"/>
                  </a:schemeClr>
                </a:solidFill>
                <a:latin typeface="+mj-lt"/>
                <a:cs typeface="+mn-cs"/>
              </a:rPr>
              <a:t>TEMARIO</a:t>
            </a:r>
            <a:endParaRPr lang="es-CL" sz="2400" b="1" dirty="0">
              <a:solidFill>
                <a:schemeClr val="accent2">
                  <a:lumMod val="50000"/>
                </a:schemeClr>
              </a:solidFill>
              <a:latin typeface="+mj-lt"/>
              <a:cs typeface="+mn-cs"/>
            </a:endParaRPr>
          </a:p>
        </p:txBody>
      </p:sp>
      <p:sp>
        <p:nvSpPr>
          <p:cNvPr id="10" name="14 CuadroTexto"/>
          <p:cNvSpPr txBox="1">
            <a:spLocks noChangeArrowheads="1"/>
          </p:cNvSpPr>
          <p:nvPr/>
        </p:nvSpPr>
        <p:spPr bwMode="auto">
          <a:xfrm>
            <a:off x="795094" y="285734"/>
            <a:ext cx="7848872" cy="11318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28600" indent="-228600">
              <a:lnSpc>
                <a:spcPct val="150000"/>
              </a:lnSpc>
              <a:buAutoNum type="arabicPeriod"/>
            </a:pPr>
            <a:endParaRPr lang="es-ES" sz="2400" b="1" dirty="0">
              <a:solidFill>
                <a:srgbClr val="191966"/>
              </a:solidFill>
              <a:latin typeface="Arial" pitchFamily="34" charset="0"/>
            </a:endParaRPr>
          </a:p>
          <a:p>
            <a:pPr marL="228600" indent="-228600">
              <a:lnSpc>
                <a:spcPct val="150000"/>
              </a:lnSpc>
            </a:pPr>
            <a:r>
              <a:rPr lang="es-CL" sz="2400" b="1" dirty="0">
                <a:solidFill>
                  <a:srgbClr val="FF0000"/>
                </a:solidFill>
                <a:latin typeface="Arial" pitchFamily="34" charset="0"/>
              </a:rPr>
              <a:t>Validaciones</a:t>
            </a:r>
          </a:p>
        </p:txBody>
      </p:sp>
      <p:sp>
        <p:nvSpPr>
          <p:cNvPr id="9" name="Rectángulo 11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4636572"/>
            <a:ext cx="9144000" cy="506928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  <p:sp>
        <p:nvSpPr>
          <p:cNvPr id="12" name="5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8534400" y="4357700"/>
            <a:ext cx="609600" cy="285750"/>
          </a:xfrm>
        </p:spPr>
        <p:txBody>
          <a:bodyPr/>
          <a:lstStyle/>
          <a:p>
            <a:pPr>
              <a:defRPr/>
            </a:pPr>
            <a:fld id="{51533B67-9AE0-4BB2-9165-3073AE4264FB}" type="slidenum">
              <a:rPr lang="es-ES" b="1" smtClean="0">
                <a:solidFill>
                  <a:schemeClr val="accent2"/>
                </a:solidFill>
              </a:rPr>
              <a:pPr>
                <a:defRPr/>
              </a:pPr>
              <a:t>38</a:t>
            </a:fld>
            <a:endParaRPr lang="es-ES" b="1" dirty="0">
              <a:solidFill>
                <a:schemeClr val="accent2"/>
              </a:solidFill>
            </a:endParaRPr>
          </a:p>
        </p:txBody>
      </p:sp>
      <p:grpSp>
        <p:nvGrpSpPr>
          <p:cNvPr id="2" name="17 Grupo"/>
          <p:cNvGrpSpPr>
            <a:grpSpLocks/>
          </p:cNvGrpSpPr>
          <p:nvPr/>
        </p:nvGrpSpPr>
        <p:grpSpPr bwMode="auto">
          <a:xfrm>
            <a:off x="857223" y="454026"/>
            <a:ext cx="7347801" cy="177800"/>
            <a:chOff x="250948" y="749210"/>
            <a:chExt cx="8739065" cy="236952"/>
          </a:xfrm>
        </p:grpSpPr>
        <p:sp>
          <p:nvSpPr>
            <p:cNvPr id="17" name="16 Forma libre"/>
            <p:cNvSpPr/>
            <p:nvPr/>
          </p:nvSpPr>
          <p:spPr>
            <a:xfrm>
              <a:off x="250948" y="751326"/>
              <a:ext cx="6867428" cy="232721"/>
            </a:xfrm>
            <a:custGeom>
              <a:avLst/>
              <a:gdLst>
                <a:gd name="connsiteX0" fmla="*/ 4763 w 4695825"/>
                <a:gd name="connsiteY0" fmla="*/ 4762 h 233362"/>
                <a:gd name="connsiteX1" fmla="*/ 0 w 4695825"/>
                <a:gd name="connsiteY1" fmla="*/ 233362 h 233362"/>
                <a:gd name="connsiteX2" fmla="*/ 4538663 w 4695825"/>
                <a:gd name="connsiteY2" fmla="*/ 233362 h 233362"/>
                <a:gd name="connsiteX3" fmla="*/ 4695825 w 4695825"/>
                <a:gd name="connsiteY3" fmla="*/ 0 h 233362"/>
                <a:gd name="connsiteX4" fmla="*/ 4763 w 4695825"/>
                <a:gd name="connsiteY4" fmla="*/ 4762 h 2333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695825" h="233362">
                  <a:moveTo>
                    <a:pt x="4763" y="4762"/>
                  </a:moveTo>
                  <a:cubicBezTo>
                    <a:pt x="3175" y="80962"/>
                    <a:pt x="1588" y="157162"/>
                    <a:pt x="0" y="233362"/>
                  </a:cubicBezTo>
                  <a:lnTo>
                    <a:pt x="4538663" y="233362"/>
                  </a:lnTo>
                  <a:lnTo>
                    <a:pt x="4695825" y="0"/>
                  </a:lnTo>
                  <a:lnTo>
                    <a:pt x="4763" y="4762"/>
                  </a:lnTo>
                  <a:close/>
                </a:path>
              </a:pathLst>
            </a:custGeom>
            <a:solidFill>
              <a:srgbClr val="0A0A2C"/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  <p:sp>
          <p:nvSpPr>
            <p:cNvPr id="18" name="17 Paralelogramo"/>
            <p:cNvSpPr/>
            <p:nvPr/>
          </p:nvSpPr>
          <p:spPr>
            <a:xfrm>
              <a:off x="6975503" y="751326"/>
              <a:ext cx="1071548" cy="234836"/>
            </a:xfrm>
            <a:prstGeom prst="parallelogram">
              <a:avLst>
                <a:gd name="adj" fmla="val 96235"/>
              </a:avLst>
            </a:prstGeom>
            <a:solidFill>
              <a:schemeClr val="accent6">
                <a:lumMod val="75000"/>
              </a:schemeClr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  <p:sp>
          <p:nvSpPr>
            <p:cNvPr id="19" name="18 Paralelogramo"/>
            <p:cNvSpPr/>
            <p:nvPr/>
          </p:nvSpPr>
          <p:spPr>
            <a:xfrm>
              <a:off x="7918465" y="749210"/>
              <a:ext cx="1071548" cy="232721"/>
            </a:xfrm>
            <a:prstGeom prst="parallelogram">
              <a:avLst>
                <a:gd name="adj" fmla="val 96235"/>
              </a:avLst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</p:grpSp>
      <p:pic>
        <p:nvPicPr>
          <p:cNvPr id="15" name="1 Imagen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21937" y="1"/>
            <a:ext cx="622063" cy="9286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2" descr="Imagen relacionad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787521" cy="101065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919634280"/>
      </p:ext>
    </p:extLst>
  </p:cSld>
  <p:clrMapOvr>
    <a:masterClrMapping/>
  </p:clrMapOvr>
  <p:transition advClick="0"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12" descr="C:\Users\182414239\Desktop\118.JPG"/>
          <p:cNvPicPr>
            <a:picLocks noChangeAspect="1" noChangeArrowheads="1"/>
          </p:cNvPicPr>
          <p:nvPr/>
        </p:nvPicPr>
        <p:blipFill>
          <a:blip r:embed="rId2"/>
          <a:srcRect t="22729"/>
          <a:stretch>
            <a:fillRect/>
          </a:stretch>
        </p:blipFill>
        <p:spPr bwMode="auto">
          <a:xfrm>
            <a:off x="0" y="0"/>
            <a:ext cx="9144000" cy="4786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FBEC535C-B35F-44B9-A273-F124A45BFF29}" type="slidenum">
              <a:rPr lang="es-ES" smtClean="0"/>
              <a:pPr>
                <a:defRPr/>
              </a:pPr>
              <a:t>39</a:t>
            </a:fld>
            <a:endParaRPr lang="es-ES" dirty="0"/>
          </a:p>
        </p:txBody>
      </p:sp>
      <p:sp>
        <p:nvSpPr>
          <p:cNvPr id="6" name="2 Marcador de número de diapositiva"/>
          <p:cNvSpPr txBox="1">
            <a:spLocks/>
          </p:cNvSpPr>
          <p:nvPr/>
        </p:nvSpPr>
        <p:spPr bwMode="auto">
          <a:xfrm>
            <a:off x="114300" y="4914900"/>
            <a:ext cx="6096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s-ES"/>
            </a:defPPr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1200" b="1" kern="1200">
                <a:solidFill>
                  <a:srgbClr val="000066"/>
                </a:solidFill>
                <a:latin typeface="Tahoma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Times New Roman" pitchFamily="18" charset="0"/>
                <a:ea typeface="+mn-ea"/>
                <a:cs typeface="Arial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Times New Roman" pitchFamily="18" charset="0"/>
                <a:ea typeface="+mn-ea"/>
                <a:cs typeface="Arial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Times New Roman" pitchFamily="18" charset="0"/>
                <a:ea typeface="+mn-ea"/>
                <a:cs typeface="Arial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Times New Roman" pitchFamily="18" charset="0"/>
                <a:ea typeface="+mn-ea"/>
                <a:cs typeface="Arial" pitchFamily="34" charset="0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tx1"/>
                </a:solidFill>
                <a:latin typeface="Times New Roman" pitchFamily="18" charset="0"/>
                <a:ea typeface="+mn-ea"/>
                <a:cs typeface="Arial" pitchFamily="34" charset="0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tx1"/>
                </a:solidFill>
                <a:latin typeface="Times New Roman" pitchFamily="18" charset="0"/>
                <a:ea typeface="+mn-ea"/>
                <a:cs typeface="Arial" pitchFamily="34" charset="0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tx1"/>
                </a:solidFill>
                <a:latin typeface="Times New Roman" pitchFamily="18" charset="0"/>
                <a:ea typeface="+mn-ea"/>
                <a:cs typeface="Arial" pitchFamily="34" charset="0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tx1"/>
                </a:solidFill>
                <a:latin typeface="Times New Roman" pitchFamily="18" charset="0"/>
                <a:ea typeface="+mn-ea"/>
                <a:cs typeface="Arial" pitchFamily="34" charset="0"/>
              </a:defRPr>
            </a:lvl9pPr>
          </a:lstStyle>
          <a:p>
            <a:pPr>
              <a:defRPr/>
            </a:pPr>
            <a:fld id="{51533B67-9AE0-4BB2-9165-3073AE4264FB}" type="slidenum">
              <a:rPr lang="es-ES" smtClean="0"/>
              <a:pPr>
                <a:defRPr/>
              </a:pPr>
              <a:t>39</a:t>
            </a:fld>
            <a:endParaRPr lang="es-ES" dirty="0"/>
          </a:p>
        </p:txBody>
      </p:sp>
      <p:sp>
        <p:nvSpPr>
          <p:cNvPr id="12" name="11 CuadroTexto"/>
          <p:cNvSpPr txBox="1"/>
          <p:nvPr/>
        </p:nvSpPr>
        <p:spPr>
          <a:xfrm>
            <a:off x="145579" y="71420"/>
            <a:ext cx="914400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s-CL" sz="2000" b="1" dirty="0">
                <a:solidFill>
                  <a:srgbClr val="2D2DB9">
                    <a:lumMod val="50000"/>
                  </a:srgbClr>
                </a:solidFill>
                <a:latin typeface="Arial" pitchFamily="34" charset="0"/>
              </a:rPr>
              <a:t>VALIDACIONES Y CERTIFICACIONES</a:t>
            </a:r>
          </a:p>
        </p:txBody>
      </p:sp>
      <p:graphicFrame>
        <p:nvGraphicFramePr>
          <p:cNvPr id="13" name="12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7186566"/>
              </p:ext>
            </p:extLst>
          </p:nvPr>
        </p:nvGraphicFramePr>
        <p:xfrm>
          <a:off x="1259632" y="1142990"/>
          <a:ext cx="6465714" cy="261431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7642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722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7460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5459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66511"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SISTEMA</a:t>
                      </a:r>
                      <a:endParaRPr lang="es-CL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solidFill>
                      <a:srgbClr val="0000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ÚLTIMA</a:t>
                      </a:r>
                      <a:endParaRPr lang="es-CL" sz="1200" dirty="0"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VALIDACIÓN</a:t>
                      </a:r>
                      <a:endParaRPr lang="es-CL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solidFill>
                      <a:srgbClr val="0000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VENCIMIENTO</a:t>
                      </a:r>
                      <a:endParaRPr lang="es-CL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solidFill>
                      <a:srgbClr val="0000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REFERENCIA</a:t>
                      </a:r>
                      <a:endParaRPr lang="es-CL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solidFill>
                      <a:srgbClr val="0000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5004"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ES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MWCS Tiro SUP</a:t>
                      </a:r>
                      <a:endParaRPr lang="es-CL" sz="12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ENE 2026</a:t>
                      </a:r>
                      <a:endParaRPr lang="es-CL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ENE 2027</a:t>
                      </a:r>
                      <a:endParaRPr lang="es-CL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ES" sz="120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DIRISNAV</a:t>
                      </a:r>
                      <a:r>
                        <a:rPr lang="es-ES" sz="1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 080844 JUN 2026</a:t>
                      </a:r>
                      <a:endParaRPr lang="es-CL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5004"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ES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MWCS Tiro FAN</a:t>
                      </a:r>
                      <a:endParaRPr lang="es-CL" sz="12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ES" sz="120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SEP</a:t>
                      </a:r>
                      <a:r>
                        <a:rPr lang="es-ES" sz="1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 2025</a:t>
                      </a:r>
                      <a:endParaRPr lang="es-CL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ES" sz="120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SEP</a:t>
                      </a:r>
                      <a:r>
                        <a:rPr lang="es-ES" sz="1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 2026</a:t>
                      </a:r>
                      <a:endParaRPr lang="es-CL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ES" sz="120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DIRISNAV</a:t>
                      </a:r>
                      <a:r>
                        <a:rPr lang="es-ES" sz="1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 011034 JUN 2026</a:t>
                      </a:r>
                      <a:endParaRPr lang="es-CL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5004"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ES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MWCS AA</a:t>
                      </a:r>
                      <a:endParaRPr lang="es-CL" sz="12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ES" sz="1200">
                          <a:effectLst/>
                          <a:latin typeface="Arial" pitchFamily="34" charset="0"/>
                          <a:cs typeface="Arial" pitchFamily="34" charset="0"/>
                        </a:rPr>
                        <a:t>NOV 2024</a:t>
                      </a:r>
                      <a:endParaRPr lang="es-CL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NOV 2027</a:t>
                      </a:r>
                      <a:endParaRPr lang="es-CL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ES" sz="1200">
                          <a:effectLst/>
                          <a:latin typeface="Arial" pitchFamily="34" charset="0"/>
                          <a:cs typeface="Arial" pitchFamily="34" charset="0"/>
                        </a:rPr>
                        <a:t>DIRISNAV 281522 ENE 2025</a:t>
                      </a:r>
                      <a:endParaRPr lang="es-CL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6669"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ES" sz="1200" b="1" dirty="0" err="1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GMVLS</a:t>
                      </a:r>
                      <a:r>
                        <a:rPr lang="es-ES" sz="1200" b="1" baseline="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s-ES" sz="1200" b="1" dirty="0" err="1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NSSM</a:t>
                      </a:r>
                      <a:r>
                        <a:rPr lang="es-ES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	</a:t>
                      </a:r>
                      <a:endParaRPr lang="es-CL" sz="12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ES" sz="1200">
                          <a:effectLst/>
                          <a:latin typeface="Arial" pitchFamily="34" charset="0"/>
                          <a:cs typeface="Arial" pitchFamily="34" charset="0"/>
                        </a:rPr>
                        <a:t>NOV 2024</a:t>
                      </a:r>
                      <a:endParaRPr lang="es-CL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ES" sz="1200" kern="1200" dirty="0">
                          <a:solidFill>
                            <a:schemeClr val="dk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NOV 2027</a:t>
                      </a:r>
                      <a:endParaRPr lang="es-CL" sz="1200" kern="1200" dirty="0">
                        <a:solidFill>
                          <a:schemeClr val="dk1"/>
                        </a:solidFill>
                        <a:effectLst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DIRISNAV 171300 OCT 2025</a:t>
                      </a:r>
                      <a:endParaRPr lang="es-CL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84130"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ES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EXOCET MM40 B3</a:t>
                      </a:r>
                      <a:endParaRPr lang="es-CL" sz="12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ES" sz="1200">
                          <a:effectLst/>
                          <a:latin typeface="Arial" pitchFamily="34" charset="0"/>
                          <a:cs typeface="Arial" pitchFamily="34" charset="0"/>
                        </a:rPr>
                        <a:t>JUN 2025</a:t>
                      </a:r>
                      <a:endParaRPr lang="es-CL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JUN 2026</a:t>
                      </a:r>
                      <a:endParaRPr lang="es-CL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DIRISNAV 041120 JUL 2025</a:t>
                      </a:r>
                      <a:endParaRPr lang="es-CL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9866"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ES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SEÑUELO ACÚSTICO</a:t>
                      </a:r>
                      <a:endParaRPr lang="es-CL" sz="12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NOV 205</a:t>
                      </a:r>
                      <a:endParaRPr lang="es-CL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NOV 2026</a:t>
                      </a:r>
                      <a:endParaRPr lang="es-CL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ES" sz="120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DIRISNAV</a:t>
                      </a:r>
                      <a:r>
                        <a:rPr lang="es-ES" sz="1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 131418 NOV 2025</a:t>
                      </a:r>
                      <a:endParaRPr lang="es-CL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43040"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ES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SPS119 C</a:t>
                      </a:r>
                      <a:endParaRPr lang="es-CL" sz="12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ENE 2026</a:t>
                      </a:r>
                      <a:endParaRPr lang="es-CL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ENE</a:t>
                      </a:r>
                      <a:r>
                        <a:rPr lang="es-ES" sz="1200" baseline="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s-ES" sz="1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2027</a:t>
                      </a:r>
                      <a:endParaRPr lang="es-CL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ES" sz="120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DIRISNAV</a:t>
                      </a:r>
                      <a:r>
                        <a:rPr lang="es-ES" sz="1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 281504 ENE 2026</a:t>
                      </a:r>
                      <a:endParaRPr lang="es-CL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3" name="17 Grupo"/>
          <p:cNvGrpSpPr>
            <a:grpSpLocks/>
          </p:cNvGrpSpPr>
          <p:nvPr/>
        </p:nvGrpSpPr>
        <p:grpSpPr bwMode="auto">
          <a:xfrm>
            <a:off x="857223" y="454026"/>
            <a:ext cx="7347801" cy="177800"/>
            <a:chOff x="250948" y="749210"/>
            <a:chExt cx="8739065" cy="236952"/>
          </a:xfrm>
        </p:grpSpPr>
        <p:sp>
          <p:nvSpPr>
            <p:cNvPr id="25" name="24 Forma libre"/>
            <p:cNvSpPr/>
            <p:nvPr/>
          </p:nvSpPr>
          <p:spPr>
            <a:xfrm>
              <a:off x="250948" y="751326"/>
              <a:ext cx="6867428" cy="232721"/>
            </a:xfrm>
            <a:custGeom>
              <a:avLst/>
              <a:gdLst>
                <a:gd name="connsiteX0" fmla="*/ 4763 w 4695825"/>
                <a:gd name="connsiteY0" fmla="*/ 4762 h 233362"/>
                <a:gd name="connsiteX1" fmla="*/ 0 w 4695825"/>
                <a:gd name="connsiteY1" fmla="*/ 233362 h 233362"/>
                <a:gd name="connsiteX2" fmla="*/ 4538663 w 4695825"/>
                <a:gd name="connsiteY2" fmla="*/ 233362 h 233362"/>
                <a:gd name="connsiteX3" fmla="*/ 4695825 w 4695825"/>
                <a:gd name="connsiteY3" fmla="*/ 0 h 233362"/>
                <a:gd name="connsiteX4" fmla="*/ 4763 w 4695825"/>
                <a:gd name="connsiteY4" fmla="*/ 4762 h 2333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695825" h="233362">
                  <a:moveTo>
                    <a:pt x="4763" y="4762"/>
                  </a:moveTo>
                  <a:cubicBezTo>
                    <a:pt x="3175" y="80962"/>
                    <a:pt x="1588" y="157162"/>
                    <a:pt x="0" y="233362"/>
                  </a:cubicBezTo>
                  <a:lnTo>
                    <a:pt x="4538663" y="233362"/>
                  </a:lnTo>
                  <a:lnTo>
                    <a:pt x="4695825" y="0"/>
                  </a:lnTo>
                  <a:lnTo>
                    <a:pt x="4763" y="4762"/>
                  </a:lnTo>
                  <a:close/>
                </a:path>
              </a:pathLst>
            </a:custGeom>
            <a:solidFill>
              <a:srgbClr val="0A0A2C"/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  <p:sp>
          <p:nvSpPr>
            <p:cNvPr id="26" name="25 Paralelogramo"/>
            <p:cNvSpPr/>
            <p:nvPr/>
          </p:nvSpPr>
          <p:spPr>
            <a:xfrm>
              <a:off x="6975503" y="751326"/>
              <a:ext cx="1071548" cy="234836"/>
            </a:xfrm>
            <a:prstGeom prst="parallelogram">
              <a:avLst>
                <a:gd name="adj" fmla="val 96235"/>
              </a:avLst>
            </a:prstGeom>
            <a:solidFill>
              <a:schemeClr val="accent6">
                <a:lumMod val="75000"/>
              </a:schemeClr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  <p:sp>
          <p:nvSpPr>
            <p:cNvPr id="27" name="26 Paralelogramo"/>
            <p:cNvSpPr/>
            <p:nvPr/>
          </p:nvSpPr>
          <p:spPr>
            <a:xfrm>
              <a:off x="7918465" y="749210"/>
              <a:ext cx="1071548" cy="232721"/>
            </a:xfrm>
            <a:prstGeom prst="parallelogram">
              <a:avLst>
                <a:gd name="adj" fmla="val 96235"/>
              </a:avLst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</p:grpSp>
      <p:sp>
        <p:nvSpPr>
          <p:cNvPr id="30" name="Rectángulo 11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4786346"/>
            <a:ext cx="9144000" cy="357172"/>
          </a:xfrm>
          <a:prstGeom prst="rect">
            <a:avLst/>
          </a:prstGeom>
          <a:solidFill>
            <a:srgbClr val="002060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000" b="1" dirty="0"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000" b="1" dirty="0">
                <a:latin typeface="Arial" pitchFamily="34" charset="0"/>
                <a:cs typeface="Arial" pitchFamily="34" charset="0"/>
              </a:rPr>
              <a:t>HONOR		LEALTAD		         VALENTÍA	         INTEGRIDAD		  DEBER</a:t>
            </a:r>
          </a:p>
        </p:txBody>
      </p:sp>
      <p:sp>
        <p:nvSpPr>
          <p:cNvPr id="31" name="30 CuadroTexto"/>
          <p:cNvSpPr txBox="1"/>
          <p:nvPr/>
        </p:nvSpPr>
        <p:spPr>
          <a:xfrm>
            <a:off x="1276327" y="2928940"/>
            <a:ext cx="6444000" cy="576000"/>
          </a:xfrm>
          <a:prstGeom prst="rect">
            <a:avLst/>
          </a:prstGeom>
          <a:solidFill>
            <a:srgbClr val="FFFF00">
              <a:alpha val="22000"/>
            </a:srgbClr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40000"/>
              </a:lnSpc>
              <a:buFont typeface="Arial" panose="020B0604020202020204" pitchFamily="34" charset="0"/>
              <a:buChar char="•"/>
            </a:pPr>
            <a:endParaRPr lang="es-CL" sz="1200" b="1" dirty="0">
              <a:solidFill>
                <a:srgbClr val="002060"/>
              </a:solidFill>
              <a:latin typeface="Arial" pitchFamily="34" charset="0"/>
            </a:endParaRPr>
          </a:p>
        </p:txBody>
      </p:sp>
      <p:sp>
        <p:nvSpPr>
          <p:cNvPr id="32" name="31 CuadroTexto"/>
          <p:cNvSpPr txBox="1"/>
          <p:nvPr/>
        </p:nvSpPr>
        <p:spPr>
          <a:xfrm>
            <a:off x="1285852" y="2000246"/>
            <a:ext cx="6444000" cy="288000"/>
          </a:xfrm>
          <a:prstGeom prst="rect">
            <a:avLst/>
          </a:prstGeom>
          <a:solidFill>
            <a:srgbClr val="FFFF00">
              <a:alpha val="22000"/>
            </a:srgbClr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40000"/>
              </a:lnSpc>
              <a:buFont typeface="Arial" panose="020B0604020202020204" pitchFamily="34" charset="0"/>
              <a:buChar char="•"/>
            </a:pPr>
            <a:endParaRPr lang="es-CL" sz="1200" b="1" dirty="0">
              <a:solidFill>
                <a:srgbClr val="002060"/>
              </a:solidFill>
              <a:latin typeface="Arial" pitchFamily="34" charset="0"/>
            </a:endParaRPr>
          </a:p>
        </p:txBody>
      </p:sp>
      <p:pic>
        <p:nvPicPr>
          <p:cNvPr id="17" name="Picture 2" descr="Imagen relacionad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787521" cy="1010653"/>
          </a:xfrm>
          <a:prstGeom prst="rect">
            <a:avLst/>
          </a:prstGeom>
          <a:noFill/>
        </p:spPr>
      </p:pic>
      <p:pic>
        <p:nvPicPr>
          <p:cNvPr id="18" name="1 Imagen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21937" y="1"/>
            <a:ext cx="622063" cy="9286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883472755"/>
      </p:ext>
    </p:extLst>
  </p:cSld>
  <p:clrMapOvr>
    <a:masterClrMapping/>
  </p:clrMapOvr>
  <p:transition advClick="0"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12" descr="C:\Users\182414239\Desktop\118.JPG"/>
          <p:cNvPicPr>
            <a:picLocks noChangeAspect="1" noChangeArrowheads="1"/>
          </p:cNvPicPr>
          <p:nvPr/>
        </p:nvPicPr>
        <p:blipFill>
          <a:blip r:embed="rId3"/>
          <a:srcRect t="22729"/>
          <a:stretch>
            <a:fillRect/>
          </a:stretch>
        </p:blipFill>
        <p:spPr bwMode="auto">
          <a:xfrm>
            <a:off x="0" y="0"/>
            <a:ext cx="9144000" cy="4786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14 CuadroTexto"/>
          <p:cNvSpPr txBox="1">
            <a:spLocks noChangeArrowheads="1"/>
          </p:cNvSpPr>
          <p:nvPr/>
        </p:nvSpPr>
        <p:spPr bwMode="auto">
          <a:xfrm>
            <a:off x="857224" y="785800"/>
            <a:ext cx="7848872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28600" indent="-228600">
              <a:buAutoNum type="arabicPeriod"/>
            </a:pPr>
            <a:endParaRPr lang="es-ES" sz="2400" b="1" dirty="0">
              <a:solidFill>
                <a:srgbClr val="191966"/>
              </a:solidFill>
              <a:latin typeface="Tahoma" pitchFamily="34" charset="0"/>
            </a:endParaRPr>
          </a:p>
          <a:p>
            <a:pPr marL="228600" indent="-228600"/>
            <a:endParaRPr lang="es-CL" sz="2400" b="1" dirty="0">
              <a:solidFill>
                <a:srgbClr val="191966"/>
              </a:solidFill>
              <a:latin typeface="Tahoma" pitchFamily="34" charset="0"/>
            </a:endParaRPr>
          </a:p>
          <a:p>
            <a:pPr marL="228600" indent="-228600"/>
            <a:endParaRPr lang="es-ES" sz="2400" b="1" dirty="0">
              <a:solidFill>
                <a:srgbClr val="191966"/>
              </a:solidFill>
              <a:latin typeface="Tahoma" pitchFamily="34" charset="0"/>
            </a:endParaRPr>
          </a:p>
        </p:txBody>
      </p:sp>
      <p:sp>
        <p:nvSpPr>
          <p:cNvPr id="9" name="Rectángulo 11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4636572"/>
            <a:ext cx="9144000" cy="506928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  <p:sp>
        <p:nvSpPr>
          <p:cNvPr id="12" name="5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8534400" y="4357700"/>
            <a:ext cx="609600" cy="285750"/>
          </a:xfrm>
        </p:spPr>
        <p:txBody>
          <a:bodyPr/>
          <a:lstStyle/>
          <a:p>
            <a:pPr>
              <a:defRPr/>
            </a:pPr>
            <a:fld id="{51533B67-9AE0-4BB2-9165-3073AE4264FB}" type="slidenum">
              <a:rPr lang="es-ES" b="1" smtClean="0">
                <a:solidFill>
                  <a:schemeClr val="accent2"/>
                </a:solidFill>
              </a:rPr>
              <a:pPr>
                <a:defRPr/>
              </a:pPr>
              <a:t>40</a:t>
            </a:fld>
            <a:endParaRPr lang="es-ES" b="1" dirty="0">
              <a:solidFill>
                <a:schemeClr val="accent2"/>
              </a:solidFill>
            </a:endParaRPr>
          </a:p>
        </p:txBody>
      </p:sp>
      <p:grpSp>
        <p:nvGrpSpPr>
          <p:cNvPr id="2" name="13 Grupo"/>
          <p:cNvGrpSpPr/>
          <p:nvPr/>
        </p:nvGrpSpPr>
        <p:grpSpPr>
          <a:xfrm>
            <a:off x="78929" y="66675"/>
            <a:ext cx="8126095" cy="1012613"/>
            <a:chOff x="78929" y="66675"/>
            <a:chExt cx="8126095" cy="1012613"/>
          </a:xfrm>
        </p:grpSpPr>
        <p:grpSp>
          <p:nvGrpSpPr>
            <p:cNvPr id="3" name="17 Grupo"/>
            <p:cNvGrpSpPr>
              <a:grpSpLocks/>
            </p:cNvGrpSpPr>
            <p:nvPr/>
          </p:nvGrpSpPr>
          <p:grpSpPr bwMode="auto">
            <a:xfrm>
              <a:off x="857223" y="454026"/>
              <a:ext cx="7347801" cy="177800"/>
              <a:chOff x="250948" y="749210"/>
              <a:chExt cx="8739065" cy="236952"/>
            </a:xfrm>
          </p:grpSpPr>
          <p:sp>
            <p:nvSpPr>
              <p:cNvPr id="17" name="16 Forma libre"/>
              <p:cNvSpPr/>
              <p:nvPr/>
            </p:nvSpPr>
            <p:spPr>
              <a:xfrm>
                <a:off x="250948" y="751326"/>
                <a:ext cx="6867428" cy="232721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695825" h="233362">
                    <a:moveTo>
                      <a:pt x="4763" y="4762"/>
                    </a:moveTo>
                    <a:cubicBezTo>
                      <a:pt x="3175" y="80962"/>
                      <a:pt x="1588" y="157162"/>
                      <a:pt x="0" y="233362"/>
                    </a:cubicBezTo>
                    <a:lnTo>
                      <a:pt x="4538663" y="233362"/>
                    </a:lnTo>
                    <a:lnTo>
                      <a:pt x="4695825" y="0"/>
                    </a:lnTo>
                    <a:lnTo>
                      <a:pt x="4763" y="4762"/>
                    </a:lnTo>
                    <a:close/>
                  </a:path>
                </a:pathLst>
              </a:custGeom>
              <a:solidFill>
                <a:srgbClr val="0A0A2C"/>
              </a:solidFill>
              <a:ln>
                <a:solidFill>
                  <a:srgbClr val="CC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/>
              </a:p>
            </p:txBody>
          </p:sp>
          <p:sp>
            <p:nvSpPr>
              <p:cNvPr id="18" name="17 Paralelogramo"/>
              <p:cNvSpPr/>
              <p:nvPr/>
            </p:nvSpPr>
            <p:spPr>
              <a:xfrm>
                <a:off x="6975503" y="751326"/>
                <a:ext cx="1071548" cy="234836"/>
              </a:xfrm>
              <a:prstGeom prst="parallelogram">
                <a:avLst>
                  <a:gd name="adj" fmla="val 96235"/>
                </a:avLst>
              </a:prstGeom>
              <a:solidFill>
                <a:schemeClr val="accent6">
                  <a:lumMod val="75000"/>
                </a:schemeClr>
              </a:solidFill>
              <a:ln>
                <a:solidFill>
                  <a:srgbClr val="CC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/>
              </a:p>
            </p:txBody>
          </p:sp>
          <p:sp>
            <p:nvSpPr>
              <p:cNvPr id="19" name="18 Paralelogramo"/>
              <p:cNvSpPr/>
              <p:nvPr/>
            </p:nvSpPr>
            <p:spPr>
              <a:xfrm>
                <a:off x="7918465" y="749210"/>
                <a:ext cx="1071548" cy="232721"/>
              </a:xfrm>
              <a:prstGeom prst="parallelogram">
                <a:avLst>
                  <a:gd name="adj" fmla="val 96235"/>
                </a:avLst>
              </a:prstGeom>
              <a:solidFill>
                <a:schemeClr val="accent6">
                  <a:lumMod val="20000"/>
                  <a:lumOff val="80000"/>
                </a:schemeClr>
              </a:solidFill>
              <a:ln>
                <a:solidFill>
                  <a:srgbClr val="CC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/>
              </a:p>
            </p:txBody>
          </p:sp>
        </p:grpSp>
        <p:pic>
          <p:nvPicPr>
            <p:cNvPr id="16" name="Picture 2" descr="ESCUADRA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8929" y="66675"/>
              <a:ext cx="648072" cy="1012613"/>
            </a:xfrm>
            <a:prstGeom prst="rect">
              <a:avLst/>
            </a:prstGeom>
            <a:noFill/>
          </p:spPr>
        </p:pic>
      </p:grpSp>
      <p:graphicFrame>
        <p:nvGraphicFramePr>
          <p:cNvPr id="22" name="21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8409915"/>
              </p:ext>
            </p:extLst>
          </p:nvPr>
        </p:nvGraphicFramePr>
        <p:xfrm>
          <a:off x="2060840" y="699542"/>
          <a:ext cx="5022320" cy="3672840"/>
        </p:xfrm>
        <a:graphic>
          <a:graphicData uri="http://schemas.openxmlformats.org/drawingml/2006/table">
            <a:tbl>
              <a:tblPr/>
              <a:tblGrid>
                <a:gridCol w="19979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241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00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indent="16510" algn="ctr">
                        <a:spcAft>
                          <a:spcPts val="0"/>
                        </a:spcAft>
                        <a:tabLst>
                          <a:tab pos="-457200" algn="l"/>
                          <a:tab pos="16510" algn="l"/>
                        </a:tabLst>
                      </a:pPr>
                      <a:r>
                        <a:rPr lang="es-ES" sz="1200" b="1" spc="-15" dirty="0">
                          <a:solidFill>
                            <a:schemeClr val="bg1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SISTEMA</a:t>
                      </a:r>
                      <a:endParaRPr lang="es-MX" sz="1200" dirty="0">
                        <a:solidFill>
                          <a:schemeClr val="bg1"/>
                        </a:solidFill>
                        <a:latin typeface="Courier New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66"/>
                    </a:solidFill>
                  </a:tcPr>
                </a:tc>
                <a:tc>
                  <a:txBody>
                    <a:bodyPr/>
                    <a:lstStyle/>
                    <a:p>
                      <a:pPr marL="450215" indent="-450215" algn="ctr">
                        <a:spcAft>
                          <a:spcPts val="0"/>
                        </a:spcAft>
                        <a:tabLst>
                          <a:tab pos="-457200" algn="l"/>
                          <a:tab pos="457200" algn="l"/>
                        </a:tabLst>
                      </a:pPr>
                      <a:r>
                        <a:rPr lang="es-ES" sz="1200" b="1" spc="-15" dirty="0">
                          <a:solidFill>
                            <a:schemeClr val="bg1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ÚLTIMA</a:t>
                      </a:r>
                      <a:endParaRPr lang="es-MX" sz="1200" dirty="0">
                        <a:solidFill>
                          <a:schemeClr val="bg1"/>
                        </a:solidFill>
                        <a:latin typeface="Courier New"/>
                        <a:ea typeface="Times New Roman"/>
                        <a:cs typeface="Times New Roman"/>
                      </a:endParaRPr>
                    </a:p>
                    <a:p>
                      <a:pPr marL="450215" indent="-450215" algn="ctr">
                        <a:spcAft>
                          <a:spcPts val="0"/>
                        </a:spcAft>
                        <a:tabLst>
                          <a:tab pos="-457200" algn="l"/>
                          <a:tab pos="457200" algn="l"/>
                        </a:tabLst>
                      </a:pPr>
                      <a:r>
                        <a:rPr lang="es-ES" sz="1200" b="1" spc="-15" dirty="0">
                          <a:solidFill>
                            <a:schemeClr val="bg1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VALIDACIÓN</a:t>
                      </a:r>
                      <a:endParaRPr lang="es-MX" sz="1200" dirty="0">
                        <a:solidFill>
                          <a:schemeClr val="bg1"/>
                        </a:solidFill>
                        <a:latin typeface="Courier New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66"/>
                    </a:solidFill>
                  </a:tcPr>
                </a:tc>
                <a:tc>
                  <a:txBody>
                    <a:bodyPr/>
                    <a:lstStyle/>
                    <a:p>
                      <a:pPr marL="450215" indent="-413385" algn="ctr">
                        <a:spcAft>
                          <a:spcPts val="0"/>
                        </a:spcAft>
                        <a:tabLst>
                          <a:tab pos="-457200" algn="l"/>
                          <a:tab pos="457200" algn="l"/>
                        </a:tabLst>
                      </a:pPr>
                      <a:r>
                        <a:rPr lang="es-ES" sz="1200" b="1" spc="-15" dirty="0">
                          <a:solidFill>
                            <a:schemeClr val="bg1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VENCIMIENTO</a:t>
                      </a:r>
                      <a:endParaRPr lang="es-MX" sz="1200" dirty="0">
                        <a:solidFill>
                          <a:schemeClr val="bg1"/>
                        </a:solidFill>
                        <a:latin typeface="Courier New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indent="16510" algn="l">
                        <a:spcAft>
                          <a:spcPts val="0"/>
                        </a:spcAft>
                        <a:tabLst>
                          <a:tab pos="-457200" algn="l"/>
                          <a:tab pos="16510" algn="l"/>
                        </a:tabLst>
                      </a:pPr>
                      <a:r>
                        <a:rPr lang="es-ES" sz="900" b="1" spc="-15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TANGÓN</a:t>
                      </a:r>
                      <a:r>
                        <a:rPr lang="es-ES" sz="900" b="1" spc="-15" baseline="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MOB EB</a:t>
                      </a:r>
                      <a:endParaRPr lang="es-MX" sz="900" b="1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0215" indent="-450215" algn="ctr">
                        <a:spcAft>
                          <a:spcPts val="0"/>
                        </a:spcAft>
                        <a:tabLst>
                          <a:tab pos="-457200" algn="l"/>
                          <a:tab pos="457200" algn="l"/>
                        </a:tabLst>
                      </a:pPr>
                      <a:r>
                        <a:rPr lang="es-ES" sz="900" spc="-15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01/03/2024</a:t>
                      </a:r>
                      <a:endParaRPr lang="es-MX" sz="9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0215" indent="-450215" algn="ctr">
                        <a:spcAft>
                          <a:spcPts val="0"/>
                        </a:spcAft>
                        <a:tabLst>
                          <a:tab pos="-457200" algn="l"/>
                          <a:tab pos="457200" algn="l"/>
                        </a:tabLst>
                      </a:pPr>
                      <a:r>
                        <a:rPr lang="es-ES" sz="900" spc="-15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01/03/2029</a:t>
                      </a:r>
                      <a:endParaRPr lang="es-MX" sz="9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indent="16510" algn="l">
                        <a:spcAft>
                          <a:spcPts val="0"/>
                        </a:spcAft>
                        <a:tabLst>
                          <a:tab pos="-457200" algn="l"/>
                          <a:tab pos="16510" algn="l"/>
                        </a:tabLst>
                      </a:pPr>
                      <a:r>
                        <a:rPr lang="es-CL" sz="900" b="1" spc="-15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BALSAS SALVAVIDAS</a:t>
                      </a:r>
                      <a:endParaRPr lang="es-MX" sz="900" b="1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0215" indent="-450215" algn="ctr">
                        <a:spcAft>
                          <a:spcPts val="0"/>
                        </a:spcAft>
                        <a:tabLst>
                          <a:tab pos="-457200" algn="l"/>
                          <a:tab pos="457200" algn="l"/>
                        </a:tabLst>
                      </a:pPr>
                      <a:r>
                        <a:rPr lang="es-ES" sz="900" spc="-15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02/02/2026</a:t>
                      </a:r>
                      <a:endParaRPr lang="es-MX" sz="9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0215" indent="-450215" algn="ctr">
                        <a:spcAft>
                          <a:spcPts val="0"/>
                        </a:spcAft>
                        <a:tabLst>
                          <a:tab pos="-457200" algn="l"/>
                          <a:tab pos="457200" algn="l"/>
                        </a:tabLst>
                      </a:pPr>
                      <a:r>
                        <a:rPr lang="es-ES" sz="900" spc="-15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31/01/2028</a:t>
                      </a:r>
                      <a:endParaRPr lang="es-MX" sz="9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7010">
                <a:tc>
                  <a:txBody>
                    <a:bodyPr/>
                    <a:lstStyle/>
                    <a:p>
                      <a:pPr indent="16510" algn="l">
                        <a:spcAft>
                          <a:spcPts val="0"/>
                        </a:spcAft>
                        <a:tabLst>
                          <a:tab pos="-457200" algn="l"/>
                          <a:tab pos="16510" algn="l"/>
                        </a:tabLst>
                      </a:pPr>
                      <a:r>
                        <a:rPr lang="es-ES" sz="900" b="1" spc="-15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MANIOBRA DE FONDEO </a:t>
                      </a:r>
                      <a:endParaRPr lang="es-MX" sz="900" b="1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0215" marR="0" indent="-45021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-457200" algn="l"/>
                          <a:tab pos="457200" algn="l"/>
                        </a:tabLst>
                        <a:defRPr/>
                      </a:pPr>
                      <a:r>
                        <a:rPr lang="es-ES" sz="900" spc="-15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01/07/2024</a:t>
                      </a:r>
                      <a:endParaRPr lang="es-MX" sz="9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0215" indent="-450215" algn="ctr">
                        <a:spcAft>
                          <a:spcPts val="0"/>
                        </a:spcAft>
                        <a:tabLst>
                          <a:tab pos="-457200" algn="l"/>
                          <a:tab pos="457200" algn="l"/>
                        </a:tabLst>
                      </a:pPr>
                      <a:r>
                        <a:rPr lang="es-ES" sz="900" spc="-15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01/07/2026</a:t>
                      </a:r>
                      <a:endParaRPr lang="es-MX" sz="9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07010">
                <a:tc>
                  <a:txBody>
                    <a:bodyPr/>
                    <a:lstStyle/>
                    <a:p>
                      <a:pPr indent="16510" algn="l">
                        <a:spcAft>
                          <a:spcPts val="0"/>
                        </a:spcAft>
                        <a:tabLst>
                          <a:tab pos="-457200" algn="l"/>
                          <a:tab pos="16510" algn="l"/>
                        </a:tabLst>
                      </a:pPr>
                      <a:r>
                        <a:rPr lang="es-MX" sz="900" b="1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ANCLA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0215" marR="0" indent="-45021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-457200" algn="l"/>
                          <a:tab pos="457200" algn="l"/>
                        </a:tabLst>
                        <a:defRPr/>
                      </a:pPr>
                      <a:r>
                        <a:rPr lang="es-MX" sz="9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20/12/2022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0215" indent="-450215" algn="ctr">
                        <a:spcAft>
                          <a:spcPts val="0"/>
                        </a:spcAft>
                        <a:tabLst>
                          <a:tab pos="-457200" algn="l"/>
                          <a:tab pos="457200" algn="l"/>
                        </a:tabLst>
                      </a:pPr>
                      <a:r>
                        <a:rPr lang="es-MX" sz="9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20/12/2026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07010">
                <a:tc>
                  <a:txBody>
                    <a:bodyPr/>
                    <a:lstStyle/>
                    <a:p>
                      <a:pPr indent="16510" algn="l">
                        <a:spcAft>
                          <a:spcPts val="0"/>
                        </a:spcAft>
                        <a:tabLst>
                          <a:tab pos="-457200" algn="l"/>
                          <a:tab pos="16510" algn="l"/>
                        </a:tabLst>
                      </a:pPr>
                      <a:r>
                        <a:rPr lang="es-MX" sz="900" b="1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BITAS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0215" marR="0" indent="-45021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-457200" algn="l"/>
                          <a:tab pos="457200" algn="l"/>
                        </a:tabLst>
                        <a:defRPr/>
                      </a:pPr>
                      <a:r>
                        <a:rPr lang="es-MX" sz="9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27/01/2022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0215" indent="-450215" algn="ctr">
                        <a:spcAft>
                          <a:spcPts val="0"/>
                        </a:spcAft>
                        <a:tabLst>
                          <a:tab pos="-457200" algn="l"/>
                          <a:tab pos="457200" algn="l"/>
                        </a:tabLst>
                      </a:pPr>
                      <a:r>
                        <a:rPr lang="es-MX" sz="9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27/01/2027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07010">
                <a:tc>
                  <a:txBody>
                    <a:bodyPr/>
                    <a:lstStyle/>
                    <a:p>
                      <a:pPr indent="16510" algn="l">
                        <a:spcAft>
                          <a:spcPts val="0"/>
                        </a:spcAft>
                        <a:tabLst>
                          <a:tab pos="-457200" algn="l"/>
                          <a:tab pos="16510" algn="l"/>
                        </a:tabLst>
                      </a:pPr>
                      <a:r>
                        <a:rPr lang="es-MX" sz="900" b="1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CRUCETAS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0215" marR="0" indent="-45021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-457200" algn="l"/>
                          <a:tab pos="457200" algn="l"/>
                        </a:tabLst>
                        <a:defRPr/>
                      </a:pPr>
                      <a:r>
                        <a:rPr lang="es-MX" sz="9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27/01/2022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0215" indent="-450215" algn="ctr">
                        <a:spcAft>
                          <a:spcPts val="0"/>
                        </a:spcAft>
                        <a:tabLst>
                          <a:tab pos="-457200" algn="l"/>
                          <a:tab pos="457200" algn="l"/>
                        </a:tabLst>
                      </a:pPr>
                      <a:r>
                        <a:rPr lang="es-MX" sz="9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27/01/2027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07010">
                <a:tc>
                  <a:txBody>
                    <a:bodyPr/>
                    <a:lstStyle/>
                    <a:p>
                      <a:pPr indent="16510" algn="l">
                        <a:spcAft>
                          <a:spcPts val="0"/>
                        </a:spcAft>
                        <a:tabLst>
                          <a:tab pos="-457200" algn="l"/>
                          <a:tab pos="16510" algn="l"/>
                        </a:tabLst>
                      </a:pPr>
                      <a:r>
                        <a:rPr lang="es-MX" sz="900" b="1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GANCHO RFD BOTE PUMAR N°1 Y N°2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0215" marR="0" indent="-45021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-457200" algn="l"/>
                          <a:tab pos="457200" algn="l"/>
                        </a:tabLst>
                        <a:defRPr/>
                      </a:pPr>
                      <a:r>
                        <a:rPr lang="es-MX" sz="9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12/04/2022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0215" indent="-450215" algn="ctr">
                        <a:spcAft>
                          <a:spcPts val="0"/>
                        </a:spcAft>
                        <a:tabLst>
                          <a:tab pos="-457200" algn="l"/>
                          <a:tab pos="457200" algn="l"/>
                        </a:tabLst>
                      </a:pPr>
                      <a:r>
                        <a:rPr lang="es-MX" sz="9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12/04/2027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07010">
                <a:tc>
                  <a:txBody>
                    <a:bodyPr/>
                    <a:lstStyle/>
                    <a:p>
                      <a:pPr indent="16510" algn="l">
                        <a:spcAft>
                          <a:spcPts val="0"/>
                        </a:spcAft>
                        <a:tabLst>
                          <a:tab pos="-457200" algn="l"/>
                          <a:tab pos="16510" algn="l"/>
                        </a:tabLst>
                      </a:pPr>
                      <a:r>
                        <a:rPr lang="es-MX" sz="900" b="1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ELEMENTOS DE MANIOBRA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0215" marR="0" indent="-45021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-457200" algn="l"/>
                          <a:tab pos="457200" algn="l"/>
                        </a:tabLst>
                        <a:defRPr/>
                      </a:pPr>
                      <a:r>
                        <a:rPr lang="es-MX" sz="9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12/04/2022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0215" indent="-450215" algn="ctr">
                        <a:spcAft>
                          <a:spcPts val="0"/>
                        </a:spcAft>
                        <a:tabLst>
                          <a:tab pos="-457200" algn="l"/>
                          <a:tab pos="457200" algn="l"/>
                        </a:tabLst>
                      </a:pPr>
                      <a:r>
                        <a:rPr lang="es-MX" sz="9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12/04/2027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07010">
                <a:tc>
                  <a:txBody>
                    <a:bodyPr/>
                    <a:lstStyle/>
                    <a:p>
                      <a:pPr indent="16510" algn="l">
                        <a:spcAft>
                          <a:spcPts val="0"/>
                        </a:spcAft>
                        <a:tabLst>
                          <a:tab pos="-457200" algn="l"/>
                          <a:tab pos="16510" algn="l"/>
                        </a:tabLst>
                      </a:pPr>
                      <a:r>
                        <a:rPr lang="es-MX" sz="900" b="1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ARRAIGADO BOTE N° 1 Y 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0215" marR="0" indent="-45021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-457200" algn="l"/>
                          <a:tab pos="457200" algn="l"/>
                        </a:tabLst>
                        <a:defRPr/>
                      </a:pPr>
                      <a:r>
                        <a:rPr lang="es-MX" sz="9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18/04/2022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0215" indent="-450215" algn="ctr">
                        <a:spcAft>
                          <a:spcPts val="0"/>
                        </a:spcAft>
                        <a:tabLst>
                          <a:tab pos="-457200" algn="l"/>
                          <a:tab pos="457200" algn="l"/>
                        </a:tabLst>
                      </a:pPr>
                      <a:r>
                        <a:rPr lang="es-MX" sz="9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18/04/2027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07010">
                <a:tc>
                  <a:txBody>
                    <a:bodyPr/>
                    <a:lstStyle/>
                    <a:p>
                      <a:pPr indent="16510" algn="l">
                        <a:spcAft>
                          <a:spcPts val="0"/>
                        </a:spcAft>
                        <a:tabLst>
                          <a:tab pos="-457200" algn="l"/>
                          <a:tab pos="16510" algn="l"/>
                        </a:tabLst>
                      </a:pPr>
                      <a:r>
                        <a:rPr lang="es-MX" sz="900" b="1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MN DE REMOLQUE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0215" marR="0" indent="-45021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-457200" algn="l"/>
                          <a:tab pos="457200" algn="l"/>
                        </a:tabLst>
                        <a:defRPr/>
                      </a:pPr>
                      <a:r>
                        <a:rPr lang="es-MX" sz="9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23/06/2022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0215" indent="-450215" algn="ctr">
                        <a:spcAft>
                          <a:spcPts val="0"/>
                        </a:spcAft>
                        <a:tabLst>
                          <a:tab pos="-457200" algn="l"/>
                          <a:tab pos="457200" algn="l"/>
                        </a:tabLst>
                      </a:pPr>
                      <a:r>
                        <a:rPr lang="es-MX" sz="9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26/06/2027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07010">
                <a:tc>
                  <a:txBody>
                    <a:bodyPr/>
                    <a:lstStyle/>
                    <a:p>
                      <a:pPr indent="16510" algn="l">
                        <a:spcAft>
                          <a:spcPts val="0"/>
                        </a:spcAft>
                        <a:tabLst>
                          <a:tab pos="-457200" algn="l"/>
                          <a:tab pos="16510" algn="l"/>
                        </a:tabLst>
                      </a:pPr>
                      <a:r>
                        <a:rPr lang="es-MX" sz="900" b="1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CANCAMOS ESCALA</a:t>
                      </a:r>
                      <a:r>
                        <a:rPr lang="es-MX" sz="900" b="1" baseline="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S PRACTICO</a:t>
                      </a:r>
                      <a:endParaRPr lang="es-MX" sz="900" b="1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0215" marR="0" indent="-45021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-457200" algn="l"/>
                          <a:tab pos="457200" algn="l"/>
                        </a:tabLst>
                        <a:defRPr/>
                      </a:pPr>
                      <a:r>
                        <a:rPr lang="es-MX" sz="9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27/09/2022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0215" indent="-450215" algn="ctr">
                        <a:spcAft>
                          <a:spcPts val="0"/>
                        </a:spcAft>
                        <a:tabLst>
                          <a:tab pos="-457200" algn="l"/>
                          <a:tab pos="457200" algn="l"/>
                        </a:tabLst>
                      </a:pPr>
                      <a:r>
                        <a:rPr lang="es-MX" sz="9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27/09/2027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07010">
                <a:tc>
                  <a:txBody>
                    <a:bodyPr/>
                    <a:lstStyle/>
                    <a:p>
                      <a:pPr indent="16510" algn="l">
                        <a:spcAft>
                          <a:spcPts val="0"/>
                        </a:spcAft>
                        <a:tabLst>
                          <a:tab pos="-457200" algn="l"/>
                          <a:tab pos="16510" algn="l"/>
                        </a:tabLst>
                      </a:pPr>
                      <a:r>
                        <a:rPr lang="es-MX" sz="900" b="1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GRUA EB/BB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0215" marR="0" indent="-45021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-457200" algn="l"/>
                          <a:tab pos="457200" algn="l"/>
                        </a:tabLst>
                        <a:defRPr/>
                      </a:pPr>
                      <a:r>
                        <a:rPr lang="es-MX" sz="9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06/10/2022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0215" indent="-450215" algn="ctr">
                        <a:spcAft>
                          <a:spcPts val="0"/>
                        </a:spcAft>
                        <a:tabLst>
                          <a:tab pos="-457200" algn="l"/>
                          <a:tab pos="457200" algn="l"/>
                        </a:tabLst>
                      </a:pPr>
                      <a:r>
                        <a:rPr lang="es-MX" sz="9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06/10/2027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07010">
                <a:tc>
                  <a:txBody>
                    <a:bodyPr/>
                    <a:lstStyle/>
                    <a:p>
                      <a:pPr indent="16510" algn="l">
                        <a:spcAft>
                          <a:spcPts val="0"/>
                        </a:spcAft>
                        <a:tabLst>
                          <a:tab pos="-457200" algn="l"/>
                          <a:tab pos="16510" algn="l"/>
                        </a:tabLst>
                      </a:pPr>
                      <a:r>
                        <a:rPr lang="es-MX" sz="900" b="1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ESCALA REAL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0215" marR="0" indent="-45021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-457200" algn="l"/>
                          <a:tab pos="457200" algn="l"/>
                        </a:tabLst>
                        <a:defRPr/>
                      </a:pPr>
                      <a:r>
                        <a:rPr lang="es-MX" sz="9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07/10/2022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0215" indent="-450215" algn="ctr">
                        <a:spcAft>
                          <a:spcPts val="0"/>
                        </a:spcAft>
                        <a:tabLst>
                          <a:tab pos="-457200" algn="l"/>
                          <a:tab pos="457200" algn="l"/>
                        </a:tabLst>
                      </a:pPr>
                      <a:r>
                        <a:rPr lang="es-MX" sz="9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07/10/2027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07010">
                <a:tc>
                  <a:txBody>
                    <a:bodyPr/>
                    <a:lstStyle/>
                    <a:p>
                      <a:pPr indent="16510" algn="l">
                        <a:spcAft>
                          <a:spcPts val="0"/>
                        </a:spcAft>
                        <a:tabLst>
                          <a:tab pos="-457200" algn="l"/>
                          <a:tab pos="16510" algn="l"/>
                        </a:tabLst>
                      </a:pPr>
                      <a:r>
                        <a:rPr lang="es-MX" sz="900" b="1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PASARELA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0215" marR="0" indent="-45021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-457200" algn="l"/>
                          <a:tab pos="457200" algn="l"/>
                        </a:tabLst>
                        <a:defRPr/>
                      </a:pPr>
                      <a:r>
                        <a:rPr lang="es-MX" sz="9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07/10/2022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0215" indent="-450215" algn="ctr">
                        <a:spcAft>
                          <a:spcPts val="0"/>
                        </a:spcAft>
                        <a:tabLst>
                          <a:tab pos="-457200" algn="l"/>
                          <a:tab pos="457200" algn="l"/>
                        </a:tabLst>
                      </a:pPr>
                      <a:r>
                        <a:rPr lang="es-MX" sz="9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07/10/2027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07010">
                <a:tc>
                  <a:txBody>
                    <a:bodyPr/>
                    <a:lstStyle/>
                    <a:p>
                      <a:pPr indent="16510" algn="l">
                        <a:spcAft>
                          <a:spcPts val="0"/>
                        </a:spcAft>
                        <a:tabLst>
                          <a:tab pos="-457200" algn="l"/>
                          <a:tab pos="16510" algn="l"/>
                        </a:tabLst>
                      </a:pPr>
                      <a:r>
                        <a:rPr lang="es-MX" sz="900" b="1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TANGON MOB BB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0215" marR="0" indent="-45021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-457200" algn="l"/>
                          <a:tab pos="457200" algn="l"/>
                        </a:tabLst>
                        <a:defRPr/>
                      </a:pPr>
                      <a:r>
                        <a:rPr lang="es-MX" sz="9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20/10/2023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0215" indent="-450215" algn="ctr">
                        <a:spcAft>
                          <a:spcPts val="0"/>
                        </a:spcAft>
                        <a:tabLst>
                          <a:tab pos="-457200" algn="l"/>
                          <a:tab pos="457200" algn="l"/>
                        </a:tabLst>
                      </a:pPr>
                      <a:r>
                        <a:rPr lang="es-MX" sz="9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20/10/2028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07010">
                <a:tc>
                  <a:txBody>
                    <a:bodyPr/>
                    <a:lstStyle/>
                    <a:p>
                      <a:pPr indent="16510" algn="l">
                        <a:spcAft>
                          <a:spcPts val="0"/>
                        </a:spcAft>
                        <a:tabLst>
                          <a:tab pos="-457200" algn="l"/>
                          <a:tab pos="16510" algn="l"/>
                        </a:tabLst>
                      </a:pPr>
                      <a:r>
                        <a:rPr lang="es-MX" sz="900" b="1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MN LOGOS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0215" marR="0" indent="-45021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-457200" algn="l"/>
                          <a:tab pos="457200" algn="l"/>
                        </a:tabLst>
                        <a:defRPr/>
                      </a:pPr>
                      <a:r>
                        <a:rPr lang="es-MX" sz="9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20/10/2023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0215" indent="-450215" algn="ctr">
                        <a:spcAft>
                          <a:spcPts val="0"/>
                        </a:spcAft>
                        <a:tabLst>
                          <a:tab pos="-457200" algn="l"/>
                          <a:tab pos="457200" algn="l"/>
                        </a:tabLst>
                      </a:pPr>
                      <a:r>
                        <a:rPr lang="es-MX" sz="9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20/10/2028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  <p:sp>
        <p:nvSpPr>
          <p:cNvPr id="14" name="13 CuadroTexto"/>
          <p:cNvSpPr txBox="1"/>
          <p:nvPr/>
        </p:nvSpPr>
        <p:spPr>
          <a:xfrm>
            <a:off x="145579" y="71420"/>
            <a:ext cx="914400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s-CL" sz="2000" b="1" dirty="0">
                <a:solidFill>
                  <a:srgbClr val="2D2DB9">
                    <a:lumMod val="50000"/>
                  </a:srgbClr>
                </a:solidFill>
                <a:latin typeface="Arial" pitchFamily="34" charset="0"/>
              </a:rPr>
              <a:t>VALIDACIONES Y CERTIFICACIONES</a:t>
            </a:r>
          </a:p>
        </p:txBody>
      </p:sp>
      <p:sp>
        <p:nvSpPr>
          <p:cNvPr id="21" name="20 CuadroTexto"/>
          <p:cNvSpPr txBox="1"/>
          <p:nvPr/>
        </p:nvSpPr>
        <p:spPr>
          <a:xfrm>
            <a:off x="2071670" y="1357305"/>
            <a:ext cx="5000660" cy="396000"/>
          </a:xfrm>
          <a:prstGeom prst="rect">
            <a:avLst/>
          </a:prstGeom>
          <a:solidFill>
            <a:srgbClr val="FFFF00">
              <a:alpha val="22000"/>
            </a:srgbClr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40000"/>
              </a:lnSpc>
              <a:buFont typeface="Arial" panose="020B0604020202020204" pitchFamily="34" charset="0"/>
              <a:buChar char="•"/>
            </a:pPr>
            <a:endParaRPr lang="es-CL" sz="1200" b="1" dirty="0">
              <a:solidFill>
                <a:srgbClr val="002060"/>
              </a:solidFill>
              <a:latin typeface="Arial" pitchFamily="34" charset="0"/>
            </a:endParaRPr>
          </a:p>
        </p:txBody>
      </p:sp>
      <p:pic>
        <p:nvPicPr>
          <p:cNvPr id="24" name="1 Imagen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21937" y="1"/>
            <a:ext cx="622063" cy="9286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073575949"/>
      </p:ext>
    </p:extLst>
  </p:cSld>
  <p:clrMapOvr>
    <a:masterClrMapping/>
  </p:clrMapOvr>
  <p:transition advClick="0"/>
</p:sld>
</file>

<file path=ppt/theme/theme1.xml><?xml version="1.0" encoding="utf-8"?>
<a:theme xmlns:a="http://schemas.openxmlformats.org/drawingml/2006/main" name="Patron escuadra 1">
  <a:themeElements>
    <a:clrScheme name="Patron escuadra 1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Patron escuadra 1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Patron escuadra 1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tron escuadra 1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atron escuadra 1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atron escuadra 1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atron escuadra 1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atron escuadra 1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atron escuadra 1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Patron escuadra 1 2">
    <a:dk1>
      <a:srgbClr val="000000"/>
    </a:dk1>
    <a:lt1>
      <a:srgbClr val="FFFFFF"/>
    </a:lt1>
    <a:dk2>
      <a:srgbClr val="000000"/>
    </a:dk2>
    <a:lt2>
      <a:srgbClr val="808080"/>
    </a:lt2>
    <a:accent1>
      <a:srgbClr val="00CC99"/>
    </a:accent1>
    <a:accent2>
      <a:srgbClr val="3333CC"/>
    </a:accent2>
    <a:accent3>
      <a:srgbClr val="FFFFFF"/>
    </a:accent3>
    <a:accent4>
      <a:srgbClr val="000000"/>
    </a:accent4>
    <a:accent5>
      <a:srgbClr val="AAE2CA"/>
    </a:accent5>
    <a:accent6>
      <a:srgbClr val="2D2DB9"/>
    </a:accent6>
    <a:hlink>
      <a:srgbClr val="CCCCFF"/>
    </a:hlink>
    <a:folHlink>
      <a:srgbClr val="B2B2B2"/>
    </a:folHlink>
  </a:clrScheme>
</a:themeOverride>
</file>

<file path=ppt/theme/themeOverride2.xml><?xml version="1.0" encoding="utf-8"?>
<a:themeOverride xmlns:a="http://schemas.openxmlformats.org/drawingml/2006/main">
  <a:clrScheme name="Patron escuadra 1 2">
    <a:dk1>
      <a:srgbClr val="000000"/>
    </a:dk1>
    <a:lt1>
      <a:srgbClr val="FFFFFF"/>
    </a:lt1>
    <a:dk2>
      <a:srgbClr val="000000"/>
    </a:dk2>
    <a:lt2>
      <a:srgbClr val="808080"/>
    </a:lt2>
    <a:accent1>
      <a:srgbClr val="00CC99"/>
    </a:accent1>
    <a:accent2>
      <a:srgbClr val="3333CC"/>
    </a:accent2>
    <a:accent3>
      <a:srgbClr val="FFFFFF"/>
    </a:accent3>
    <a:accent4>
      <a:srgbClr val="000000"/>
    </a:accent4>
    <a:accent5>
      <a:srgbClr val="AAE2CA"/>
    </a:accent5>
    <a:accent6>
      <a:srgbClr val="2D2DB9"/>
    </a:accent6>
    <a:hlink>
      <a:srgbClr val="CCCCFF"/>
    </a:hlink>
    <a:folHlink>
      <a:srgbClr val="B2B2B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94835</TotalTime>
  <Words>3002</Words>
  <Application>Microsoft Macintosh PowerPoint</Application>
  <PresentationFormat>Presentación en pantalla (16:9)</PresentationFormat>
  <Paragraphs>833</Paragraphs>
  <Slides>40</Slides>
  <Notes>39</Notes>
  <HiddenSlides>10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40</vt:i4>
      </vt:variant>
    </vt:vector>
  </HeadingPairs>
  <TitlesOfParts>
    <vt:vector size="49" baseType="lpstr">
      <vt:lpstr>BankGothic Md BT</vt:lpstr>
      <vt:lpstr>Arial</vt:lpstr>
      <vt:lpstr>Calibri</vt:lpstr>
      <vt:lpstr>Century</vt:lpstr>
      <vt:lpstr>Century Gothic</vt:lpstr>
      <vt:lpstr>Courier New</vt:lpstr>
      <vt:lpstr>Tahoma</vt:lpstr>
      <vt:lpstr>Times New Roman</vt:lpstr>
      <vt:lpstr>Patron escuadra 1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Dark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BRIEFING</dc:title>
  <dc:creator>OFOPER</dc:creator>
  <cp:lastModifiedBy>andres soto gamin</cp:lastModifiedBy>
  <cp:revision>5978</cp:revision>
  <dcterms:created xsi:type="dcterms:W3CDTF">2006-04-24T21:35:19Z</dcterms:created>
  <dcterms:modified xsi:type="dcterms:W3CDTF">2026-06-12T13:53:11Z</dcterms:modified>
</cp:coreProperties>
</file>