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60" r:id="rId4"/>
    <p:sldId id="259" r:id="rId5"/>
    <p:sldId id="258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98CC23-2B29-493F-8971-8BE764EAD2D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ED13B-1D07-40BF-932A-E9DA84548D8A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4ED13B-1D07-40BF-932A-E9DA84548D8A}" type="slidenum">
              <a:rPr lang="es-CL" smtClean="0"/>
              <a:t>3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2E156-4E01-416B-8C86-AE0F2E4B63A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B69D8-74B8-43A9-92E7-37C24DF99231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2E156-4E01-416B-8C86-AE0F2E4B63A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B69D8-74B8-43A9-92E7-37C24DF992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2E156-4E01-416B-8C86-AE0F2E4B63A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B69D8-74B8-43A9-92E7-37C24DF99231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2E156-4E01-416B-8C86-AE0F2E4B63A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B69D8-74B8-43A9-92E7-37C24DF992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2E156-4E01-416B-8C86-AE0F2E4B63A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B69D8-74B8-43A9-92E7-37C24DF992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2E156-4E01-416B-8C86-AE0F2E4B63A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B69D8-74B8-43A9-92E7-37C24DF992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2E156-4E01-416B-8C86-AE0F2E4B63A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B69D8-74B8-43A9-92E7-37C24DF992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2E156-4E01-416B-8C86-AE0F2E4B63A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B69D8-74B8-43A9-92E7-37C24DF992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2E156-4E01-416B-8C86-AE0F2E4B63A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B3B69D8-74B8-43A9-92E7-37C24DF99231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2E156-4E01-416B-8C86-AE0F2E4B63A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B69D8-74B8-43A9-92E7-37C24DF992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2E156-4E01-416B-8C86-AE0F2E4B63A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B69D8-74B8-43A9-92E7-37C24DF992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8F2E156-4E01-416B-8C86-AE0F2E4B63A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3B69D8-74B8-43A9-92E7-37C24DF99231}" type="slidenum">
              <a:rPr lang="es-CL" smtClean="0"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1470025"/>
          </a:xfrm>
        </p:spPr>
        <p:txBody>
          <a:bodyPr/>
          <a:lstStyle/>
          <a:p>
            <a:r>
              <a:rPr lang="es-MX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 en la escuela naval</a:t>
            </a:r>
            <a:endParaRPr lang="es-CL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643570" y="6357958"/>
            <a:ext cx="4414846" cy="1781172"/>
          </a:xfrm>
        </p:spPr>
        <p:txBody>
          <a:bodyPr>
            <a:normAutofit/>
          </a:bodyPr>
          <a:lstStyle/>
          <a:p>
            <a:pPr algn="ctr"/>
            <a:r>
              <a:rPr lang="es-MX" sz="1200" b="1" dirty="0" smtClean="0">
                <a:solidFill>
                  <a:schemeClr val="tx1"/>
                </a:solidFill>
                <a:latin typeface="Book Antiqua" pitchFamily="18" charset="0"/>
              </a:rPr>
              <a:t>Emilia Isidora Flores Cuneo</a:t>
            </a:r>
          </a:p>
          <a:p>
            <a:pPr algn="ctr"/>
            <a:r>
              <a:rPr lang="es-MX" sz="1200" b="1" dirty="0" smtClean="0">
                <a:solidFill>
                  <a:schemeClr val="tx1"/>
                </a:solidFill>
                <a:latin typeface="Book Antiqua" pitchFamily="18" charset="0"/>
              </a:rPr>
              <a:t>1°</a:t>
            </a:r>
            <a:r>
              <a:rPr lang="es-CL" sz="1200" b="1" dirty="0" smtClean="0">
                <a:solidFill>
                  <a:schemeClr val="tx1"/>
                </a:solidFill>
                <a:latin typeface="Book Antiqua" pitchFamily="18" charset="0"/>
              </a:rPr>
              <a:t>C</a:t>
            </a:r>
            <a:endParaRPr lang="es-MX" sz="1200" b="1" dirty="0" smtClean="0">
              <a:solidFill>
                <a:schemeClr val="tx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71538" y="642918"/>
            <a:ext cx="5429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Todo empezó el 30 de ener</a:t>
            </a:r>
            <a:r>
              <a:rPr lang="es-MX" sz="4000" dirty="0" smtClean="0">
                <a:latin typeface="Aparajita" pitchFamily="34" charset="0"/>
                <a:cs typeface="Aparajita" pitchFamily="34" charset="0"/>
              </a:rPr>
              <a:t>o</a:t>
            </a:r>
            <a:endParaRPr lang="es-CL" sz="4000" dirty="0"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2050" name="Picture 2" descr="C:\53500146464_a7a339ae15_o.jpg"/>
          <p:cNvPicPr>
            <a:picLocks noChangeAspect="1" noChangeArrowheads="1"/>
          </p:cNvPicPr>
          <p:nvPr/>
        </p:nvPicPr>
        <p:blipFill>
          <a:blip r:embed="rId2" cstate="print"/>
          <a:srcRect l="10937" t="26593" r="12500" b="5528"/>
          <a:stretch>
            <a:fillRect/>
          </a:stretch>
        </p:blipFill>
        <p:spPr bwMode="auto">
          <a:xfrm>
            <a:off x="285720" y="1428736"/>
            <a:ext cx="4214842" cy="2494498"/>
          </a:xfrm>
          <a:prstGeom prst="roundRect">
            <a:avLst/>
          </a:prstGeom>
          <a:noFill/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softEdge rad="63500"/>
          </a:effectLst>
        </p:spPr>
      </p:pic>
      <p:pic>
        <p:nvPicPr>
          <p:cNvPr id="2053" name="Picture 5" descr="C:\53500478380_719dc63306_o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5214942" y="1357298"/>
            <a:ext cx="3103426" cy="2071702"/>
          </a:xfrm>
          <a:prstGeom prst="heart">
            <a:avLst/>
          </a:prstGeom>
          <a:noFill/>
          <a:effectLst>
            <a:softEdge rad="31750"/>
          </a:effectLst>
        </p:spPr>
      </p:pic>
      <p:pic>
        <p:nvPicPr>
          <p:cNvPr id="2054" name="Picture 6" descr="C:\53500372789_6cb6d39a5b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4071942"/>
            <a:ext cx="3852494" cy="2571744"/>
          </a:xfrm>
          <a:prstGeom prst="ellipse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  <a:softEdge rad="112500"/>
          </a:effectLst>
        </p:spPr>
      </p:pic>
      <p:pic>
        <p:nvPicPr>
          <p:cNvPr id="2055" name="Picture 7" descr="C:\53499178657_33401e84c2_o.jpg"/>
          <p:cNvPicPr>
            <a:picLocks noChangeAspect="1" noChangeArrowheads="1"/>
          </p:cNvPicPr>
          <p:nvPr/>
        </p:nvPicPr>
        <p:blipFill>
          <a:blip r:embed="rId5" cstate="print"/>
          <a:srcRect l="37500" t="37126" b="9039"/>
          <a:stretch>
            <a:fillRect/>
          </a:stretch>
        </p:blipFill>
        <p:spPr bwMode="auto">
          <a:xfrm>
            <a:off x="4857752" y="4214818"/>
            <a:ext cx="4000528" cy="2300316"/>
          </a:xfrm>
          <a:prstGeom prst="round2SameRect">
            <a:avLst/>
          </a:prstGeom>
          <a:noFill/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softEdge rad="63500"/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357422" y="785794"/>
            <a:ext cx="457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Visitas Familiares</a:t>
            </a:r>
            <a:endParaRPr lang="es-CL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3074" name="Picture 2" descr="C:\53610533505_3acc64681f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643050"/>
            <a:ext cx="3357586" cy="2241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5" name="Picture 3" descr="C:\53610292253_ec17219ddf_o.jpg"/>
          <p:cNvPicPr>
            <a:picLocks noChangeAspect="1" noChangeArrowheads="1"/>
          </p:cNvPicPr>
          <p:nvPr/>
        </p:nvPicPr>
        <p:blipFill>
          <a:blip r:embed="rId4" cstate="print"/>
          <a:srcRect l="25952" r="22145"/>
          <a:stretch>
            <a:fillRect/>
          </a:stretch>
        </p:blipFill>
        <p:spPr bwMode="auto">
          <a:xfrm>
            <a:off x="5429256" y="1857364"/>
            <a:ext cx="3301871" cy="42467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C:\53610532650_5efa1a230c_o.jpg"/>
          <p:cNvPicPr>
            <a:picLocks noChangeAspect="1" noChangeArrowheads="1"/>
          </p:cNvPicPr>
          <p:nvPr/>
        </p:nvPicPr>
        <p:blipFill>
          <a:blip r:embed="rId5" cstate="print"/>
          <a:srcRect l="13994" t="30104" r="13212"/>
          <a:stretch>
            <a:fillRect/>
          </a:stretch>
        </p:blipFill>
        <p:spPr bwMode="auto">
          <a:xfrm>
            <a:off x="928662" y="4145766"/>
            <a:ext cx="3643338" cy="2335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428596" y="857232"/>
            <a:ext cx="564357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Visitas</a:t>
            </a:r>
            <a:r>
              <a:rPr lang="es-MX" dirty="0" smtClean="0"/>
              <a:t> </a:t>
            </a:r>
            <a:r>
              <a:rPr lang="es-MX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profesionales</a:t>
            </a:r>
          </a:p>
          <a:p>
            <a:endParaRPr lang="es-CL" dirty="0"/>
          </a:p>
        </p:txBody>
      </p:sp>
      <p:pic>
        <p:nvPicPr>
          <p:cNvPr id="4098" name="Picture 2" descr="C:\53610294188_9257cb0ccf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857364"/>
            <a:ext cx="3571868" cy="2384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53610413589_1df258b966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571480"/>
            <a:ext cx="4357686" cy="29089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101" name="Picture 5" descr="C:\53610559555_3fca548e88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3714752"/>
            <a:ext cx="3964774" cy="26431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8 CuadroTexto"/>
          <p:cNvSpPr txBox="1"/>
          <p:nvPr/>
        </p:nvSpPr>
        <p:spPr>
          <a:xfrm>
            <a:off x="1142976" y="4929198"/>
            <a:ext cx="2786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MX" dirty="0" err="1" smtClean="0">
                <a:latin typeface="Aharoni" pitchFamily="2" charset="-79"/>
                <a:cs typeface="Aharoni" pitchFamily="2" charset="-79"/>
              </a:rPr>
              <a:t>Choa</a:t>
            </a:r>
            <a:endParaRPr lang="es-MX" dirty="0" smtClean="0">
              <a:latin typeface="Aharoni" pitchFamily="2" charset="-79"/>
              <a:cs typeface="Aharoni" pitchFamily="2" charset="-79"/>
            </a:endParaRPr>
          </a:p>
          <a:p>
            <a:pPr algn="just">
              <a:buFont typeface="Arial" pitchFamily="34" charset="0"/>
              <a:buChar char="•"/>
            </a:pPr>
            <a:r>
              <a:rPr lang="es-MX" dirty="0" smtClean="0">
                <a:latin typeface="Aharoni" pitchFamily="2" charset="-79"/>
                <a:cs typeface="Aharoni" pitchFamily="2" charset="-79"/>
              </a:rPr>
              <a:t>Aviación naval </a:t>
            </a:r>
          </a:p>
          <a:p>
            <a:pPr algn="just">
              <a:buFont typeface="Arial" pitchFamily="34" charset="0"/>
              <a:buChar char="•"/>
            </a:pPr>
            <a:r>
              <a:rPr lang="es-MX" dirty="0" smtClean="0">
                <a:latin typeface="Aharoni" pitchFamily="2" charset="-79"/>
                <a:cs typeface="Aharoni" pitchFamily="2" charset="-79"/>
              </a:rPr>
              <a:t>Fuerte aguayo</a:t>
            </a:r>
            <a:endParaRPr lang="es-CL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r>
              <a:rPr lang="es-MX" dirty="0" smtClean="0">
                <a:latin typeface="Aparajita" pitchFamily="34" charset="0"/>
                <a:cs typeface="Aparajita" pitchFamily="34" charset="0"/>
              </a:rPr>
              <a:t/>
            </a:r>
            <a:br>
              <a:rPr lang="es-MX" dirty="0" smtClean="0">
                <a:latin typeface="Aparajita" pitchFamily="34" charset="0"/>
                <a:cs typeface="Aparajita" pitchFamily="34" charset="0"/>
              </a:rPr>
            </a:br>
            <a:endParaRPr lang="es-CL" dirty="0"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4" name="3 Imagen" descr="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714356"/>
            <a:ext cx="4214822" cy="28098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4 Imagen" descr="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143116"/>
            <a:ext cx="3821913" cy="25479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5 Imagen" descr="0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5913" y="3756210"/>
            <a:ext cx="4224094" cy="28160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6 CuadroTexto"/>
          <p:cNvSpPr txBox="1"/>
          <p:nvPr/>
        </p:nvSpPr>
        <p:spPr>
          <a:xfrm>
            <a:off x="714348" y="1071546"/>
            <a:ext cx="5357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Mi seleccionado</a:t>
            </a:r>
            <a:endParaRPr lang="es-CL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571604" y="5286388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19050"/>
          </a:bodyPr>
          <a:lstStyle/>
          <a:p>
            <a:pPr algn="ctr"/>
            <a:r>
              <a:rPr lang="es-MX" sz="4000" dirty="0" smtClean="0">
                <a:latin typeface="Aharoni" pitchFamily="2" charset="-79"/>
                <a:cs typeface="Aharoni" pitchFamily="2" charset="-79"/>
              </a:rPr>
              <a:t>REMO</a:t>
            </a:r>
            <a:endParaRPr lang="es-CL" sz="40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67</TotalTime>
  <Words>30</Words>
  <Application>Microsoft Office PowerPoint</Application>
  <PresentationFormat>Presentación en pantalla (4:3)</PresentationFormat>
  <Paragraphs>13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Flujo</vt:lpstr>
      <vt:lpstr>Yo en la escuela naval</vt:lpstr>
      <vt:lpstr>Diapositiva 2</vt:lpstr>
      <vt:lpstr>Diapositiva 3</vt:lpstr>
      <vt:lpstr>Diapositiva 4</vt:lpstr>
      <vt:lpstr>            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7</cp:revision>
  <dcterms:created xsi:type="dcterms:W3CDTF">2024-06-05T12:32:09Z</dcterms:created>
  <dcterms:modified xsi:type="dcterms:W3CDTF">2024-06-05T13:39:32Z</dcterms:modified>
</cp:coreProperties>
</file>