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57" r:id="rId5"/>
    <p:sldId id="259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80" autoAdjust="0"/>
    <p:restoredTop sz="94638" autoAdjust="0"/>
  </p:normalViewPr>
  <p:slideViewPr>
    <p:cSldViewPr>
      <p:cViewPr varScale="1">
        <p:scale>
          <a:sx n="34" d="100"/>
          <a:sy n="34" d="100"/>
        </p:scale>
        <p:origin x="-84" y="-7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68162-560E-4964-9B52-E784DB6A6798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C0C8F-F3C4-4EA1-A440-5829CC38C870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32" name="31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39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40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41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56" name="55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64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65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66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cover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68162-560E-4964-9B52-E784DB6A6798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C0C8F-F3C4-4EA1-A440-5829CC38C87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>
    <p:cover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14 Forma libre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12 Forma libre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16 Forma libre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17 Forma libre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18 Forma libre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19 Forma libre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20 Forma libre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21 Forma libre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22 Forma libre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23 Forma libre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24 Forma libre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25 Forma libre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26 Forma libre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68162-560E-4964-9B52-E784DB6A6798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C0C8F-F3C4-4EA1-A440-5829CC38C870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cover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68162-560E-4964-9B52-E784DB6A6798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C0C8F-F3C4-4EA1-A440-5829CC38C87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>
    <p:cover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68162-560E-4964-9B52-E784DB6A6798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C0C8F-F3C4-4EA1-A440-5829CC38C870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16 Rectángulo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17 Rectángulo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19 Rectángulo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20 Rectángulo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Rectángulo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cover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68162-560E-4964-9B52-E784DB6A6798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C0C8F-F3C4-4EA1-A440-5829CC38C87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>
    <p:cover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68162-560E-4964-9B52-E784DB6A6798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C0C8F-F3C4-4EA1-A440-5829CC38C87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>
    <p:cover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68162-560E-4964-9B52-E784DB6A6798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C0C8F-F3C4-4EA1-A440-5829CC38C87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>
    <p:cover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8 Conector recto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9 Grupo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14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grpSp>
        <p:nvGrpSpPr>
          <p:cNvPr id="14" name="13 Grupo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10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17 Grupo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18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A8568162-560E-4964-9B52-E784DB6A6798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11C0C8F-F3C4-4EA1-A440-5829CC38C87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>
    <p:cover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68162-560E-4964-9B52-E784DB6A6798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C0C8F-F3C4-4EA1-A440-5829CC38C87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>
    <p:cover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568162-560E-4964-9B52-E784DB6A6798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1C0C8F-F3C4-4EA1-A440-5829CC38C87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>
    <p:cover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14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16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8568162-560E-4964-9B52-E784DB6A6798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511C0C8F-F3C4-4EA1-A440-5829CC38C870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cover dir="u"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1472" y="1428736"/>
            <a:ext cx="7772400" cy="1470025"/>
          </a:xfrm>
        </p:spPr>
        <p:txBody>
          <a:bodyPr/>
          <a:lstStyle/>
          <a:p>
            <a:r>
              <a:rPr lang="es-CL" sz="4400" dirty="0" smtClean="0"/>
              <a:t>Yo en la </a:t>
            </a:r>
            <a:r>
              <a:rPr lang="es-CL" sz="4400" dirty="0"/>
              <a:t>E</a:t>
            </a:r>
            <a:r>
              <a:rPr lang="es-CL" sz="4400" dirty="0" smtClean="0"/>
              <a:t>scuela Naval</a:t>
            </a:r>
            <a:endParaRPr lang="es-CL" sz="44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42910" y="3786190"/>
            <a:ext cx="4071966" cy="1752600"/>
          </a:xfrm>
        </p:spPr>
        <p:txBody>
          <a:bodyPr>
            <a:normAutofit/>
          </a:bodyPr>
          <a:lstStyle/>
          <a:p>
            <a:pPr algn="just"/>
            <a:r>
              <a:rPr lang="es-CL" sz="2400" dirty="0" smtClean="0">
                <a:solidFill>
                  <a:schemeClr val="tx1"/>
                </a:solidFill>
              </a:rPr>
              <a:t>Nombre: Joaquín Díaz</a:t>
            </a:r>
          </a:p>
          <a:p>
            <a:pPr algn="just"/>
            <a:r>
              <a:rPr lang="es-CL" sz="2400" dirty="0" smtClean="0">
                <a:solidFill>
                  <a:schemeClr val="tx1"/>
                </a:solidFill>
              </a:rPr>
              <a:t>Curso: 1°Cepo</a:t>
            </a:r>
          </a:p>
          <a:p>
            <a:pPr algn="just"/>
            <a:r>
              <a:rPr lang="es-CL" sz="2400" dirty="0" smtClean="0">
                <a:solidFill>
                  <a:schemeClr val="tx1"/>
                </a:solidFill>
              </a:rPr>
              <a:t>División: 2da División</a:t>
            </a:r>
          </a:p>
          <a:p>
            <a:pPr algn="just"/>
            <a:r>
              <a:rPr lang="es-CL" sz="2400" dirty="0" smtClean="0">
                <a:solidFill>
                  <a:schemeClr val="tx1"/>
                </a:solidFill>
              </a:rPr>
              <a:t>N°399</a:t>
            </a:r>
            <a:endParaRPr lang="es-CL" sz="2400" dirty="0">
              <a:solidFill>
                <a:schemeClr val="tx1"/>
              </a:solidFill>
            </a:endParaRPr>
          </a:p>
        </p:txBody>
      </p:sp>
      <p:sp>
        <p:nvSpPr>
          <p:cNvPr id="6146" name="AutoShape 2" descr="Archivo:Escuela naval Arturo Prat.jpg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6148" name="AutoShape 4" descr="Archivo:Escuela naval Arturo Prat.jpg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6150" name="AutoShape 6" descr="Archivo:Escuela naval Arturo Prat.jpg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6152" name="AutoShape 8" descr="Archivo:Escuela naval Arturo Prat.jpg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8 Imagen" descr="Escuela_naval_Arturo_Prat.jpg"/>
          <p:cNvPicPr>
            <a:picLocks noChangeAspect="1"/>
          </p:cNvPicPr>
          <p:nvPr/>
        </p:nvPicPr>
        <p:blipFill>
          <a:blip r:embed="rId2"/>
          <a:srcRect l="8002" r="-4020"/>
          <a:stretch>
            <a:fillRect/>
          </a:stretch>
        </p:blipFill>
        <p:spPr>
          <a:xfrm>
            <a:off x="357158" y="0"/>
            <a:ext cx="928694" cy="1118728"/>
          </a:xfrm>
          <a:prstGeom prst="rect">
            <a:avLst/>
          </a:prstGeom>
        </p:spPr>
      </p:pic>
      <p:pic>
        <p:nvPicPr>
          <p:cNvPr id="11" name="10 Imagen" descr="53498942592_3f45dea275_w.jpg"/>
          <p:cNvPicPr>
            <a:picLocks noChangeAspect="1"/>
          </p:cNvPicPr>
          <p:nvPr/>
        </p:nvPicPr>
        <p:blipFill>
          <a:blip r:embed="rId3"/>
          <a:srcRect l="23686"/>
          <a:stretch>
            <a:fillRect/>
          </a:stretch>
        </p:blipFill>
        <p:spPr>
          <a:xfrm>
            <a:off x="4643438" y="3071810"/>
            <a:ext cx="4000528" cy="349914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4400" dirty="0" smtClean="0"/>
              <a:t>Primer Día</a:t>
            </a:r>
            <a:endParaRPr lang="es-CL" sz="4400" dirty="0"/>
          </a:p>
        </p:txBody>
      </p:sp>
      <p:pic>
        <p:nvPicPr>
          <p:cNvPr id="4" name="3 Marcador de contenido" descr="53499844766_f4dea8c2b6_w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500174"/>
            <a:ext cx="3810000" cy="2543175"/>
          </a:xfrm>
        </p:spPr>
      </p:pic>
      <p:pic>
        <p:nvPicPr>
          <p:cNvPr id="5" name="4 Imagen" descr="53500217743_8dd4aa7efc_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4143380"/>
            <a:ext cx="3810000" cy="2543175"/>
          </a:xfrm>
          <a:prstGeom prst="rect">
            <a:avLst/>
          </a:prstGeom>
        </p:spPr>
      </p:pic>
      <p:pic>
        <p:nvPicPr>
          <p:cNvPr id="6" name="5 Imagen" descr="53500261875_d5e794a09a_w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4143380"/>
            <a:ext cx="3810000" cy="2543175"/>
          </a:xfrm>
          <a:prstGeom prst="rect">
            <a:avLst/>
          </a:prstGeom>
        </p:spPr>
      </p:pic>
      <p:pic>
        <p:nvPicPr>
          <p:cNvPr id="7" name="6 Imagen" descr="53500488205_ca62ce0249_w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2066" y="1500174"/>
            <a:ext cx="3810000" cy="2543175"/>
          </a:xfrm>
          <a:prstGeom prst="rect">
            <a:avLst/>
          </a:prstGeom>
        </p:spPr>
      </p:pic>
    </p:spTree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4400" dirty="0" smtClean="0"/>
              <a:t>Deportes</a:t>
            </a:r>
            <a:endParaRPr lang="es-CL" sz="4400" dirty="0"/>
          </a:p>
        </p:txBody>
      </p:sp>
      <p:pic>
        <p:nvPicPr>
          <p:cNvPr id="4" name="3 Marcador de contenido" descr="53525516199_658525d7d2_b.jpg"/>
          <p:cNvPicPr>
            <a:picLocks noGrp="1" noChangeAspect="1"/>
          </p:cNvPicPr>
          <p:nvPr>
            <p:ph idx="1"/>
          </p:nvPr>
        </p:nvPicPr>
        <p:blipFill>
          <a:blip r:embed="rId2"/>
          <a:srcRect r="15333" b="13578"/>
          <a:stretch>
            <a:fillRect/>
          </a:stretch>
        </p:blipFill>
        <p:spPr>
          <a:xfrm>
            <a:off x="714348" y="1643050"/>
            <a:ext cx="4714908" cy="3214711"/>
          </a:xfrm>
        </p:spPr>
      </p:pic>
      <p:pic>
        <p:nvPicPr>
          <p:cNvPr id="5" name="4 Imagen" descr="53525632435_b25b827bef_b.jpg"/>
          <p:cNvPicPr>
            <a:picLocks noChangeAspect="1"/>
          </p:cNvPicPr>
          <p:nvPr/>
        </p:nvPicPr>
        <p:blipFill>
          <a:blip r:embed="rId3"/>
          <a:srcRect l="8219" t="8203"/>
          <a:stretch>
            <a:fillRect/>
          </a:stretch>
        </p:blipFill>
        <p:spPr>
          <a:xfrm>
            <a:off x="4000496" y="3429000"/>
            <a:ext cx="4786346" cy="3197687"/>
          </a:xfrm>
          <a:prstGeom prst="rect">
            <a:avLst/>
          </a:prstGeom>
        </p:spPr>
      </p:pic>
      <p:sp>
        <p:nvSpPr>
          <p:cNvPr id="7" name="6 Flecha derecha"/>
          <p:cNvSpPr/>
          <p:nvPr/>
        </p:nvSpPr>
        <p:spPr>
          <a:xfrm rot="4894320">
            <a:off x="4422291" y="4357182"/>
            <a:ext cx="554862" cy="176023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CuadroTexto"/>
          <p:cNvSpPr txBox="1"/>
          <p:nvPr/>
        </p:nvSpPr>
        <p:spPr>
          <a:xfrm>
            <a:off x="785786" y="1214422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Pre-ficha Física</a:t>
            </a:r>
            <a:endParaRPr lang="es-CL" dirty="0"/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4400" dirty="0" smtClean="0"/>
              <a:t>Carretas y aventuras</a:t>
            </a:r>
            <a:endParaRPr lang="es-CL" sz="4400" dirty="0"/>
          </a:p>
        </p:txBody>
      </p:sp>
      <p:pic>
        <p:nvPicPr>
          <p:cNvPr id="4" name="3 Marcador de contenido" descr="53514246062_53ac2afe51_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4214818"/>
            <a:ext cx="3634240" cy="2428892"/>
          </a:xfrm>
        </p:spPr>
      </p:pic>
      <p:pic>
        <p:nvPicPr>
          <p:cNvPr id="5" name="4 Imagen" descr="53515456104_996912be63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643050"/>
            <a:ext cx="3643338" cy="2434971"/>
          </a:xfrm>
          <a:prstGeom prst="rect">
            <a:avLst/>
          </a:prstGeom>
        </p:spPr>
      </p:pic>
      <p:pic>
        <p:nvPicPr>
          <p:cNvPr id="6" name="5 Imagen" descr="53515568370_3416caf68c_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1643050"/>
            <a:ext cx="3643338" cy="2434972"/>
          </a:xfrm>
          <a:prstGeom prst="rect">
            <a:avLst/>
          </a:prstGeom>
        </p:spPr>
      </p:pic>
      <p:pic>
        <p:nvPicPr>
          <p:cNvPr id="7" name="6 Imagen" descr="53515570120_86e2d5c13a_c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2066" y="4214818"/>
            <a:ext cx="3627445" cy="242435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714348" y="1285860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Campaña Náutica en la Isla Quiriquina </a:t>
            </a:r>
            <a:endParaRPr lang="es-CL" dirty="0"/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4400" dirty="0" smtClean="0"/>
              <a:t>Mi primer Desfile</a:t>
            </a:r>
            <a:endParaRPr lang="es-CL" sz="4400" dirty="0"/>
          </a:p>
        </p:txBody>
      </p:sp>
      <p:pic>
        <p:nvPicPr>
          <p:cNvPr id="5" name="4 Imagen" descr="53736778962_bf6639d2ee_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818" y="4286256"/>
            <a:ext cx="3571900" cy="2387227"/>
          </a:xfrm>
          <a:prstGeom prst="rect">
            <a:avLst/>
          </a:prstGeom>
        </p:spPr>
      </p:pic>
      <p:pic>
        <p:nvPicPr>
          <p:cNvPr id="6" name="5 Imagen" descr="53737706491_828886e1af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4286256"/>
            <a:ext cx="3643338" cy="2434973"/>
          </a:xfrm>
          <a:prstGeom prst="rect">
            <a:avLst/>
          </a:prstGeom>
        </p:spPr>
      </p:pic>
      <p:pic>
        <p:nvPicPr>
          <p:cNvPr id="7" name="6 Imagen" descr="53738122640_f90f8632a3_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1690794"/>
            <a:ext cx="3643338" cy="2434971"/>
          </a:xfrm>
          <a:prstGeom prst="rect">
            <a:avLst/>
          </a:prstGeom>
        </p:spPr>
      </p:pic>
      <p:pic>
        <p:nvPicPr>
          <p:cNvPr id="8" name="7 Imagen" descr="53738121600_7deed6cc4c_c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18" y="1714488"/>
            <a:ext cx="3571900" cy="2387227"/>
          </a:xfrm>
          <a:prstGeom prst="rect">
            <a:avLst/>
          </a:prstGeom>
        </p:spPr>
      </p:pic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500034" y="1285860"/>
            <a:ext cx="3643338" cy="35719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s-CL" sz="1800" dirty="0" smtClean="0"/>
              <a:t>Desfile 21 de Mayo</a:t>
            </a:r>
            <a:endParaRPr lang="es-CL" sz="1800" dirty="0"/>
          </a:p>
        </p:txBody>
      </p:sp>
      <p:sp>
        <p:nvSpPr>
          <p:cNvPr id="10" name="9 Flecha izquierda"/>
          <p:cNvSpPr/>
          <p:nvPr/>
        </p:nvSpPr>
        <p:spPr>
          <a:xfrm rot="19065844">
            <a:off x="1920348" y="2172200"/>
            <a:ext cx="309195" cy="94287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Flecha abajo"/>
          <p:cNvSpPr/>
          <p:nvPr/>
        </p:nvSpPr>
        <p:spPr>
          <a:xfrm>
            <a:off x="6715140" y="2143116"/>
            <a:ext cx="71438" cy="21431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Flecha abajo"/>
          <p:cNvSpPr/>
          <p:nvPr/>
        </p:nvSpPr>
        <p:spPr>
          <a:xfrm>
            <a:off x="3143240" y="4572008"/>
            <a:ext cx="71438" cy="21431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Flecha derecha"/>
          <p:cNvSpPr/>
          <p:nvPr/>
        </p:nvSpPr>
        <p:spPr>
          <a:xfrm>
            <a:off x="5643570" y="4714884"/>
            <a:ext cx="214314" cy="7143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animBg="1"/>
      <p:bldP spid="11" grpId="0" animBg="1"/>
      <p:bldP spid="12" grpId="0" animBg="1"/>
      <p:bldP spid="1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61</TotalTime>
  <Words>38</Words>
  <Application>Microsoft Office PowerPoint</Application>
  <PresentationFormat>Presentación en pantalla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Metro</vt:lpstr>
      <vt:lpstr>Yo en la Escuela Naval</vt:lpstr>
      <vt:lpstr>Primer Día</vt:lpstr>
      <vt:lpstr>Deportes</vt:lpstr>
      <vt:lpstr>Carretas y aventuras</vt:lpstr>
      <vt:lpstr>Mi primer Desfile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Endisp16</dc:creator>
  <cp:lastModifiedBy>Endisp16</cp:lastModifiedBy>
  <cp:revision>8</cp:revision>
  <dcterms:created xsi:type="dcterms:W3CDTF">2024-06-05T12:23:56Z</dcterms:created>
  <dcterms:modified xsi:type="dcterms:W3CDTF">2024-06-05T13:26:40Z</dcterms:modified>
</cp:coreProperties>
</file>