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6" r:id="rId10"/>
    <p:sldId id="268" r:id="rId11"/>
    <p:sldId id="271" r:id="rId12"/>
    <p:sldId id="274" r:id="rId13"/>
    <p:sldId id="270" r:id="rId14"/>
    <p:sldId id="273" r:id="rId15"/>
    <p:sldId id="275" r:id="rId16"/>
    <p:sldId id="276" r:id="rId17"/>
    <p:sldId id="277" r:id="rId1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7375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474" autoAdjust="0"/>
    <p:restoredTop sz="96362" autoAdjust="0"/>
  </p:normalViewPr>
  <p:slideViewPr>
    <p:cSldViewPr snapToGrid="0">
      <p:cViewPr varScale="1">
        <p:scale>
          <a:sx n="67" d="100"/>
          <a:sy n="67" d="100"/>
        </p:scale>
        <p:origin x="312" y="7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0BCBA-4F80-42D6-8F15-4EF8D3C4B05B}" type="doc">
      <dgm:prSet loTypeId="urn:microsoft.com/office/officeart/2005/8/layout/vList5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93AC0B2D-1EB7-4E2A-BC79-108ECADF061C}">
      <dgm:prSet phldrT="[Texto]" phldr="0"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2006–2009</a:t>
          </a:r>
        </a:p>
      </dgm:t>
    </dgm:pt>
    <dgm:pt modelId="{2EF3D818-B691-48AE-B1EE-2CA9E9B72669}" type="parTrans" cxnId="{16E4704E-D2CA-4509-912C-662BE206FBF6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C7395D81-04E2-4058-9667-3E1F4F8D5D3E}" type="sibTrans" cxnId="{16E4704E-D2CA-4509-912C-662BE206FBF6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D1691F46-3475-4E0D-BDBB-10647341AD6D}">
      <dgm:prSet phldrT="[Texto]" phldr="0" custT="1"/>
      <dgm:spPr/>
      <dgm:t>
        <a:bodyPr/>
        <a:lstStyle/>
        <a:p>
          <a:r>
            <a:rPr lang="es-MX" sz="1600">
              <a:latin typeface="Arial Narrow" panose="020B0606020202030204" pitchFamily="34" charset="0"/>
            </a:rPr>
            <a:t>SUBTELVALP</a:t>
          </a:r>
          <a:endParaRPr lang="es-CL" sz="1600">
            <a:latin typeface="Arial Narrow" panose="020B0606020202030204" pitchFamily="34" charset="0"/>
          </a:endParaRPr>
        </a:p>
      </dgm:t>
    </dgm:pt>
    <dgm:pt modelId="{06B71F2B-04DC-4B8B-AAB9-8DD93AA3F05A}" type="parTrans" cxnId="{15FFE932-A72A-453B-AB05-306BFB3FD16A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2DAEA5D8-5475-4386-B28B-52256F7C6AC2}" type="sibTrans" cxnId="{15FFE932-A72A-453B-AB05-306BFB3FD16A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111B24F4-A9A2-4934-B806-65ACD9C13DEE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2010</a:t>
          </a:r>
        </a:p>
      </dgm:t>
    </dgm:pt>
    <dgm:pt modelId="{EF81EEBA-B6B9-4E64-88F7-FBBF41F11356}" type="parTrans" cxnId="{CC343829-8CD8-4A07-A78F-54849F6D42E9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79FD09B1-0F69-48D0-8BCE-AC1C1A16F8DF}" type="sibTrans" cxnId="{CC343829-8CD8-4A07-A78F-54849F6D42E9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3C0EAF23-F2C4-49BE-A735-FB174379226C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2011</a:t>
          </a:r>
        </a:p>
      </dgm:t>
    </dgm:pt>
    <dgm:pt modelId="{20DA688E-86A7-49FF-8038-B8B4E2DC1FF2}" type="parTrans" cxnId="{669DB090-D18F-4DA0-BC32-AA68D1F700A5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ABFF41D6-7403-40B1-A73C-00382EB9AB04}" type="sibTrans" cxnId="{669DB090-D18F-4DA0-BC32-AA68D1F700A5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A6221A16-53D2-4383-A94C-0C6551183166}">
      <dgm:prSet custT="1"/>
      <dgm:spPr/>
      <dgm:t>
        <a:bodyPr/>
        <a:lstStyle/>
        <a:p>
          <a:r>
            <a:rPr lang="pt-BR" sz="1600" dirty="0">
              <a:latin typeface="Arial Narrow" panose="020B0606020202030204" pitchFamily="34" charset="0"/>
            </a:rPr>
            <a:t>2012–2013</a:t>
          </a:r>
        </a:p>
      </dgm:t>
    </dgm:pt>
    <dgm:pt modelId="{D09BFAE1-0303-4C18-9338-EE646F1A31A1}" type="parTrans" cxnId="{2C2F791B-A2B5-4221-AB2B-E5324D571390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BA8AA51A-0185-43EE-862B-D576FAB2007C}" type="sibTrans" cxnId="{2C2F791B-A2B5-4221-AB2B-E5324D571390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DB0ACF0E-A2B1-4077-86E6-A5EE04E92EF8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2014</a:t>
          </a:r>
        </a:p>
      </dgm:t>
    </dgm:pt>
    <dgm:pt modelId="{8C2F970B-7BB9-48DD-93EF-BCC6C29C7325}" type="parTrans" cxnId="{BB0D1B30-291C-42D6-B249-CF197B350F7D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3BB987F5-9970-4D29-897D-CCDB8512A1ED}" type="sibTrans" cxnId="{BB0D1B30-291C-42D6-B249-CF197B350F7D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09E588E7-54C8-4EC3-8A4A-CEA4CF0EB6CF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2015</a:t>
          </a:r>
        </a:p>
      </dgm:t>
    </dgm:pt>
    <dgm:pt modelId="{9744298C-E877-411C-A6CC-FF364C52D004}" type="parTrans" cxnId="{F0BD518B-A1F2-42A7-9C39-FEFD0E5390DE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AD320654-93F5-4B83-8D5D-E9394158CE0B}" type="sibTrans" cxnId="{F0BD518B-A1F2-42A7-9C39-FEFD0E5390DE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636ED392-F010-4F54-935D-811F444BC716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2016</a:t>
          </a:r>
        </a:p>
      </dgm:t>
    </dgm:pt>
    <dgm:pt modelId="{264DE0AA-9CC8-4366-ACF5-907196A66FED}" type="parTrans" cxnId="{14288D40-251B-4F73-BF03-BB64F3806AA9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BF15FE92-F839-4335-8520-D188540223F4}" type="sibTrans" cxnId="{14288D40-251B-4F73-BF03-BB64F3806AA9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2079EA8A-35E6-4A85-B856-0E55F96A5BD2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2017–2018</a:t>
          </a:r>
        </a:p>
      </dgm:t>
    </dgm:pt>
    <dgm:pt modelId="{EA032D82-B5BE-42E3-B978-1294F9D85AD7}" type="parTrans" cxnId="{3E89CB5D-1240-4415-AD5E-FAD171B9F8E8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65E6DD0E-D6B8-4804-BD2D-EDD45DEDB3CB}" type="sibTrans" cxnId="{3E89CB5D-1240-4415-AD5E-FAD171B9F8E8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CD5334A9-8BB9-4D49-B285-B573C215DCDE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2019</a:t>
          </a:r>
        </a:p>
      </dgm:t>
    </dgm:pt>
    <dgm:pt modelId="{43173704-F053-4ED2-8447-F1F03D42D676}" type="parTrans" cxnId="{331A274F-5B25-4431-87FD-BC21791F9300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1BC138C0-ED5F-49D1-9243-9273524AFB97}" type="sibTrans" cxnId="{331A274F-5B25-4431-87FD-BC21791F9300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04A283B2-5004-4B21-95E5-72A5C2C71058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2020</a:t>
          </a:r>
        </a:p>
      </dgm:t>
    </dgm:pt>
    <dgm:pt modelId="{BDC91389-4D5C-44F6-ADEC-F2B9B5889714}" type="parTrans" cxnId="{264C8542-537B-4262-8DA6-D49615BB6E5C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24B33E26-AE76-453F-B01D-4B4D9BD3E3B8}" type="sibTrans" cxnId="{264C8542-537B-4262-8DA6-D49615BB6E5C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0A20CFBA-96BE-4B88-91B3-7BDCB6985280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2021–2022</a:t>
          </a:r>
        </a:p>
      </dgm:t>
    </dgm:pt>
    <dgm:pt modelId="{C0E22200-F60E-4C39-8A88-864F0602ABB6}" type="parTrans" cxnId="{0334223C-9229-4360-8B96-7632A368331B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287DD44D-1C33-4FF6-8B77-98D0DE7CAD53}" type="sibTrans" cxnId="{0334223C-9229-4360-8B96-7632A368331B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7E61DD05-F0ED-4568-928B-3D1E55F04A55}">
      <dgm:prSet custT="1"/>
      <dgm:spPr/>
      <dgm:t>
        <a:bodyPr/>
        <a:lstStyle/>
        <a:p>
          <a:r>
            <a:rPr lang="es-MX" sz="1600" dirty="0">
              <a:latin typeface="Arial Narrow" panose="020B0606020202030204" pitchFamily="34" charset="0"/>
            </a:rPr>
            <a:t>2022–2025</a:t>
          </a:r>
        </a:p>
      </dgm:t>
    </dgm:pt>
    <dgm:pt modelId="{2CE1D520-761D-4FAA-83BF-3521FD247676}" type="parTrans" cxnId="{21CA669C-EB03-4F2A-9159-943D50ED4501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A4753DBB-61C2-474B-A968-E009ECD5F5BA}" type="sibTrans" cxnId="{21CA669C-EB03-4F2A-9159-943D50ED4501}">
      <dgm:prSet custT="1"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6E84800A-F0F4-4529-A440-321F61C75A6A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2026</a:t>
          </a:r>
        </a:p>
      </dgm:t>
    </dgm:pt>
    <dgm:pt modelId="{5B3E84C1-9B98-4AB8-8F4C-0F229B1CDF14}" type="parTrans" cxnId="{C0938683-461A-40CE-80CD-9A7BB6247CF7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355051C6-A139-4EF8-97FF-45FD41BE3FDC}" type="sibTrans" cxnId="{C0938683-461A-40CE-80CD-9A7BB6247CF7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05566B53-794D-4ED8-A81B-E38605537687}">
      <dgm:prSet phldrT="[Texto]" phldr="0"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ESNAVAL – Cadete</a:t>
          </a:r>
        </a:p>
      </dgm:t>
    </dgm:pt>
    <dgm:pt modelId="{B7DD3C9D-DE01-43BF-8B69-80EF10A38951}" type="parTrans" cxnId="{BE809AC7-8A7A-431F-908C-2BE496268222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5F0453E5-EF80-4F8E-9947-918960D367EB}" type="sibTrans" cxnId="{BE809AC7-8A7A-431F-908C-2BE496268222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B865EF29-8611-4415-A929-B3E81A42A74A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ESMERALDA – Guardiamarina</a:t>
          </a:r>
        </a:p>
      </dgm:t>
    </dgm:pt>
    <dgm:pt modelId="{75AC2256-46B9-4A68-8CBD-3330A6BFADB9}" type="parTrans" cxnId="{2E04DCC6-BF67-43FD-9C1B-F6A86D1A3565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E7CC7BAE-F588-405E-9B0A-839473260F37}" type="sibTrans" cxnId="{2E04DCC6-BF67-43FD-9C1B-F6A86D1A3565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F3371CF7-A7ED-42CF-BFE2-07D3594C7489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PRAT – </a:t>
          </a:r>
          <a:r>
            <a:rPr lang="es-CL" sz="1600" dirty="0" err="1">
              <a:latin typeface="Arial Narrow" panose="020B0606020202030204" pitchFamily="34" charset="0"/>
            </a:rPr>
            <a:t>Ayte</a:t>
          </a:r>
          <a:r>
            <a:rPr lang="es-CL" sz="1600" dirty="0">
              <a:latin typeface="Arial Narrow" panose="020B0606020202030204" pitchFamily="34" charset="0"/>
            </a:rPr>
            <a:t>. Piloto</a:t>
          </a:r>
        </a:p>
      </dgm:t>
    </dgm:pt>
    <dgm:pt modelId="{B024F52C-9A0C-4952-BA71-83DEB76CF6BE}" type="parTrans" cxnId="{0AE4916B-BF98-49B3-B61D-E8C60706890D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75DE3E13-776D-4DDA-82AA-45AA2A8C39ED}" type="sibTrans" cxnId="{0AE4916B-BF98-49B3-B61D-E8C60706890D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38D2B0BC-6D66-4479-BE2E-28EEACE4EF59}">
      <dgm:prSet custT="1"/>
      <dgm:spPr/>
      <dgm:t>
        <a:bodyPr/>
        <a:lstStyle/>
        <a:p>
          <a:r>
            <a:rPr lang="pt-BR" sz="1600" dirty="0">
              <a:latin typeface="Arial Narrow" panose="020B0606020202030204" pitchFamily="34" charset="0"/>
            </a:rPr>
            <a:t> LPC DÍAZ – 2do Comandante / Comandante</a:t>
          </a:r>
        </a:p>
      </dgm:t>
    </dgm:pt>
    <dgm:pt modelId="{0DE49EE5-9009-4D81-9EEB-AF621B643F9A}" type="parTrans" cxnId="{AB2713E4-4CB9-44BF-89BC-F609C5090A90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07FB1D6B-54CC-46C2-A130-E68884ED0FF5}" type="sibTrans" cxnId="{AB2713E4-4CB9-44BF-89BC-F609C5090A90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6994EE8C-BB28-489C-B55B-DA03F5852E87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APOLINAV – Especialidad</a:t>
          </a:r>
        </a:p>
      </dgm:t>
    </dgm:pt>
    <dgm:pt modelId="{F334E9DB-820B-41E0-852B-C7B756769C5B}" type="parTrans" cxnId="{9F7FAC2D-67E3-4AB9-A2A0-B68371604F45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F485AFD7-6FBC-48BF-98B6-AB263C5BF8A3}" type="sibTrans" cxnId="{9F7FAC2D-67E3-4AB9-A2A0-B68371604F45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D6CBEF33-80F1-4C39-B524-24A0997E2CDC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 ESAVNAV – Curso Piloto</a:t>
          </a:r>
        </a:p>
      </dgm:t>
    </dgm:pt>
    <dgm:pt modelId="{DA4C310E-2C16-46DE-9D96-4F0A5B608C7B}" type="parTrans" cxnId="{46F412E3-5822-4022-A2C2-EF5A46DEB70B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863141B1-CFCF-4108-AB5C-1554742BB5D7}" type="sibTrans" cxnId="{46F412E3-5822-4022-A2C2-EF5A46DEB70B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240FF658-CD18-4805-8AB5-44199AF50FCC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 APOLINAV – Especialidad Tc.</a:t>
          </a:r>
        </a:p>
      </dgm:t>
    </dgm:pt>
    <dgm:pt modelId="{59D53F07-94D2-44DC-ABD1-C69629464FBB}" type="parTrans" cxnId="{CDFF33DF-D350-4AB6-9E57-413CE0177BBA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BB753B0E-7C4D-45BB-8DE9-DF941049DA02}" type="sibTrans" cxnId="{CDFF33DF-D350-4AB6-9E57-413CE0177BBA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4F498E1F-767A-4187-BC49-81F1749E5EE7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 CONDELL – OFTEL</a:t>
          </a:r>
        </a:p>
      </dgm:t>
    </dgm:pt>
    <dgm:pt modelId="{F6628B22-7937-4A25-A5C9-71B0C2FD3EAD}" type="parTrans" cxnId="{D75924BC-E0BD-4523-B6E2-E229797B42E8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6DFA4FCA-D01A-42E4-A99D-D64311730920}" type="sibTrans" cxnId="{D75924BC-E0BD-4523-B6E2-E229797B42E8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239E6458-EAAD-4E7E-9691-61117B432E8C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PRIZONA – </a:t>
          </a:r>
          <a:r>
            <a:rPr lang="es-CL" sz="1600" dirty="0" err="1">
              <a:latin typeface="Arial Narrow" panose="020B0606020202030204" pitchFamily="34" charset="0"/>
            </a:rPr>
            <a:t>Ayudor</a:t>
          </a:r>
          <a:endParaRPr lang="es-CL" sz="1600" dirty="0">
            <a:latin typeface="Arial Narrow" panose="020B0606020202030204" pitchFamily="34" charset="0"/>
          </a:endParaRPr>
        </a:p>
      </dgm:t>
    </dgm:pt>
    <dgm:pt modelId="{0E66276B-A7E2-49E8-B3F0-7BC388042EE9}" type="parTrans" cxnId="{9FD8DA1D-5DA5-4C8F-B9B5-81637008C3F4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7FB4EAE1-1877-40D3-A7B4-D3E160B50D8B}" type="sibTrans" cxnId="{9FD8DA1D-5DA5-4C8F-B9B5-81637008C3F4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2A56EAE0-FB25-4D90-9522-2740658001C8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COMOPER – </a:t>
          </a:r>
          <a:r>
            <a:rPr lang="es-CL" sz="1600" dirty="0" err="1">
              <a:latin typeface="Arial Narrow" panose="020B0606020202030204" pitchFamily="34" charset="0"/>
            </a:rPr>
            <a:t>Ayudor</a:t>
          </a:r>
          <a:endParaRPr lang="es-CL" sz="1600" dirty="0">
            <a:latin typeface="Arial Narrow" panose="020B0606020202030204" pitchFamily="34" charset="0"/>
          </a:endParaRPr>
        </a:p>
      </dgm:t>
    </dgm:pt>
    <dgm:pt modelId="{D5E240AE-5EA6-4D1D-AEB2-9DF8271AEE1F}" type="parTrans" cxnId="{22418342-8E1F-407F-B6DE-4A688F15D349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FAFCB2BD-0D05-4866-BECE-596212652C47}" type="sibTrans" cxnId="{22418342-8E1F-407F-B6DE-4A688F15D349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F86D502D-A7E7-4F2C-9D02-E268624BAC06}">
      <dgm:prSet custT="1"/>
      <dgm:spPr/>
      <dgm:t>
        <a:bodyPr/>
        <a:lstStyle/>
        <a:p>
          <a:r>
            <a:rPr lang="es-CL" sz="1600" dirty="0">
              <a:latin typeface="Arial Narrow" panose="020B0606020202030204" pitchFamily="34" charset="0"/>
            </a:rPr>
            <a:t> BLANCO – OFTEL</a:t>
          </a:r>
        </a:p>
      </dgm:t>
    </dgm:pt>
    <dgm:pt modelId="{EC0827F0-A3F2-4B89-94B7-7B587DD572F3}" type="parTrans" cxnId="{5BBB177A-6ADC-436B-AE17-F6549B6B9A5D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9D0A4323-CC9C-4F28-8845-5ABDBB2C6DC6}" type="sibTrans" cxnId="{5BBB177A-6ADC-436B-AE17-F6549B6B9A5D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E7162463-9B5C-403A-A5AB-6C0EC182F603}">
      <dgm:prSet custT="1"/>
      <dgm:spPr/>
      <dgm:t>
        <a:bodyPr/>
        <a:lstStyle/>
        <a:p>
          <a:r>
            <a:rPr lang="es-MX" sz="1600" dirty="0">
              <a:latin typeface="Arial Narrow" panose="020B0606020202030204" pitchFamily="34" charset="0"/>
            </a:rPr>
            <a:t> ESNAVAL – Mantención y Servicios / OFDIV  / 	         Jefe Dpto. Control de Gestión</a:t>
          </a:r>
        </a:p>
      </dgm:t>
    </dgm:pt>
    <dgm:pt modelId="{6F0B74C2-52D9-4371-A734-5450F7CFDBF9}" type="parTrans" cxnId="{D5875078-FBDC-4753-8FEA-6E56F3B38FB3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478E0B8E-4778-40D0-B4E6-AD54DE836C18}" type="sibTrans" cxnId="{D5875078-FBDC-4753-8FEA-6E56F3B38FB3}">
      <dgm:prSet/>
      <dgm:spPr/>
      <dgm:t>
        <a:bodyPr/>
        <a:lstStyle/>
        <a:p>
          <a:endParaRPr lang="es-CL" sz="1600">
            <a:latin typeface="Arial Narrow" panose="020B0606020202030204" pitchFamily="34" charset="0"/>
          </a:endParaRPr>
        </a:p>
      </dgm:t>
    </dgm:pt>
    <dgm:pt modelId="{7E611593-92E8-40A3-B2AF-C7C070B0D664}" type="pres">
      <dgm:prSet presAssocID="{39F0BCBA-4F80-42D6-8F15-4EF8D3C4B05B}" presName="Name0" presStyleCnt="0">
        <dgm:presLayoutVars>
          <dgm:dir/>
          <dgm:animLvl val="lvl"/>
          <dgm:resizeHandles val="exact"/>
        </dgm:presLayoutVars>
      </dgm:prSet>
      <dgm:spPr/>
    </dgm:pt>
    <dgm:pt modelId="{C916C54E-AA94-406B-B4CD-C4DA336B2BE4}" type="pres">
      <dgm:prSet presAssocID="{93AC0B2D-1EB7-4E2A-BC79-108ECADF061C}" presName="linNode" presStyleCnt="0"/>
      <dgm:spPr/>
    </dgm:pt>
    <dgm:pt modelId="{FA31B631-16F1-4D11-9E3B-991C2F7889FD}" type="pres">
      <dgm:prSet presAssocID="{93AC0B2D-1EB7-4E2A-BC79-108ECADF061C}" presName="parentText" presStyleLbl="node1" presStyleIdx="0" presStyleCnt="13">
        <dgm:presLayoutVars>
          <dgm:chMax val="1"/>
          <dgm:bulletEnabled val="1"/>
        </dgm:presLayoutVars>
      </dgm:prSet>
      <dgm:spPr/>
    </dgm:pt>
    <dgm:pt modelId="{16DC406E-8581-461D-B68E-7BC9CCEB93F3}" type="pres">
      <dgm:prSet presAssocID="{93AC0B2D-1EB7-4E2A-BC79-108ECADF061C}" presName="descendantText" presStyleLbl="alignAccFollowNode1" presStyleIdx="0" presStyleCnt="13">
        <dgm:presLayoutVars>
          <dgm:bulletEnabled val="1"/>
        </dgm:presLayoutVars>
      </dgm:prSet>
      <dgm:spPr/>
    </dgm:pt>
    <dgm:pt modelId="{CA81C7F9-3E80-4840-840D-C70AEF81E40B}" type="pres">
      <dgm:prSet presAssocID="{C7395D81-04E2-4058-9667-3E1F4F8D5D3E}" presName="sp" presStyleCnt="0"/>
      <dgm:spPr/>
    </dgm:pt>
    <dgm:pt modelId="{4DD27EAA-3366-4727-BB28-EFC0EB7F642C}" type="pres">
      <dgm:prSet presAssocID="{111B24F4-A9A2-4934-B806-65ACD9C13DEE}" presName="linNode" presStyleCnt="0"/>
      <dgm:spPr/>
    </dgm:pt>
    <dgm:pt modelId="{B61FB5B6-F2D4-4432-A55E-CDBF9F5CD966}" type="pres">
      <dgm:prSet presAssocID="{111B24F4-A9A2-4934-B806-65ACD9C13DEE}" presName="parentText" presStyleLbl="node1" presStyleIdx="1" presStyleCnt="13">
        <dgm:presLayoutVars>
          <dgm:chMax val="1"/>
          <dgm:bulletEnabled val="1"/>
        </dgm:presLayoutVars>
      </dgm:prSet>
      <dgm:spPr/>
    </dgm:pt>
    <dgm:pt modelId="{5789BF3F-68EA-45DE-A9CB-C9E723F4686C}" type="pres">
      <dgm:prSet presAssocID="{111B24F4-A9A2-4934-B806-65ACD9C13DEE}" presName="descendantText" presStyleLbl="alignAccFollowNode1" presStyleIdx="1" presStyleCnt="13">
        <dgm:presLayoutVars>
          <dgm:bulletEnabled val="1"/>
        </dgm:presLayoutVars>
      </dgm:prSet>
      <dgm:spPr/>
    </dgm:pt>
    <dgm:pt modelId="{E7057A20-57C5-4F6D-9566-37435AD79552}" type="pres">
      <dgm:prSet presAssocID="{79FD09B1-0F69-48D0-8BCE-AC1C1A16F8DF}" presName="sp" presStyleCnt="0"/>
      <dgm:spPr/>
    </dgm:pt>
    <dgm:pt modelId="{19D8FDC8-C86D-46FA-8B4A-F01FE7A64D1D}" type="pres">
      <dgm:prSet presAssocID="{3C0EAF23-F2C4-49BE-A735-FB174379226C}" presName="linNode" presStyleCnt="0"/>
      <dgm:spPr/>
    </dgm:pt>
    <dgm:pt modelId="{7901009E-CA9B-4C32-83C8-329538BD516D}" type="pres">
      <dgm:prSet presAssocID="{3C0EAF23-F2C4-49BE-A735-FB174379226C}" presName="parentText" presStyleLbl="node1" presStyleIdx="2" presStyleCnt="13">
        <dgm:presLayoutVars>
          <dgm:chMax val="1"/>
          <dgm:bulletEnabled val="1"/>
        </dgm:presLayoutVars>
      </dgm:prSet>
      <dgm:spPr/>
    </dgm:pt>
    <dgm:pt modelId="{62B4F386-03F8-41AB-A0FD-794CF8F5A5B7}" type="pres">
      <dgm:prSet presAssocID="{3C0EAF23-F2C4-49BE-A735-FB174379226C}" presName="descendantText" presStyleLbl="alignAccFollowNode1" presStyleIdx="2" presStyleCnt="13">
        <dgm:presLayoutVars>
          <dgm:bulletEnabled val="1"/>
        </dgm:presLayoutVars>
      </dgm:prSet>
      <dgm:spPr/>
    </dgm:pt>
    <dgm:pt modelId="{24F71EDA-2D7D-4339-95A0-02AD400C4D5E}" type="pres">
      <dgm:prSet presAssocID="{ABFF41D6-7403-40B1-A73C-00382EB9AB04}" presName="sp" presStyleCnt="0"/>
      <dgm:spPr/>
    </dgm:pt>
    <dgm:pt modelId="{BF4B399D-2D13-43C9-BBAF-ECB3B27F6ADF}" type="pres">
      <dgm:prSet presAssocID="{A6221A16-53D2-4383-A94C-0C6551183166}" presName="linNode" presStyleCnt="0"/>
      <dgm:spPr/>
    </dgm:pt>
    <dgm:pt modelId="{23C19C32-D990-48C8-894C-E3681A40B8E1}" type="pres">
      <dgm:prSet presAssocID="{A6221A16-53D2-4383-A94C-0C6551183166}" presName="parentText" presStyleLbl="node1" presStyleIdx="3" presStyleCnt="13">
        <dgm:presLayoutVars>
          <dgm:chMax val="1"/>
          <dgm:bulletEnabled val="1"/>
        </dgm:presLayoutVars>
      </dgm:prSet>
      <dgm:spPr/>
    </dgm:pt>
    <dgm:pt modelId="{C9A91EF0-081A-4165-98E2-3BFB3F1D9F4D}" type="pres">
      <dgm:prSet presAssocID="{A6221A16-53D2-4383-A94C-0C6551183166}" presName="descendantText" presStyleLbl="alignAccFollowNode1" presStyleIdx="3" presStyleCnt="13">
        <dgm:presLayoutVars>
          <dgm:bulletEnabled val="1"/>
        </dgm:presLayoutVars>
      </dgm:prSet>
      <dgm:spPr/>
    </dgm:pt>
    <dgm:pt modelId="{E8E1B01F-B804-4137-86DD-C8D721A572EB}" type="pres">
      <dgm:prSet presAssocID="{BA8AA51A-0185-43EE-862B-D576FAB2007C}" presName="sp" presStyleCnt="0"/>
      <dgm:spPr/>
    </dgm:pt>
    <dgm:pt modelId="{6D15D958-AFE8-46FB-99E8-B923C2A0D654}" type="pres">
      <dgm:prSet presAssocID="{DB0ACF0E-A2B1-4077-86E6-A5EE04E92EF8}" presName="linNode" presStyleCnt="0"/>
      <dgm:spPr/>
    </dgm:pt>
    <dgm:pt modelId="{BEDDD6E0-F102-4012-BA27-E1C20E1CD291}" type="pres">
      <dgm:prSet presAssocID="{DB0ACF0E-A2B1-4077-86E6-A5EE04E92EF8}" presName="parentText" presStyleLbl="node1" presStyleIdx="4" presStyleCnt="13">
        <dgm:presLayoutVars>
          <dgm:chMax val="1"/>
          <dgm:bulletEnabled val="1"/>
        </dgm:presLayoutVars>
      </dgm:prSet>
      <dgm:spPr/>
    </dgm:pt>
    <dgm:pt modelId="{7A6AB13B-44EF-4A1E-8507-849671476B6F}" type="pres">
      <dgm:prSet presAssocID="{DB0ACF0E-A2B1-4077-86E6-A5EE04E92EF8}" presName="descendantText" presStyleLbl="alignAccFollowNode1" presStyleIdx="4" presStyleCnt="13">
        <dgm:presLayoutVars>
          <dgm:bulletEnabled val="1"/>
        </dgm:presLayoutVars>
      </dgm:prSet>
      <dgm:spPr/>
    </dgm:pt>
    <dgm:pt modelId="{0D365F59-DE94-4652-8081-B1D6A654CE0D}" type="pres">
      <dgm:prSet presAssocID="{3BB987F5-9970-4D29-897D-CCDB8512A1ED}" presName="sp" presStyleCnt="0"/>
      <dgm:spPr/>
    </dgm:pt>
    <dgm:pt modelId="{0C58F088-BAA2-483E-89EF-CE4FD6AB70DE}" type="pres">
      <dgm:prSet presAssocID="{09E588E7-54C8-4EC3-8A4A-CEA4CF0EB6CF}" presName="linNode" presStyleCnt="0"/>
      <dgm:spPr/>
    </dgm:pt>
    <dgm:pt modelId="{F0BC9406-34D9-4F3D-966C-CDBB1B3C9E1C}" type="pres">
      <dgm:prSet presAssocID="{09E588E7-54C8-4EC3-8A4A-CEA4CF0EB6CF}" presName="parentText" presStyleLbl="node1" presStyleIdx="5" presStyleCnt="13">
        <dgm:presLayoutVars>
          <dgm:chMax val="1"/>
          <dgm:bulletEnabled val="1"/>
        </dgm:presLayoutVars>
      </dgm:prSet>
      <dgm:spPr/>
    </dgm:pt>
    <dgm:pt modelId="{8502B036-37AC-44D7-A285-032B6FB20573}" type="pres">
      <dgm:prSet presAssocID="{09E588E7-54C8-4EC3-8A4A-CEA4CF0EB6CF}" presName="descendantText" presStyleLbl="alignAccFollowNode1" presStyleIdx="5" presStyleCnt="13">
        <dgm:presLayoutVars>
          <dgm:bulletEnabled val="1"/>
        </dgm:presLayoutVars>
      </dgm:prSet>
      <dgm:spPr/>
    </dgm:pt>
    <dgm:pt modelId="{B92A087F-5F8D-47E4-8759-EFEF6F990B43}" type="pres">
      <dgm:prSet presAssocID="{AD320654-93F5-4B83-8D5D-E9394158CE0B}" presName="sp" presStyleCnt="0"/>
      <dgm:spPr/>
    </dgm:pt>
    <dgm:pt modelId="{754DD2C2-977E-40EA-90AE-D34B0A2716A6}" type="pres">
      <dgm:prSet presAssocID="{636ED392-F010-4F54-935D-811F444BC716}" presName="linNode" presStyleCnt="0"/>
      <dgm:spPr/>
    </dgm:pt>
    <dgm:pt modelId="{CD84CDE3-56BE-4AD1-993A-C74E12DF847B}" type="pres">
      <dgm:prSet presAssocID="{636ED392-F010-4F54-935D-811F444BC716}" presName="parentText" presStyleLbl="node1" presStyleIdx="6" presStyleCnt="13">
        <dgm:presLayoutVars>
          <dgm:chMax val="1"/>
          <dgm:bulletEnabled val="1"/>
        </dgm:presLayoutVars>
      </dgm:prSet>
      <dgm:spPr/>
    </dgm:pt>
    <dgm:pt modelId="{1ED6C9DA-BC90-40F8-AAA3-A5C9BB1FB911}" type="pres">
      <dgm:prSet presAssocID="{636ED392-F010-4F54-935D-811F444BC716}" presName="descendantText" presStyleLbl="alignAccFollowNode1" presStyleIdx="6" presStyleCnt="13">
        <dgm:presLayoutVars>
          <dgm:bulletEnabled val="1"/>
        </dgm:presLayoutVars>
      </dgm:prSet>
      <dgm:spPr/>
    </dgm:pt>
    <dgm:pt modelId="{47208718-FB39-4079-B884-C7B41973A72E}" type="pres">
      <dgm:prSet presAssocID="{BF15FE92-F839-4335-8520-D188540223F4}" presName="sp" presStyleCnt="0"/>
      <dgm:spPr/>
    </dgm:pt>
    <dgm:pt modelId="{2BB57B56-2306-42C4-AFC8-7E4022668F6D}" type="pres">
      <dgm:prSet presAssocID="{2079EA8A-35E6-4A85-B856-0E55F96A5BD2}" presName="linNode" presStyleCnt="0"/>
      <dgm:spPr/>
    </dgm:pt>
    <dgm:pt modelId="{27039B2F-2705-4D8E-B8EF-3EB6BBC49A86}" type="pres">
      <dgm:prSet presAssocID="{2079EA8A-35E6-4A85-B856-0E55F96A5BD2}" presName="parentText" presStyleLbl="node1" presStyleIdx="7" presStyleCnt="13">
        <dgm:presLayoutVars>
          <dgm:chMax val="1"/>
          <dgm:bulletEnabled val="1"/>
        </dgm:presLayoutVars>
      </dgm:prSet>
      <dgm:spPr/>
    </dgm:pt>
    <dgm:pt modelId="{6118592E-3D48-4E28-90FF-CA9A61BCFDB9}" type="pres">
      <dgm:prSet presAssocID="{2079EA8A-35E6-4A85-B856-0E55F96A5BD2}" presName="descendantText" presStyleLbl="alignAccFollowNode1" presStyleIdx="7" presStyleCnt="13">
        <dgm:presLayoutVars>
          <dgm:bulletEnabled val="1"/>
        </dgm:presLayoutVars>
      </dgm:prSet>
      <dgm:spPr/>
    </dgm:pt>
    <dgm:pt modelId="{9A2FEC43-1610-4A1F-8A63-ED7729C685BA}" type="pres">
      <dgm:prSet presAssocID="{65E6DD0E-D6B8-4804-BD2D-EDD45DEDB3CB}" presName="sp" presStyleCnt="0"/>
      <dgm:spPr/>
    </dgm:pt>
    <dgm:pt modelId="{A54A4CAF-42D4-4794-9972-6D5FD64E708C}" type="pres">
      <dgm:prSet presAssocID="{CD5334A9-8BB9-4D49-B285-B573C215DCDE}" presName="linNode" presStyleCnt="0"/>
      <dgm:spPr/>
    </dgm:pt>
    <dgm:pt modelId="{6D71B7FD-C088-475C-8013-469169E7C084}" type="pres">
      <dgm:prSet presAssocID="{CD5334A9-8BB9-4D49-B285-B573C215DCDE}" presName="parentText" presStyleLbl="node1" presStyleIdx="8" presStyleCnt="13">
        <dgm:presLayoutVars>
          <dgm:chMax val="1"/>
          <dgm:bulletEnabled val="1"/>
        </dgm:presLayoutVars>
      </dgm:prSet>
      <dgm:spPr/>
    </dgm:pt>
    <dgm:pt modelId="{862FE3FB-AC99-4844-92CC-2384FA6A35AD}" type="pres">
      <dgm:prSet presAssocID="{CD5334A9-8BB9-4D49-B285-B573C215DCDE}" presName="descendantText" presStyleLbl="alignAccFollowNode1" presStyleIdx="8" presStyleCnt="13">
        <dgm:presLayoutVars>
          <dgm:bulletEnabled val="1"/>
        </dgm:presLayoutVars>
      </dgm:prSet>
      <dgm:spPr/>
    </dgm:pt>
    <dgm:pt modelId="{3D265F42-F118-40D7-8BA2-B57C7BFCC943}" type="pres">
      <dgm:prSet presAssocID="{1BC138C0-ED5F-49D1-9243-9273524AFB97}" presName="sp" presStyleCnt="0"/>
      <dgm:spPr/>
    </dgm:pt>
    <dgm:pt modelId="{602C6967-2BBD-4C9E-AE5C-937ECB2F0C23}" type="pres">
      <dgm:prSet presAssocID="{04A283B2-5004-4B21-95E5-72A5C2C71058}" presName="linNode" presStyleCnt="0"/>
      <dgm:spPr/>
    </dgm:pt>
    <dgm:pt modelId="{4C76EAB9-C3F2-4F9A-B656-B79811A49EE3}" type="pres">
      <dgm:prSet presAssocID="{04A283B2-5004-4B21-95E5-72A5C2C71058}" presName="parentText" presStyleLbl="node1" presStyleIdx="9" presStyleCnt="13">
        <dgm:presLayoutVars>
          <dgm:chMax val="1"/>
          <dgm:bulletEnabled val="1"/>
        </dgm:presLayoutVars>
      </dgm:prSet>
      <dgm:spPr/>
    </dgm:pt>
    <dgm:pt modelId="{E22D424A-3CF8-4825-8B2B-49754E5F49B1}" type="pres">
      <dgm:prSet presAssocID="{04A283B2-5004-4B21-95E5-72A5C2C71058}" presName="descendantText" presStyleLbl="alignAccFollowNode1" presStyleIdx="9" presStyleCnt="13">
        <dgm:presLayoutVars>
          <dgm:bulletEnabled val="1"/>
        </dgm:presLayoutVars>
      </dgm:prSet>
      <dgm:spPr/>
    </dgm:pt>
    <dgm:pt modelId="{0CDB79E1-8809-4337-AD84-C909AFD65335}" type="pres">
      <dgm:prSet presAssocID="{24B33E26-AE76-453F-B01D-4B4D9BD3E3B8}" presName="sp" presStyleCnt="0"/>
      <dgm:spPr/>
    </dgm:pt>
    <dgm:pt modelId="{085339D2-634A-4D7E-8DD0-6C7DF0AA2409}" type="pres">
      <dgm:prSet presAssocID="{0A20CFBA-96BE-4B88-91B3-7BDCB6985280}" presName="linNode" presStyleCnt="0"/>
      <dgm:spPr/>
    </dgm:pt>
    <dgm:pt modelId="{95212416-D0E6-4DF2-8F02-6808F6F3F715}" type="pres">
      <dgm:prSet presAssocID="{0A20CFBA-96BE-4B88-91B3-7BDCB6985280}" presName="parentText" presStyleLbl="node1" presStyleIdx="10" presStyleCnt="13">
        <dgm:presLayoutVars>
          <dgm:chMax val="1"/>
          <dgm:bulletEnabled val="1"/>
        </dgm:presLayoutVars>
      </dgm:prSet>
      <dgm:spPr/>
    </dgm:pt>
    <dgm:pt modelId="{4A7F1868-5045-4AFF-9C3E-958F738DAEC0}" type="pres">
      <dgm:prSet presAssocID="{0A20CFBA-96BE-4B88-91B3-7BDCB6985280}" presName="descendantText" presStyleLbl="alignAccFollowNode1" presStyleIdx="10" presStyleCnt="13">
        <dgm:presLayoutVars>
          <dgm:bulletEnabled val="1"/>
        </dgm:presLayoutVars>
      </dgm:prSet>
      <dgm:spPr/>
    </dgm:pt>
    <dgm:pt modelId="{697D0B58-059A-49BB-942D-96A236CDD66B}" type="pres">
      <dgm:prSet presAssocID="{287DD44D-1C33-4FF6-8B77-98D0DE7CAD53}" presName="sp" presStyleCnt="0"/>
      <dgm:spPr/>
    </dgm:pt>
    <dgm:pt modelId="{FE3ABF60-6FC8-47E4-918C-E68C18BEDAAD}" type="pres">
      <dgm:prSet presAssocID="{7E61DD05-F0ED-4568-928B-3D1E55F04A55}" presName="linNode" presStyleCnt="0"/>
      <dgm:spPr/>
    </dgm:pt>
    <dgm:pt modelId="{63F004F5-AAD2-4D2F-87CE-EAF9D6A90318}" type="pres">
      <dgm:prSet presAssocID="{7E61DD05-F0ED-4568-928B-3D1E55F04A55}" presName="parentText" presStyleLbl="node1" presStyleIdx="11" presStyleCnt="13">
        <dgm:presLayoutVars>
          <dgm:chMax val="1"/>
          <dgm:bulletEnabled val="1"/>
        </dgm:presLayoutVars>
      </dgm:prSet>
      <dgm:spPr/>
    </dgm:pt>
    <dgm:pt modelId="{039EBA4D-F6D5-40C5-AAB3-6906C9BC1120}" type="pres">
      <dgm:prSet presAssocID="{7E61DD05-F0ED-4568-928B-3D1E55F04A55}" presName="descendantText" presStyleLbl="alignAccFollowNode1" presStyleIdx="11" presStyleCnt="13">
        <dgm:presLayoutVars>
          <dgm:bulletEnabled val="1"/>
        </dgm:presLayoutVars>
      </dgm:prSet>
      <dgm:spPr/>
    </dgm:pt>
    <dgm:pt modelId="{4D305088-5B20-462F-8026-E759D199507D}" type="pres">
      <dgm:prSet presAssocID="{A4753DBB-61C2-474B-A968-E009ECD5F5BA}" presName="sp" presStyleCnt="0"/>
      <dgm:spPr/>
    </dgm:pt>
    <dgm:pt modelId="{C2245F79-ABE2-43B8-BC06-D866DF93624F}" type="pres">
      <dgm:prSet presAssocID="{6E84800A-F0F4-4529-A440-321F61C75A6A}" presName="linNode" presStyleCnt="0"/>
      <dgm:spPr/>
    </dgm:pt>
    <dgm:pt modelId="{3D22F731-4267-4D89-A5D0-1BC1BB77C5F3}" type="pres">
      <dgm:prSet presAssocID="{6E84800A-F0F4-4529-A440-321F61C75A6A}" presName="parentText" presStyleLbl="node1" presStyleIdx="12" presStyleCnt="13">
        <dgm:presLayoutVars>
          <dgm:chMax val="1"/>
          <dgm:bulletEnabled val="1"/>
        </dgm:presLayoutVars>
      </dgm:prSet>
      <dgm:spPr/>
    </dgm:pt>
    <dgm:pt modelId="{83FAF5AC-D3F1-49F1-8C42-467238A2073E}" type="pres">
      <dgm:prSet presAssocID="{6E84800A-F0F4-4529-A440-321F61C75A6A}" presName="descendantText" presStyleLbl="alignAccFollowNode1" presStyleIdx="12" presStyleCnt="13">
        <dgm:presLayoutVars>
          <dgm:bulletEnabled val="1"/>
        </dgm:presLayoutVars>
      </dgm:prSet>
      <dgm:spPr/>
    </dgm:pt>
  </dgm:ptLst>
  <dgm:cxnLst>
    <dgm:cxn modelId="{256FE002-6AFE-4D1F-B48D-AA1E74D61D79}" type="presOf" srcId="{6E84800A-F0F4-4529-A440-321F61C75A6A}" destId="{3D22F731-4267-4D89-A5D0-1BC1BB77C5F3}" srcOrd="0" destOrd="0" presId="urn:microsoft.com/office/officeart/2005/8/layout/vList5"/>
    <dgm:cxn modelId="{6886FC03-869D-4A06-A173-21FA29DECD53}" type="presOf" srcId="{111B24F4-A9A2-4934-B806-65ACD9C13DEE}" destId="{B61FB5B6-F2D4-4432-A55E-CDBF9F5CD966}" srcOrd="0" destOrd="0" presId="urn:microsoft.com/office/officeart/2005/8/layout/vList5"/>
    <dgm:cxn modelId="{8AD5480C-AE69-4A0C-A372-AE347AF7ECDC}" type="presOf" srcId="{636ED392-F010-4F54-935D-811F444BC716}" destId="{CD84CDE3-56BE-4AD1-993A-C74E12DF847B}" srcOrd="0" destOrd="0" presId="urn:microsoft.com/office/officeart/2005/8/layout/vList5"/>
    <dgm:cxn modelId="{2C2F791B-A2B5-4221-AB2B-E5324D571390}" srcId="{39F0BCBA-4F80-42D6-8F15-4EF8D3C4B05B}" destId="{A6221A16-53D2-4383-A94C-0C6551183166}" srcOrd="3" destOrd="0" parTransId="{D09BFAE1-0303-4C18-9338-EE646F1A31A1}" sibTransId="{BA8AA51A-0185-43EE-862B-D576FAB2007C}"/>
    <dgm:cxn modelId="{9FD8DA1D-5DA5-4C8F-B9B5-81637008C3F4}" srcId="{CD5334A9-8BB9-4D49-B285-B573C215DCDE}" destId="{239E6458-EAAD-4E7E-9691-61117B432E8C}" srcOrd="0" destOrd="0" parTransId="{0E66276B-A7E2-49E8-B3F0-7BC388042EE9}" sibTransId="{7FB4EAE1-1877-40D3-A7B4-D3E160B50D8B}"/>
    <dgm:cxn modelId="{657C1E25-3D0F-409D-B202-558D247D2439}" type="presOf" srcId="{93AC0B2D-1EB7-4E2A-BC79-108ECADF061C}" destId="{FA31B631-16F1-4D11-9E3B-991C2F7889FD}" srcOrd="0" destOrd="0" presId="urn:microsoft.com/office/officeart/2005/8/layout/vList5"/>
    <dgm:cxn modelId="{29425527-1F91-4F20-BA06-3C3563DE4ACE}" type="presOf" srcId="{B865EF29-8611-4415-A929-B3E81A42A74A}" destId="{5789BF3F-68EA-45DE-A9CB-C9E723F4686C}" srcOrd="0" destOrd="0" presId="urn:microsoft.com/office/officeart/2005/8/layout/vList5"/>
    <dgm:cxn modelId="{634F5A27-ACE6-4CD3-8B37-B77B49EE49A1}" type="presOf" srcId="{4F498E1F-767A-4187-BC49-81F1749E5EE7}" destId="{6118592E-3D48-4E28-90FF-CA9A61BCFDB9}" srcOrd="0" destOrd="0" presId="urn:microsoft.com/office/officeart/2005/8/layout/vList5"/>
    <dgm:cxn modelId="{CC343829-8CD8-4A07-A78F-54849F6D42E9}" srcId="{39F0BCBA-4F80-42D6-8F15-4EF8D3C4B05B}" destId="{111B24F4-A9A2-4934-B806-65ACD9C13DEE}" srcOrd="1" destOrd="0" parTransId="{EF81EEBA-B6B9-4E64-88F7-FBBF41F11356}" sibTransId="{79FD09B1-0F69-48D0-8BCE-AC1C1A16F8DF}"/>
    <dgm:cxn modelId="{9F7FAC2D-67E3-4AB9-A2A0-B68371604F45}" srcId="{DB0ACF0E-A2B1-4077-86E6-A5EE04E92EF8}" destId="{6994EE8C-BB28-489C-B55B-DA03F5852E87}" srcOrd="0" destOrd="0" parTransId="{F334E9DB-820B-41E0-852B-C7B756769C5B}" sibTransId="{F485AFD7-6FBC-48BF-98B6-AB263C5BF8A3}"/>
    <dgm:cxn modelId="{BB0D1B30-291C-42D6-B249-CF197B350F7D}" srcId="{39F0BCBA-4F80-42D6-8F15-4EF8D3C4B05B}" destId="{DB0ACF0E-A2B1-4077-86E6-A5EE04E92EF8}" srcOrd="4" destOrd="0" parTransId="{8C2F970B-7BB9-48DD-93EF-BCC6C29C7325}" sibTransId="{3BB987F5-9970-4D29-897D-CCDB8512A1ED}"/>
    <dgm:cxn modelId="{15FFE932-A72A-453B-AB05-306BFB3FD16A}" srcId="{6E84800A-F0F4-4529-A440-321F61C75A6A}" destId="{D1691F46-3475-4E0D-BDBB-10647341AD6D}" srcOrd="0" destOrd="0" parTransId="{06B71F2B-04DC-4B8B-AAB9-8DD93AA3F05A}" sibTransId="{2DAEA5D8-5475-4386-B28B-52256F7C6AC2}"/>
    <dgm:cxn modelId="{0334223C-9229-4360-8B96-7632A368331B}" srcId="{39F0BCBA-4F80-42D6-8F15-4EF8D3C4B05B}" destId="{0A20CFBA-96BE-4B88-91B3-7BDCB6985280}" srcOrd="10" destOrd="0" parTransId="{C0E22200-F60E-4C39-8A88-864F0602ABB6}" sibTransId="{287DD44D-1C33-4FF6-8B77-98D0DE7CAD53}"/>
    <dgm:cxn modelId="{235A793F-DE50-4A04-AD0E-7EB3D3EF0497}" type="presOf" srcId="{F3371CF7-A7ED-42CF-BFE2-07D3594C7489}" destId="{62B4F386-03F8-41AB-A0FD-794CF8F5A5B7}" srcOrd="0" destOrd="0" presId="urn:microsoft.com/office/officeart/2005/8/layout/vList5"/>
    <dgm:cxn modelId="{14288D40-251B-4F73-BF03-BB64F3806AA9}" srcId="{39F0BCBA-4F80-42D6-8F15-4EF8D3C4B05B}" destId="{636ED392-F010-4F54-935D-811F444BC716}" srcOrd="6" destOrd="0" parTransId="{264DE0AA-9CC8-4366-ACF5-907196A66FED}" sibTransId="{BF15FE92-F839-4335-8520-D188540223F4}"/>
    <dgm:cxn modelId="{3E89CB5D-1240-4415-AD5E-FAD171B9F8E8}" srcId="{39F0BCBA-4F80-42D6-8F15-4EF8D3C4B05B}" destId="{2079EA8A-35E6-4A85-B856-0E55F96A5BD2}" srcOrd="7" destOrd="0" parTransId="{EA032D82-B5BE-42E3-B978-1294F9D85AD7}" sibTransId="{65E6DD0E-D6B8-4804-BD2D-EDD45DEDB3CB}"/>
    <dgm:cxn modelId="{ED6EBE60-E6CE-45C8-80D1-0AC86F959212}" type="presOf" srcId="{240FF658-CD18-4805-8AB5-44199AF50FCC}" destId="{1ED6C9DA-BC90-40F8-AAA3-A5C9BB1FB911}" srcOrd="0" destOrd="0" presId="urn:microsoft.com/office/officeart/2005/8/layout/vList5"/>
    <dgm:cxn modelId="{22418342-8E1F-407F-B6DE-4A688F15D349}" srcId="{04A283B2-5004-4B21-95E5-72A5C2C71058}" destId="{2A56EAE0-FB25-4D90-9522-2740658001C8}" srcOrd="0" destOrd="0" parTransId="{D5E240AE-5EA6-4D1D-AEB2-9DF8271AEE1F}" sibTransId="{FAFCB2BD-0D05-4866-BECE-596212652C47}"/>
    <dgm:cxn modelId="{264C8542-537B-4262-8DA6-D49615BB6E5C}" srcId="{39F0BCBA-4F80-42D6-8F15-4EF8D3C4B05B}" destId="{04A283B2-5004-4B21-95E5-72A5C2C71058}" srcOrd="9" destOrd="0" parTransId="{BDC91389-4D5C-44F6-ADEC-F2B9B5889714}" sibTransId="{24B33E26-AE76-453F-B01D-4B4D9BD3E3B8}"/>
    <dgm:cxn modelId="{35F4DA44-3408-4208-B970-AFE6C2455FEB}" type="presOf" srcId="{D6CBEF33-80F1-4C39-B524-24A0997E2CDC}" destId="{8502B036-37AC-44D7-A285-032B6FB20573}" srcOrd="0" destOrd="0" presId="urn:microsoft.com/office/officeart/2005/8/layout/vList5"/>
    <dgm:cxn modelId="{0AE4916B-BF98-49B3-B61D-E8C60706890D}" srcId="{3C0EAF23-F2C4-49BE-A735-FB174379226C}" destId="{F3371CF7-A7ED-42CF-BFE2-07D3594C7489}" srcOrd="0" destOrd="0" parTransId="{B024F52C-9A0C-4952-BA71-83DEB76CF6BE}" sibTransId="{75DE3E13-776D-4DDA-82AA-45AA2A8C39ED}"/>
    <dgm:cxn modelId="{5519DF4B-B321-4E85-BA1C-54C65ED60DA9}" type="presOf" srcId="{38D2B0BC-6D66-4479-BE2E-28EEACE4EF59}" destId="{C9A91EF0-081A-4165-98E2-3BFB3F1D9F4D}" srcOrd="0" destOrd="0" presId="urn:microsoft.com/office/officeart/2005/8/layout/vList5"/>
    <dgm:cxn modelId="{15840E6C-F793-4B71-AA0B-2D0EE5033B65}" type="presOf" srcId="{6994EE8C-BB28-489C-B55B-DA03F5852E87}" destId="{7A6AB13B-44EF-4A1E-8507-849671476B6F}" srcOrd="0" destOrd="0" presId="urn:microsoft.com/office/officeart/2005/8/layout/vList5"/>
    <dgm:cxn modelId="{FFF0916D-AEE1-4C16-B2A6-AE8D0F3A5658}" type="presOf" srcId="{09E588E7-54C8-4EC3-8A4A-CEA4CF0EB6CF}" destId="{F0BC9406-34D9-4F3D-966C-CDBB1B3C9E1C}" srcOrd="0" destOrd="0" presId="urn:microsoft.com/office/officeart/2005/8/layout/vList5"/>
    <dgm:cxn modelId="{16E4704E-D2CA-4509-912C-662BE206FBF6}" srcId="{39F0BCBA-4F80-42D6-8F15-4EF8D3C4B05B}" destId="{93AC0B2D-1EB7-4E2A-BC79-108ECADF061C}" srcOrd="0" destOrd="0" parTransId="{2EF3D818-B691-48AE-B1EE-2CA9E9B72669}" sibTransId="{C7395D81-04E2-4058-9667-3E1F4F8D5D3E}"/>
    <dgm:cxn modelId="{331A274F-5B25-4431-87FD-BC21791F9300}" srcId="{39F0BCBA-4F80-42D6-8F15-4EF8D3C4B05B}" destId="{CD5334A9-8BB9-4D49-B285-B573C215DCDE}" srcOrd="8" destOrd="0" parTransId="{43173704-F053-4ED2-8447-F1F03D42D676}" sibTransId="{1BC138C0-ED5F-49D1-9243-9273524AFB97}"/>
    <dgm:cxn modelId="{D0DE4450-6940-4CF9-9E30-54B4EA41521C}" type="presOf" srcId="{3C0EAF23-F2C4-49BE-A735-FB174379226C}" destId="{7901009E-CA9B-4C32-83C8-329538BD516D}" srcOrd="0" destOrd="0" presId="urn:microsoft.com/office/officeart/2005/8/layout/vList5"/>
    <dgm:cxn modelId="{D5875078-FBDC-4753-8FEA-6E56F3B38FB3}" srcId="{7E61DD05-F0ED-4568-928B-3D1E55F04A55}" destId="{E7162463-9B5C-403A-A5AB-6C0EC182F603}" srcOrd="0" destOrd="0" parTransId="{6F0B74C2-52D9-4371-A734-5450F7CFDBF9}" sibTransId="{478E0B8E-4778-40D0-B4E6-AD54DE836C18}"/>
    <dgm:cxn modelId="{5BBB177A-6ADC-436B-AE17-F6549B6B9A5D}" srcId="{0A20CFBA-96BE-4B88-91B3-7BDCB6985280}" destId="{F86D502D-A7E7-4F2C-9D02-E268624BAC06}" srcOrd="0" destOrd="0" parTransId="{EC0827F0-A3F2-4B89-94B7-7B587DD572F3}" sibTransId="{9D0A4323-CC9C-4F28-8845-5ABDBB2C6DC6}"/>
    <dgm:cxn modelId="{A0CC307F-219E-4DDB-A5F5-73B8F885ACD3}" type="presOf" srcId="{A6221A16-53D2-4383-A94C-0C6551183166}" destId="{23C19C32-D990-48C8-894C-E3681A40B8E1}" srcOrd="0" destOrd="0" presId="urn:microsoft.com/office/officeart/2005/8/layout/vList5"/>
    <dgm:cxn modelId="{C0938683-461A-40CE-80CD-9A7BB6247CF7}" srcId="{39F0BCBA-4F80-42D6-8F15-4EF8D3C4B05B}" destId="{6E84800A-F0F4-4529-A440-321F61C75A6A}" srcOrd="12" destOrd="0" parTransId="{5B3E84C1-9B98-4AB8-8F4C-0F229B1CDF14}" sibTransId="{355051C6-A139-4EF8-97FF-45FD41BE3FDC}"/>
    <dgm:cxn modelId="{F0BD518B-A1F2-42A7-9C39-FEFD0E5390DE}" srcId="{39F0BCBA-4F80-42D6-8F15-4EF8D3C4B05B}" destId="{09E588E7-54C8-4EC3-8A4A-CEA4CF0EB6CF}" srcOrd="5" destOrd="0" parTransId="{9744298C-E877-411C-A6CC-FF364C52D004}" sibTransId="{AD320654-93F5-4B83-8D5D-E9394158CE0B}"/>
    <dgm:cxn modelId="{669DB090-D18F-4DA0-BC32-AA68D1F700A5}" srcId="{39F0BCBA-4F80-42D6-8F15-4EF8D3C4B05B}" destId="{3C0EAF23-F2C4-49BE-A735-FB174379226C}" srcOrd="2" destOrd="0" parTransId="{20DA688E-86A7-49FF-8038-B8B4E2DC1FF2}" sibTransId="{ABFF41D6-7403-40B1-A73C-00382EB9AB04}"/>
    <dgm:cxn modelId="{CA6A8A92-9303-4B74-BCF4-EDA2335747AF}" type="presOf" srcId="{D1691F46-3475-4E0D-BDBB-10647341AD6D}" destId="{83FAF5AC-D3F1-49F1-8C42-467238A2073E}" srcOrd="0" destOrd="0" presId="urn:microsoft.com/office/officeart/2005/8/layout/vList5"/>
    <dgm:cxn modelId="{21CA669C-EB03-4F2A-9159-943D50ED4501}" srcId="{39F0BCBA-4F80-42D6-8F15-4EF8D3C4B05B}" destId="{7E61DD05-F0ED-4568-928B-3D1E55F04A55}" srcOrd="11" destOrd="0" parTransId="{2CE1D520-761D-4FAA-83BF-3521FD247676}" sibTransId="{A4753DBB-61C2-474B-A968-E009ECD5F5BA}"/>
    <dgm:cxn modelId="{212F92AF-1782-4C99-BC51-3AABECC7DCB2}" type="presOf" srcId="{39F0BCBA-4F80-42D6-8F15-4EF8D3C4B05B}" destId="{7E611593-92E8-40A3-B2AF-C7C070B0D664}" srcOrd="0" destOrd="0" presId="urn:microsoft.com/office/officeart/2005/8/layout/vList5"/>
    <dgm:cxn modelId="{D6A79AB5-2F17-4239-B6EC-F2D4A22CDED5}" type="presOf" srcId="{2079EA8A-35E6-4A85-B856-0E55F96A5BD2}" destId="{27039B2F-2705-4D8E-B8EF-3EB6BBC49A86}" srcOrd="0" destOrd="0" presId="urn:microsoft.com/office/officeart/2005/8/layout/vList5"/>
    <dgm:cxn modelId="{D75924BC-E0BD-4523-B6E2-E229797B42E8}" srcId="{2079EA8A-35E6-4A85-B856-0E55F96A5BD2}" destId="{4F498E1F-767A-4187-BC49-81F1749E5EE7}" srcOrd="0" destOrd="0" parTransId="{F6628B22-7937-4A25-A5C9-71B0C2FD3EAD}" sibTransId="{6DFA4FCA-D01A-42E4-A99D-D64311730920}"/>
    <dgm:cxn modelId="{2E04DCC6-BF67-43FD-9C1B-F6A86D1A3565}" srcId="{111B24F4-A9A2-4934-B806-65ACD9C13DEE}" destId="{B865EF29-8611-4415-A929-B3E81A42A74A}" srcOrd="0" destOrd="0" parTransId="{75AC2256-46B9-4A68-8CBD-3330A6BFADB9}" sibTransId="{E7CC7BAE-F588-405E-9B0A-839473260F37}"/>
    <dgm:cxn modelId="{BE809AC7-8A7A-431F-908C-2BE496268222}" srcId="{93AC0B2D-1EB7-4E2A-BC79-108ECADF061C}" destId="{05566B53-794D-4ED8-A81B-E38605537687}" srcOrd="0" destOrd="0" parTransId="{B7DD3C9D-DE01-43BF-8B69-80EF10A38951}" sibTransId="{5F0453E5-EF80-4F8E-9947-918960D367EB}"/>
    <dgm:cxn modelId="{147DA3D0-FCED-4F02-B5B9-5D761B3E6582}" type="presOf" srcId="{E7162463-9B5C-403A-A5AB-6C0EC182F603}" destId="{039EBA4D-F6D5-40C5-AAB3-6906C9BC1120}" srcOrd="0" destOrd="0" presId="urn:microsoft.com/office/officeart/2005/8/layout/vList5"/>
    <dgm:cxn modelId="{FA2561D1-6AF1-4867-850C-32E84B18C3D7}" type="presOf" srcId="{05566B53-794D-4ED8-A81B-E38605537687}" destId="{16DC406E-8581-461D-B68E-7BC9CCEB93F3}" srcOrd="0" destOrd="0" presId="urn:microsoft.com/office/officeart/2005/8/layout/vList5"/>
    <dgm:cxn modelId="{BCBDAED1-AF78-493E-8A74-3D79B4C6245B}" type="presOf" srcId="{0A20CFBA-96BE-4B88-91B3-7BDCB6985280}" destId="{95212416-D0E6-4DF2-8F02-6808F6F3F715}" srcOrd="0" destOrd="0" presId="urn:microsoft.com/office/officeart/2005/8/layout/vList5"/>
    <dgm:cxn modelId="{CDFF33DF-D350-4AB6-9E57-413CE0177BBA}" srcId="{636ED392-F010-4F54-935D-811F444BC716}" destId="{240FF658-CD18-4805-8AB5-44199AF50FCC}" srcOrd="0" destOrd="0" parTransId="{59D53F07-94D2-44DC-ABD1-C69629464FBB}" sibTransId="{BB753B0E-7C4D-45BB-8DE9-DF941049DA02}"/>
    <dgm:cxn modelId="{46F412E3-5822-4022-A2C2-EF5A46DEB70B}" srcId="{09E588E7-54C8-4EC3-8A4A-CEA4CF0EB6CF}" destId="{D6CBEF33-80F1-4C39-B524-24A0997E2CDC}" srcOrd="0" destOrd="0" parTransId="{DA4C310E-2C16-46DE-9D96-4F0A5B608C7B}" sibTransId="{863141B1-CFCF-4108-AB5C-1554742BB5D7}"/>
    <dgm:cxn modelId="{AB2713E4-4CB9-44BF-89BC-F609C5090A90}" srcId="{A6221A16-53D2-4383-A94C-0C6551183166}" destId="{38D2B0BC-6D66-4479-BE2E-28EEACE4EF59}" srcOrd="0" destOrd="0" parTransId="{0DE49EE5-9009-4D81-9EEB-AF621B643F9A}" sibTransId="{07FB1D6B-54CC-46C2-A130-E68884ED0FF5}"/>
    <dgm:cxn modelId="{4AC23EE6-31DD-41E3-A27D-E2EC253D0705}" type="presOf" srcId="{CD5334A9-8BB9-4D49-B285-B573C215DCDE}" destId="{6D71B7FD-C088-475C-8013-469169E7C084}" srcOrd="0" destOrd="0" presId="urn:microsoft.com/office/officeart/2005/8/layout/vList5"/>
    <dgm:cxn modelId="{224EEBE6-48E5-4257-9A49-BF69BBAA9820}" type="presOf" srcId="{239E6458-EAAD-4E7E-9691-61117B432E8C}" destId="{862FE3FB-AC99-4844-92CC-2384FA6A35AD}" srcOrd="0" destOrd="0" presId="urn:microsoft.com/office/officeart/2005/8/layout/vList5"/>
    <dgm:cxn modelId="{1D58E9EA-57F6-41FC-BB92-C61CEDEDC38C}" type="presOf" srcId="{2A56EAE0-FB25-4D90-9522-2740658001C8}" destId="{E22D424A-3CF8-4825-8B2B-49754E5F49B1}" srcOrd="0" destOrd="0" presId="urn:microsoft.com/office/officeart/2005/8/layout/vList5"/>
    <dgm:cxn modelId="{F8F1C0EE-2E91-4AE4-99E8-1AF0A2EAE9CB}" type="presOf" srcId="{04A283B2-5004-4B21-95E5-72A5C2C71058}" destId="{4C76EAB9-C3F2-4F9A-B656-B79811A49EE3}" srcOrd="0" destOrd="0" presId="urn:microsoft.com/office/officeart/2005/8/layout/vList5"/>
    <dgm:cxn modelId="{2F73FEEF-E901-47FF-89AC-73F494F2DB7A}" type="presOf" srcId="{DB0ACF0E-A2B1-4077-86E6-A5EE04E92EF8}" destId="{BEDDD6E0-F102-4012-BA27-E1C20E1CD291}" srcOrd="0" destOrd="0" presId="urn:microsoft.com/office/officeart/2005/8/layout/vList5"/>
    <dgm:cxn modelId="{844139F9-E0DC-4E08-B800-DA2040B64C5F}" type="presOf" srcId="{7E61DD05-F0ED-4568-928B-3D1E55F04A55}" destId="{63F004F5-AAD2-4D2F-87CE-EAF9D6A90318}" srcOrd="0" destOrd="0" presId="urn:microsoft.com/office/officeart/2005/8/layout/vList5"/>
    <dgm:cxn modelId="{6BAAF6FB-4B57-4A71-98C9-395CAA8281C5}" type="presOf" srcId="{F86D502D-A7E7-4F2C-9D02-E268624BAC06}" destId="{4A7F1868-5045-4AFF-9C3E-958F738DAEC0}" srcOrd="0" destOrd="0" presId="urn:microsoft.com/office/officeart/2005/8/layout/vList5"/>
    <dgm:cxn modelId="{965D454F-49F1-45F9-882C-DA2A24B2EAD6}" type="presParOf" srcId="{7E611593-92E8-40A3-B2AF-C7C070B0D664}" destId="{C916C54E-AA94-406B-B4CD-C4DA336B2BE4}" srcOrd="0" destOrd="0" presId="urn:microsoft.com/office/officeart/2005/8/layout/vList5"/>
    <dgm:cxn modelId="{D36CD206-73A0-42F1-8A38-19BE0D521489}" type="presParOf" srcId="{C916C54E-AA94-406B-B4CD-C4DA336B2BE4}" destId="{FA31B631-16F1-4D11-9E3B-991C2F7889FD}" srcOrd="0" destOrd="0" presId="urn:microsoft.com/office/officeart/2005/8/layout/vList5"/>
    <dgm:cxn modelId="{369F389B-2557-49A6-8140-5D444AF51565}" type="presParOf" srcId="{C916C54E-AA94-406B-B4CD-C4DA336B2BE4}" destId="{16DC406E-8581-461D-B68E-7BC9CCEB93F3}" srcOrd="1" destOrd="0" presId="urn:microsoft.com/office/officeart/2005/8/layout/vList5"/>
    <dgm:cxn modelId="{CC5D7839-8B77-40AF-81F7-F4FEB90D88A1}" type="presParOf" srcId="{7E611593-92E8-40A3-B2AF-C7C070B0D664}" destId="{CA81C7F9-3E80-4840-840D-C70AEF81E40B}" srcOrd="1" destOrd="0" presId="urn:microsoft.com/office/officeart/2005/8/layout/vList5"/>
    <dgm:cxn modelId="{CC4F1A90-9AE3-4DC2-ACEF-ACB3B2471812}" type="presParOf" srcId="{7E611593-92E8-40A3-B2AF-C7C070B0D664}" destId="{4DD27EAA-3366-4727-BB28-EFC0EB7F642C}" srcOrd="2" destOrd="0" presId="urn:microsoft.com/office/officeart/2005/8/layout/vList5"/>
    <dgm:cxn modelId="{0FC62681-C262-4C95-89FA-D4B068B16D08}" type="presParOf" srcId="{4DD27EAA-3366-4727-BB28-EFC0EB7F642C}" destId="{B61FB5B6-F2D4-4432-A55E-CDBF9F5CD966}" srcOrd="0" destOrd="0" presId="urn:microsoft.com/office/officeart/2005/8/layout/vList5"/>
    <dgm:cxn modelId="{53E888CB-3ADE-455E-95B1-5D002B2A37E2}" type="presParOf" srcId="{4DD27EAA-3366-4727-BB28-EFC0EB7F642C}" destId="{5789BF3F-68EA-45DE-A9CB-C9E723F4686C}" srcOrd="1" destOrd="0" presId="urn:microsoft.com/office/officeart/2005/8/layout/vList5"/>
    <dgm:cxn modelId="{150E1A69-289A-4F13-8061-D437C45A2E6D}" type="presParOf" srcId="{7E611593-92E8-40A3-B2AF-C7C070B0D664}" destId="{E7057A20-57C5-4F6D-9566-37435AD79552}" srcOrd="3" destOrd="0" presId="urn:microsoft.com/office/officeart/2005/8/layout/vList5"/>
    <dgm:cxn modelId="{2DF02FB1-FFC4-4185-B58E-4C4103FC2431}" type="presParOf" srcId="{7E611593-92E8-40A3-B2AF-C7C070B0D664}" destId="{19D8FDC8-C86D-46FA-8B4A-F01FE7A64D1D}" srcOrd="4" destOrd="0" presId="urn:microsoft.com/office/officeart/2005/8/layout/vList5"/>
    <dgm:cxn modelId="{7D487F3B-246C-4FA3-BF2D-8EE947C2198A}" type="presParOf" srcId="{19D8FDC8-C86D-46FA-8B4A-F01FE7A64D1D}" destId="{7901009E-CA9B-4C32-83C8-329538BD516D}" srcOrd="0" destOrd="0" presId="urn:microsoft.com/office/officeart/2005/8/layout/vList5"/>
    <dgm:cxn modelId="{FC3CFF6D-A0A9-43C4-A8E5-D8D0FE06D35C}" type="presParOf" srcId="{19D8FDC8-C86D-46FA-8B4A-F01FE7A64D1D}" destId="{62B4F386-03F8-41AB-A0FD-794CF8F5A5B7}" srcOrd="1" destOrd="0" presId="urn:microsoft.com/office/officeart/2005/8/layout/vList5"/>
    <dgm:cxn modelId="{CC641038-D546-4C6B-B35B-2964E23A6E5E}" type="presParOf" srcId="{7E611593-92E8-40A3-B2AF-C7C070B0D664}" destId="{24F71EDA-2D7D-4339-95A0-02AD400C4D5E}" srcOrd="5" destOrd="0" presId="urn:microsoft.com/office/officeart/2005/8/layout/vList5"/>
    <dgm:cxn modelId="{B581281C-601A-40A8-86FE-59BACD733DEB}" type="presParOf" srcId="{7E611593-92E8-40A3-B2AF-C7C070B0D664}" destId="{BF4B399D-2D13-43C9-BBAF-ECB3B27F6ADF}" srcOrd="6" destOrd="0" presId="urn:microsoft.com/office/officeart/2005/8/layout/vList5"/>
    <dgm:cxn modelId="{2EB2311E-7A1F-41CF-B540-B56BDC5C1A16}" type="presParOf" srcId="{BF4B399D-2D13-43C9-BBAF-ECB3B27F6ADF}" destId="{23C19C32-D990-48C8-894C-E3681A40B8E1}" srcOrd="0" destOrd="0" presId="urn:microsoft.com/office/officeart/2005/8/layout/vList5"/>
    <dgm:cxn modelId="{28B07FD3-E6E2-40E0-8A91-97C62331EF4B}" type="presParOf" srcId="{BF4B399D-2D13-43C9-BBAF-ECB3B27F6ADF}" destId="{C9A91EF0-081A-4165-98E2-3BFB3F1D9F4D}" srcOrd="1" destOrd="0" presId="urn:microsoft.com/office/officeart/2005/8/layout/vList5"/>
    <dgm:cxn modelId="{07DD9C1B-C299-4907-988D-886AD882D23F}" type="presParOf" srcId="{7E611593-92E8-40A3-B2AF-C7C070B0D664}" destId="{E8E1B01F-B804-4137-86DD-C8D721A572EB}" srcOrd="7" destOrd="0" presId="urn:microsoft.com/office/officeart/2005/8/layout/vList5"/>
    <dgm:cxn modelId="{0BB41298-E264-49B0-8938-E825FCA1E307}" type="presParOf" srcId="{7E611593-92E8-40A3-B2AF-C7C070B0D664}" destId="{6D15D958-AFE8-46FB-99E8-B923C2A0D654}" srcOrd="8" destOrd="0" presId="urn:microsoft.com/office/officeart/2005/8/layout/vList5"/>
    <dgm:cxn modelId="{928B0121-AECC-4053-9CD3-1C74E5311441}" type="presParOf" srcId="{6D15D958-AFE8-46FB-99E8-B923C2A0D654}" destId="{BEDDD6E0-F102-4012-BA27-E1C20E1CD291}" srcOrd="0" destOrd="0" presId="urn:microsoft.com/office/officeart/2005/8/layout/vList5"/>
    <dgm:cxn modelId="{4DB86D67-0F3A-466E-8C08-16631239CDE1}" type="presParOf" srcId="{6D15D958-AFE8-46FB-99E8-B923C2A0D654}" destId="{7A6AB13B-44EF-4A1E-8507-849671476B6F}" srcOrd="1" destOrd="0" presId="urn:microsoft.com/office/officeart/2005/8/layout/vList5"/>
    <dgm:cxn modelId="{F90E3C6A-FA7E-474C-9834-07B323CB1202}" type="presParOf" srcId="{7E611593-92E8-40A3-B2AF-C7C070B0D664}" destId="{0D365F59-DE94-4652-8081-B1D6A654CE0D}" srcOrd="9" destOrd="0" presId="urn:microsoft.com/office/officeart/2005/8/layout/vList5"/>
    <dgm:cxn modelId="{C1A717CB-F468-4419-BA9D-156C23F0A948}" type="presParOf" srcId="{7E611593-92E8-40A3-B2AF-C7C070B0D664}" destId="{0C58F088-BAA2-483E-89EF-CE4FD6AB70DE}" srcOrd="10" destOrd="0" presId="urn:microsoft.com/office/officeart/2005/8/layout/vList5"/>
    <dgm:cxn modelId="{F68D2277-8613-46F4-B4AE-FD429094CA37}" type="presParOf" srcId="{0C58F088-BAA2-483E-89EF-CE4FD6AB70DE}" destId="{F0BC9406-34D9-4F3D-966C-CDBB1B3C9E1C}" srcOrd="0" destOrd="0" presId="urn:microsoft.com/office/officeart/2005/8/layout/vList5"/>
    <dgm:cxn modelId="{ADBC6B5C-18FA-4C75-850D-D629360A4277}" type="presParOf" srcId="{0C58F088-BAA2-483E-89EF-CE4FD6AB70DE}" destId="{8502B036-37AC-44D7-A285-032B6FB20573}" srcOrd="1" destOrd="0" presId="urn:microsoft.com/office/officeart/2005/8/layout/vList5"/>
    <dgm:cxn modelId="{AC37EDA9-4FC7-4F05-8696-4508ECAA63F5}" type="presParOf" srcId="{7E611593-92E8-40A3-B2AF-C7C070B0D664}" destId="{B92A087F-5F8D-47E4-8759-EFEF6F990B43}" srcOrd="11" destOrd="0" presId="urn:microsoft.com/office/officeart/2005/8/layout/vList5"/>
    <dgm:cxn modelId="{7908FE22-0295-4263-9738-78B97755A062}" type="presParOf" srcId="{7E611593-92E8-40A3-B2AF-C7C070B0D664}" destId="{754DD2C2-977E-40EA-90AE-D34B0A2716A6}" srcOrd="12" destOrd="0" presId="urn:microsoft.com/office/officeart/2005/8/layout/vList5"/>
    <dgm:cxn modelId="{B3D20972-E661-4FBD-A3D8-C800E1F55A33}" type="presParOf" srcId="{754DD2C2-977E-40EA-90AE-D34B0A2716A6}" destId="{CD84CDE3-56BE-4AD1-993A-C74E12DF847B}" srcOrd="0" destOrd="0" presId="urn:microsoft.com/office/officeart/2005/8/layout/vList5"/>
    <dgm:cxn modelId="{0C53CBA8-D9B4-4544-807E-F95127D9A8B8}" type="presParOf" srcId="{754DD2C2-977E-40EA-90AE-D34B0A2716A6}" destId="{1ED6C9DA-BC90-40F8-AAA3-A5C9BB1FB911}" srcOrd="1" destOrd="0" presId="urn:microsoft.com/office/officeart/2005/8/layout/vList5"/>
    <dgm:cxn modelId="{AFF07C92-EC0B-4FCB-A8AF-226D6E26632D}" type="presParOf" srcId="{7E611593-92E8-40A3-B2AF-C7C070B0D664}" destId="{47208718-FB39-4079-B884-C7B41973A72E}" srcOrd="13" destOrd="0" presId="urn:microsoft.com/office/officeart/2005/8/layout/vList5"/>
    <dgm:cxn modelId="{B7ED32A7-993E-4F83-B90A-D7661B2BC73F}" type="presParOf" srcId="{7E611593-92E8-40A3-B2AF-C7C070B0D664}" destId="{2BB57B56-2306-42C4-AFC8-7E4022668F6D}" srcOrd="14" destOrd="0" presId="urn:microsoft.com/office/officeart/2005/8/layout/vList5"/>
    <dgm:cxn modelId="{784B7041-0DC9-46B3-A392-FD461CCCC7DD}" type="presParOf" srcId="{2BB57B56-2306-42C4-AFC8-7E4022668F6D}" destId="{27039B2F-2705-4D8E-B8EF-3EB6BBC49A86}" srcOrd="0" destOrd="0" presId="urn:microsoft.com/office/officeart/2005/8/layout/vList5"/>
    <dgm:cxn modelId="{EC06FAB1-0218-4C9A-A65B-6E708D3FE38A}" type="presParOf" srcId="{2BB57B56-2306-42C4-AFC8-7E4022668F6D}" destId="{6118592E-3D48-4E28-90FF-CA9A61BCFDB9}" srcOrd="1" destOrd="0" presId="urn:microsoft.com/office/officeart/2005/8/layout/vList5"/>
    <dgm:cxn modelId="{A3CFC1A9-0401-49C4-B728-66262ED51044}" type="presParOf" srcId="{7E611593-92E8-40A3-B2AF-C7C070B0D664}" destId="{9A2FEC43-1610-4A1F-8A63-ED7729C685BA}" srcOrd="15" destOrd="0" presId="urn:microsoft.com/office/officeart/2005/8/layout/vList5"/>
    <dgm:cxn modelId="{6854FDD3-9F85-404D-BB0C-CE8401649E09}" type="presParOf" srcId="{7E611593-92E8-40A3-B2AF-C7C070B0D664}" destId="{A54A4CAF-42D4-4794-9972-6D5FD64E708C}" srcOrd="16" destOrd="0" presId="urn:microsoft.com/office/officeart/2005/8/layout/vList5"/>
    <dgm:cxn modelId="{6A3258A1-6DD6-47F8-A49E-BA34A3B672A3}" type="presParOf" srcId="{A54A4CAF-42D4-4794-9972-6D5FD64E708C}" destId="{6D71B7FD-C088-475C-8013-469169E7C084}" srcOrd="0" destOrd="0" presId="urn:microsoft.com/office/officeart/2005/8/layout/vList5"/>
    <dgm:cxn modelId="{097B4B50-1A11-4776-B21C-747A2BAB058A}" type="presParOf" srcId="{A54A4CAF-42D4-4794-9972-6D5FD64E708C}" destId="{862FE3FB-AC99-4844-92CC-2384FA6A35AD}" srcOrd="1" destOrd="0" presId="urn:microsoft.com/office/officeart/2005/8/layout/vList5"/>
    <dgm:cxn modelId="{49BCC2CA-0DF5-497F-943C-A66E9910D0E7}" type="presParOf" srcId="{7E611593-92E8-40A3-B2AF-C7C070B0D664}" destId="{3D265F42-F118-40D7-8BA2-B57C7BFCC943}" srcOrd="17" destOrd="0" presId="urn:microsoft.com/office/officeart/2005/8/layout/vList5"/>
    <dgm:cxn modelId="{636D7726-0105-4231-AE28-7861877FD6AE}" type="presParOf" srcId="{7E611593-92E8-40A3-B2AF-C7C070B0D664}" destId="{602C6967-2BBD-4C9E-AE5C-937ECB2F0C23}" srcOrd="18" destOrd="0" presId="urn:microsoft.com/office/officeart/2005/8/layout/vList5"/>
    <dgm:cxn modelId="{A3E8A504-84BD-4326-90B2-BE9794C90E0F}" type="presParOf" srcId="{602C6967-2BBD-4C9E-AE5C-937ECB2F0C23}" destId="{4C76EAB9-C3F2-4F9A-B656-B79811A49EE3}" srcOrd="0" destOrd="0" presId="urn:microsoft.com/office/officeart/2005/8/layout/vList5"/>
    <dgm:cxn modelId="{3B7441AD-FB91-4EDE-BAE6-5CF0C70EDA0A}" type="presParOf" srcId="{602C6967-2BBD-4C9E-AE5C-937ECB2F0C23}" destId="{E22D424A-3CF8-4825-8B2B-49754E5F49B1}" srcOrd="1" destOrd="0" presId="urn:microsoft.com/office/officeart/2005/8/layout/vList5"/>
    <dgm:cxn modelId="{9C4D7F76-8106-4E12-AB49-D3875ACB6738}" type="presParOf" srcId="{7E611593-92E8-40A3-B2AF-C7C070B0D664}" destId="{0CDB79E1-8809-4337-AD84-C909AFD65335}" srcOrd="19" destOrd="0" presId="urn:microsoft.com/office/officeart/2005/8/layout/vList5"/>
    <dgm:cxn modelId="{3A3089F5-A5CE-4E6A-9101-DD4616ADF446}" type="presParOf" srcId="{7E611593-92E8-40A3-B2AF-C7C070B0D664}" destId="{085339D2-634A-4D7E-8DD0-6C7DF0AA2409}" srcOrd="20" destOrd="0" presId="urn:microsoft.com/office/officeart/2005/8/layout/vList5"/>
    <dgm:cxn modelId="{D300A986-02FF-4C8F-B9DF-42793C935828}" type="presParOf" srcId="{085339D2-634A-4D7E-8DD0-6C7DF0AA2409}" destId="{95212416-D0E6-4DF2-8F02-6808F6F3F715}" srcOrd="0" destOrd="0" presId="urn:microsoft.com/office/officeart/2005/8/layout/vList5"/>
    <dgm:cxn modelId="{EA55733D-8D6F-4840-AD2B-4FBBE9E7EFB5}" type="presParOf" srcId="{085339D2-634A-4D7E-8DD0-6C7DF0AA2409}" destId="{4A7F1868-5045-4AFF-9C3E-958F738DAEC0}" srcOrd="1" destOrd="0" presId="urn:microsoft.com/office/officeart/2005/8/layout/vList5"/>
    <dgm:cxn modelId="{9C59D6BC-03CF-49BC-82B6-ECCEE67316D1}" type="presParOf" srcId="{7E611593-92E8-40A3-B2AF-C7C070B0D664}" destId="{697D0B58-059A-49BB-942D-96A236CDD66B}" srcOrd="21" destOrd="0" presId="urn:microsoft.com/office/officeart/2005/8/layout/vList5"/>
    <dgm:cxn modelId="{509154D5-CC7B-4671-8AC7-6097AACB7024}" type="presParOf" srcId="{7E611593-92E8-40A3-B2AF-C7C070B0D664}" destId="{FE3ABF60-6FC8-47E4-918C-E68C18BEDAAD}" srcOrd="22" destOrd="0" presId="urn:microsoft.com/office/officeart/2005/8/layout/vList5"/>
    <dgm:cxn modelId="{59A6A6E6-E416-4F40-8103-79F29048BF08}" type="presParOf" srcId="{FE3ABF60-6FC8-47E4-918C-E68C18BEDAAD}" destId="{63F004F5-AAD2-4D2F-87CE-EAF9D6A90318}" srcOrd="0" destOrd="0" presId="urn:microsoft.com/office/officeart/2005/8/layout/vList5"/>
    <dgm:cxn modelId="{C7EA666F-325F-4C2E-BFC5-358954C072A6}" type="presParOf" srcId="{FE3ABF60-6FC8-47E4-918C-E68C18BEDAAD}" destId="{039EBA4D-F6D5-40C5-AAB3-6906C9BC1120}" srcOrd="1" destOrd="0" presId="urn:microsoft.com/office/officeart/2005/8/layout/vList5"/>
    <dgm:cxn modelId="{89500950-DA44-4DC3-9614-B412BB7DC8BA}" type="presParOf" srcId="{7E611593-92E8-40A3-B2AF-C7C070B0D664}" destId="{4D305088-5B20-462F-8026-E759D199507D}" srcOrd="23" destOrd="0" presId="urn:microsoft.com/office/officeart/2005/8/layout/vList5"/>
    <dgm:cxn modelId="{5B03F068-C5F9-4599-A8B9-41447854385D}" type="presParOf" srcId="{7E611593-92E8-40A3-B2AF-C7C070B0D664}" destId="{C2245F79-ABE2-43B8-BC06-D866DF93624F}" srcOrd="24" destOrd="0" presId="urn:microsoft.com/office/officeart/2005/8/layout/vList5"/>
    <dgm:cxn modelId="{F1B20B08-044A-4142-A6BB-446388FE5242}" type="presParOf" srcId="{C2245F79-ABE2-43B8-BC06-D866DF93624F}" destId="{3D22F731-4267-4D89-A5D0-1BC1BB77C5F3}" srcOrd="0" destOrd="0" presId="urn:microsoft.com/office/officeart/2005/8/layout/vList5"/>
    <dgm:cxn modelId="{BEE81B58-F396-48CF-9173-A05FAE977D40}" type="presParOf" srcId="{C2245F79-ABE2-43B8-BC06-D866DF93624F}" destId="{83FAF5AC-D3F1-49F1-8C42-467238A2073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E8C1951-4045-4B88-92ED-A82D0EEA4690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FD755FE7-F3FC-4080-B72D-EA0B73B8FE22}">
      <dgm:prSet phldrT="[Texto]"/>
      <dgm:spPr/>
      <dgm:t>
        <a:bodyPr/>
        <a:lstStyle/>
        <a:p>
          <a:r>
            <a:rPr lang="es-CL" dirty="0"/>
            <a:t>Cercano</a:t>
          </a:r>
        </a:p>
      </dgm:t>
    </dgm:pt>
    <dgm:pt modelId="{6F1D4124-DE43-4F6F-B05E-CB0D457B0942}" type="parTrans" cxnId="{83E2EE5A-33B8-46B8-9A44-8391CE08E207}">
      <dgm:prSet/>
      <dgm:spPr/>
      <dgm:t>
        <a:bodyPr/>
        <a:lstStyle/>
        <a:p>
          <a:endParaRPr lang="es-CL"/>
        </a:p>
      </dgm:t>
    </dgm:pt>
    <dgm:pt modelId="{0FAB1E7F-C073-4074-87F3-A524E4DFE175}" type="sibTrans" cxnId="{83E2EE5A-33B8-46B8-9A44-8391CE08E207}">
      <dgm:prSet/>
      <dgm:spPr/>
      <dgm:t>
        <a:bodyPr/>
        <a:lstStyle/>
        <a:p>
          <a:endParaRPr lang="es-CL"/>
        </a:p>
      </dgm:t>
    </dgm:pt>
    <dgm:pt modelId="{07A3A5AF-8FDF-47EF-843D-43FA51CF52D9}">
      <dgm:prSet/>
      <dgm:spPr/>
      <dgm:t>
        <a:bodyPr/>
        <a:lstStyle/>
        <a:p>
          <a:r>
            <a:rPr lang="es-CL"/>
            <a:t>Política puerta abierta</a:t>
          </a:r>
          <a:endParaRPr lang="es-CL" dirty="0"/>
        </a:p>
      </dgm:t>
    </dgm:pt>
    <dgm:pt modelId="{4A7E3307-55E2-4D4D-81F4-3185E6C4BDC4}" type="parTrans" cxnId="{50D9B534-D45E-4DE7-B1F9-D6192D7F8ADD}">
      <dgm:prSet/>
      <dgm:spPr/>
      <dgm:t>
        <a:bodyPr/>
        <a:lstStyle/>
        <a:p>
          <a:endParaRPr lang="es-CL"/>
        </a:p>
      </dgm:t>
    </dgm:pt>
    <dgm:pt modelId="{62ED8667-BA52-41C3-8CA5-9D1EBCEAF569}" type="sibTrans" cxnId="{50D9B534-D45E-4DE7-B1F9-D6192D7F8ADD}">
      <dgm:prSet/>
      <dgm:spPr/>
      <dgm:t>
        <a:bodyPr/>
        <a:lstStyle/>
        <a:p>
          <a:endParaRPr lang="es-CL"/>
        </a:p>
      </dgm:t>
    </dgm:pt>
    <dgm:pt modelId="{BCC69E1C-0864-4BF3-B53C-2B0A656E8FF6}">
      <dgm:prSet/>
      <dgm:spPr/>
      <dgm:t>
        <a:bodyPr/>
        <a:lstStyle/>
        <a:p>
          <a:r>
            <a:rPr lang="es-CL"/>
            <a:t>Prioridad 1 el personal</a:t>
          </a:r>
          <a:endParaRPr lang="es-CL" dirty="0"/>
        </a:p>
      </dgm:t>
    </dgm:pt>
    <dgm:pt modelId="{7C9E83F8-7004-4BAA-B4AF-B0C9CA39B5AB}" type="parTrans" cxnId="{1E1038F0-A3C4-424F-ADCC-D487BD730EB1}">
      <dgm:prSet/>
      <dgm:spPr/>
      <dgm:t>
        <a:bodyPr/>
        <a:lstStyle/>
        <a:p>
          <a:endParaRPr lang="es-CL"/>
        </a:p>
      </dgm:t>
    </dgm:pt>
    <dgm:pt modelId="{5E6861AC-8FCE-4E4D-8510-30951CB76832}" type="sibTrans" cxnId="{1E1038F0-A3C4-424F-ADCC-D487BD730EB1}">
      <dgm:prSet/>
      <dgm:spPr/>
      <dgm:t>
        <a:bodyPr/>
        <a:lstStyle/>
        <a:p>
          <a:endParaRPr lang="es-CL"/>
        </a:p>
      </dgm:t>
    </dgm:pt>
    <dgm:pt modelId="{3530B263-C102-4ACA-9FD4-4E78633775E9}">
      <dgm:prSet/>
      <dgm:spPr/>
      <dgm:t>
        <a:bodyPr/>
        <a:lstStyle/>
        <a:p>
          <a:r>
            <a:rPr lang="es-CL"/>
            <a:t>Ejemplo</a:t>
          </a:r>
          <a:endParaRPr lang="es-CL" dirty="0"/>
        </a:p>
      </dgm:t>
    </dgm:pt>
    <dgm:pt modelId="{FAD96A14-8FCD-4B0D-B8AC-73C7514121E9}" type="parTrans" cxnId="{EACB01EA-23A3-4391-B15F-E0378F50B5F5}">
      <dgm:prSet/>
      <dgm:spPr/>
      <dgm:t>
        <a:bodyPr/>
        <a:lstStyle/>
        <a:p>
          <a:endParaRPr lang="es-CL"/>
        </a:p>
      </dgm:t>
    </dgm:pt>
    <dgm:pt modelId="{6E859AA2-90E8-46F7-A4C8-71E800A9178E}" type="sibTrans" cxnId="{EACB01EA-23A3-4391-B15F-E0378F50B5F5}">
      <dgm:prSet/>
      <dgm:spPr/>
      <dgm:t>
        <a:bodyPr/>
        <a:lstStyle/>
        <a:p>
          <a:endParaRPr lang="es-CL"/>
        </a:p>
      </dgm:t>
    </dgm:pt>
    <dgm:pt modelId="{5756412C-50E7-4AA3-BDEB-C81B88299C53}">
      <dgm:prSet/>
      <dgm:spPr/>
      <dgm:t>
        <a:bodyPr/>
        <a:lstStyle/>
        <a:p>
          <a:r>
            <a:rPr lang="es-CL"/>
            <a:t>Profesionalismo</a:t>
          </a:r>
          <a:endParaRPr lang="es-CL" dirty="0"/>
        </a:p>
      </dgm:t>
    </dgm:pt>
    <dgm:pt modelId="{E4C59AEC-6C60-4EC9-8B02-319672DE88BA}" type="parTrans" cxnId="{D4E1A49E-E65F-4B8B-9D42-826F75D74FF1}">
      <dgm:prSet/>
      <dgm:spPr/>
      <dgm:t>
        <a:bodyPr/>
        <a:lstStyle/>
        <a:p>
          <a:endParaRPr lang="es-CL"/>
        </a:p>
      </dgm:t>
    </dgm:pt>
    <dgm:pt modelId="{C41EC2D2-9605-4F04-961F-FBEB5C291DB7}" type="sibTrans" cxnId="{D4E1A49E-E65F-4B8B-9D42-826F75D74FF1}">
      <dgm:prSet/>
      <dgm:spPr/>
      <dgm:t>
        <a:bodyPr/>
        <a:lstStyle/>
        <a:p>
          <a:endParaRPr lang="es-CL"/>
        </a:p>
      </dgm:t>
    </dgm:pt>
    <dgm:pt modelId="{359E4032-E698-4811-86F8-A3C2DBB17C51}">
      <dgm:prSet/>
      <dgm:spPr/>
      <dgm:t>
        <a:bodyPr/>
        <a:lstStyle/>
        <a:p>
          <a:r>
            <a:rPr lang="es-MX"/>
            <a:t>Amante de salir a la hora</a:t>
          </a:r>
          <a:endParaRPr lang="es-MX" dirty="0"/>
        </a:p>
      </dgm:t>
    </dgm:pt>
    <dgm:pt modelId="{FFED71FE-FE08-4E22-BE1B-1010370661A1}" type="parTrans" cxnId="{50277797-3757-40CA-BD30-7A42F919FD4C}">
      <dgm:prSet/>
      <dgm:spPr/>
      <dgm:t>
        <a:bodyPr/>
        <a:lstStyle/>
        <a:p>
          <a:endParaRPr lang="es-CL"/>
        </a:p>
      </dgm:t>
    </dgm:pt>
    <dgm:pt modelId="{8410D965-5A8C-40E3-8367-5B0C194AFCF3}" type="sibTrans" cxnId="{50277797-3757-40CA-BD30-7A42F919FD4C}">
      <dgm:prSet/>
      <dgm:spPr/>
      <dgm:t>
        <a:bodyPr/>
        <a:lstStyle/>
        <a:p>
          <a:endParaRPr lang="es-CL"/>
        </a:p>
      </dgm:t>
    </dgm:pt>
    <dgm:pt modelId="{401AA86E-E24F-4F3F-BCED-6CAE2B5C6456}" type="pres">
      <dgm:prSet presAssocID="{CE8C1951-4045-4B88-92ED-A82D0EEA4690}" presName="linear" presStyleCnt="0">
        <dgm:presLayoutVars>
          <dgm:animLvl val="lvl"/>
          <dgm:resizeHandles val="exact"/>
        </dgm:presLayoutVars>
      </dgm:prSet>
      <dgm:spPr/>
    </dgm:pt>
    <dgm:pt modelId="{AA151466-2930-4D08-9A03-A57545DEF0DD}" type="pres">
      <dgm:prSet presAssocID="{FD755FE7-F3FC-4080-B72D-EA0B73B8FE22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BF6D3C2A-F39C-46D6-A742-4B746089DEA9}" type="pres">
      <dgm:prSet presAssocID="{0FAB1E7F-C073-4074-87F3-A524E4DFE175}" presName="spacer" presStyleCnt="0"/>
      <dgm:spPr/>
    </dgm:pt>
    <dgm:pt modelId="{86506B97-780B-4877-88ED-AF8FDD51F091}" type="pres">
      <dgm:prSet presAssocID="{07A3A5AF-8FDF-47EF-843D-43FA51CF52D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64B12E03-5C54-478D-B80A-95B7333A1886}" type="pres">
      <dgm:prSet presAssocID="{62ED8667-BA52-41C3-8CA5-9D1EBCEAF569}" presName="spacer" presStyleCnt="0"/>
      <dgm:spPr/>
    </dgm:pt>
    <dgm:pt modelId="{14B4666B-F5A0-4752-B4B9-C532A87AF966}" type="pres">
      <dgm:prSet presAssocID="{BCC69E1C-0864-4BF3-B53C-2B0A656E8FF6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DF7CA046-736F-44DF-8397-CD58FF7D1291}" type="pres">
      <dgm:prSet presAssocID="{5E6861AC-8FCE-4E4D-8510-30951CB76832}" presName="spacer" presStyleCnt="0"/>
      <dgm:spPr/>
    </dgm:pt>
    <dgm:pt modelId="{18F31407-68C6-4145-B1CA-F757DE650D4E}" type="pres">
      <dgm:prSet presAssocID="{3530B263-C102-4ACA-9FD4-4E78633775E9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1FBB4010-07FE-4EC3-A724-A60463F0A0E7}" type="pres">
      <dgm:prSet presAssocID="{6E859AA2-90E8-46F7-A4C8-71E800A9178E}" presName="spacer" presStyleCnt="0"/>
      <dgm:spPr/>
    </dgm:pt>
    <dgm:pt modelId="{01FBA812-DEB8-406A-B74E-D0BC98FE428C}" type="pres">
      <dgm:prSet presAssocID="{5756412C-50E7-4AA3-BDEB-C81B88299C53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F8B0CD5A-462B-4BC2-B5BD-2313C638097E}" type="pres">
      <dgm:prSet presAssocID="{C41EC2D2-9605-4F04-961F-FBEB5C291DB7}" presName="spacer" presStyleCnt="0"/>
      <dgm:spPr/>
    </dgm:pt>
    <dgm:pt modelId="{2A41E6A5-DF13-401A-8435-87D32C3B7F97}" type="pres">
      <dgm:prSet presAssocID="{359E4032-E698-4811-86F8-A3C2DBB17C51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3DC67C31-F2A0-4F18-8583-F303C430BABC}" type="presOf" srcId="{5756412C-50E7-4AA3-BDEB-C81B88299C53}" destId="{01FBA812-DEB8-406A-B74E-D0BC98FE428C}" srcOrd="0" destOrd="0" presId="urn:microsoft.com/office/officeart/2005/8/layout/vList2"/>
    <dgm:cxn modelId="{50D9B534-D45E-4DE7-B1F9-D6192D7F8ADD}" srcId="{CE8C1951-4045-4B88-92ED-A82D0EEA4690}" destId="{07A3A5AF-8FDF-47EF-843D-43FA51CF52D9}" srcOrd="1" destOrd="0" parTransId="{4A7E3307-55E2-4D4D-81F4-3185E6C4BDC4}" sibTransId="{62ED8667-BA52-41C3-8CA5-9D1EBCEAF569}"/>
    <dgm:cxn modelId="{6EF83068-1ACF-4224-83DE-9D51CCBD3E9A}" type="presOf" srcId="{BCC69E1C-0864-4BF3-B53C-2B0A656E8FF6}" destId="{14B4666B-F5A0-4752-B4B9-C532A87AF966}" srcOrd="0" destOrd="0" presId="urn:microsoft.com/office/officeart/2005/8/layout/vList2"/>
    <dgm:cxn modelId="{83E2EE5A-33B8-46B8-9A44-8391CE08E207}" srcId="{CE8C1951-4045-4B88-92ED-A82D0EEA4690}" destId="{FD755FE7-F3FC-4080-B72D-EA0B73B8FE22}" srcOrd="0" destOrd="0" parTransId="{6F1D4124-DE43-4F6F-B05E-CB0D457B0942}" sibTransId="{0FAB1E7F-C073-4074-87F3-A524E4DFE175}"/>
    <dgm:cxn modelId="{306E9791-05C9-4595-A6FD-76C12AB793CC}" type="presOf" srcId="{3530B263-C102-4ACA-9FD4-4E78633775E9}" destId="{18F31407-68C6-4145-B1CA-F757DE650D4E}" srcOrd="0" destOrd="0" presId="urn:microsoft.com/office/officeart/2005/8/layout/vList2"/>
    <dgm:cxn modelId="{50277797-3757-40CA-BD30-7A42F919FD4C}" srcId="{CE8C1951-4045-4B88-92ED-A82D0EEA4690}" destId="{359E4032-E698-4811-86F8-A3C2DBB17C51}" srcOrd="5" destOrd="0" parTransId="{FFED71FE-FE08-4E22-BE1B-1010370661A1}" sibTransId="{8410D965-5A8C-40E3-8367-5B0C194AFCF3}"/>
    <dgm:cxn modelId="{D4E1A49E-E65F-4B8B-9D42-826F75D74FF1}" srcId="{CE8C1951-4045-4B88-92ED-A82D0EEA4690}" destId="{5756412C-50E7-4AA3-BDEB-C81B88299C53}" srcOrd="4" destOrd="0" parTransId="{E4C59AEC-6C60-4EC9-8B02-319672DE88BA}" sibTransId="{C41EC2D2-9605-4F04-961F-FBEB5C291DB7}"/>
    <dgm:cxn modelId="{920092B9-709D-4F98-AD06-CD594CB58AE8}" type="presOf" srcId="{FD755FE7-F3FC-4080-B72D-EA0B73B8FE22}" destId="{AA151466-2930-4D08-9A03-A57545DEF0DD}" srcOrd="0" destOrd="0" presId="urn:microsoft.com/office/officeart/2005/8/layout/vList2"/>
    <dgm:cxn modelId="{647A78C0-FB9C-4DAC-8B0B-04BA0270E994}" type="presOf" srcId="{CE8C1951-4045-4B88-92ED-A82D0EEA4690}" destId="{401AA86E-E24F-4F3F-BCED-6CAE2B5C6456}" srcOrd="0" destOrd="0" presId="urn:microsoft.com/office/officeart/2005/8/layout/vList2"/>
    <dgm:cxn modelId="{99CEFEE4-70FA-4CCF-9FC4-D0C173A9D6E9}" type="presOf" srcId="{359E4032-E698-4811-86F8-A3C2DBB17C51}" destId="{2A41E6A5-DF13-401A-8435-87D32C3B7F97}" srcOrd="0" destOrd="0" presId="urn:microsoft.com/office/officeart/2005/8/layout/vList2"/>
    <dgm:cxn modelId="{EACB01EA-23A3-4391-B15F-E0378F50B5F5}" srcId="{CE8C1951-4045-4B88-92ED-A82D0EEA4690}" destId="{3530B263-C102-4ACA-9FD4-4E78633775E9}" srcOrd="3" destOrd="0" parTransId="{FAD96A14-8FCD-4B0D-B8AC-73C7514121E9}" sibTransId="{6E859AA2-90E8-46F7-A4C8-71E800A9178E}"/>
    <dgm:cxn modelId="{8944EDEF-D93C-4C02-85BC-44DE9A1B7F5E}" type="presOf" srcId="{07A3A5AF-8FDF-47EF-843D-43FA51CF52D9}" destId="{86506B97-780B-4877-88ED-AF8FDD51F091}" srcOrd="0" destOrd="0" presId="urn:microsoft.com/office/officeart/2005/8/layout/vList2"/>
    <dgm:cxn modelId="{1E1038F0-A3C4-424F-ADCC-D487BD730EB1}" srcId="{CE8C1951-4045-4B88-92ED-A82D0EEA4690}" destId="{BCC69E1C-0864-4BF3-B53C-2B0A656E8FF6}" srcOrd="2" destOrd="0" parTransId="{7C9E83F8-7004-4BAA-B4AF-B0C9CA39B5AB}" sibTransId="{5E6861AC-8FCE-4E4D-8510-30951CB76832}"/>
    <dgm:cxn modelId="{AEAB742A-886A-4590-A3C6-BB5A54F0D071}" type="presParOf" srcId="{401AA86E-E24F-4F3F-BCED-6CAE2B5C6456}" destId="{AA151466-2930-4D08-9A03-A57545DEF0DD}" srcOrd="0" destOrd="0" presId="urn:microsoft.com/office/officeart/2005/8/layout/vList2"/>
    <dgm:cxn modelId="{9FAFDEBB-E1CF-4C44-BBFA-A3FE6F6E5018}" type="presParOf" srcId="{401AA86E-E24F-4F3F-BCED-6CAE2B5C6456}" destId="{BF6D3C2A-F39C-46D6-A742-4B746089DEA9}" srcOrd="1" destOrd="0" presId="urn:microsoft.com/office/officeart/2005/8/layout/vList2"/>
    <dgm:cxn modelId="{C1D50DF1-D819-44BB-A4F9-B063CBFB073C}" type="presParOf" srcId="{401AA86E-E24F-4F3F-BCED-6CAE2B5C6456}" destId="{86506B97-780B-4877-88ED-AF8FDD51F091}" srcOrd="2" destOrd="0" presId="urn:microsoft.com/office/officeart/2005/8/layout/vList2"/>
    <dgm:cxn modelId="{A85DBE19-CD9F-4719-98B8-2A26A30B49F5}" type="presParOf" srcId="{401AA86E-E24F-4F3F-BCED-6CAE2B5C6456}" destId="{64B12E03-5C54-478D-B80A-95B7333A1886}" srcOrd="3" destOrd="0" presId="urn:microsoft.com/office/officeart/2005/8/layout/vList2"/>
    <dgm:cxn modelId="{AF7F42BE-C52F-4497-818A-11A6E449D2C7}" type="presParOf" srcId="{401AA86E-E24F-4F3F-BCED-6CAE2B5C6456}" destId="{14B4666B-F5A0-4752-B4B9-C532A87AF966}" srcOrd="4" destOrd="0" presId="urn:microsoft.com/office/officeart/2005/8/layout/vList2"/>
    <dgm:cxn modelId="{96FF5E06-3C2F-401F-B801-828431C8EA87}" type="presParOf" srcId="{401AA86E-E24F-4F3F-BCED-6CAE2B5C6456}" destId="{DF7CA046-736F-44DF-8397-CD58FF7D1291}" srcOrd="5" destOrd="0" presId="urn:microsoft.com/office/officeart/2005/8/layout/vList2"/>
    <dgm:cxn modelId="{7CC3C0B2-C44D-4325-9086-2B6D8555AC2A}" type="presParOf" srcId="{401AA86E-E24F-4F3F-BCED-6CAE2B5C6456}" destId="{18F31407-68C6-4145-B1CA-F757DE650D4E}" srcOrd="6" destOrd="0" presId="urn:microsoft.com/office/officeart/2005/8/layout/vList2"/>
    <dgm:cxn modelId="{9BF1B157-FC67-44A7-91B7-033E1D519BD3}" type="presParOf" srcId="{401AA86E-E24F-4F3F-BCED-6CAE2B5C6456}" destId="{1FBB4010-07FE-4EC3-A724-A60463F0A0E7}" srcOrd="7" destOrd="0" presId="urn:microsoft.com/office/officeart/2005/8/layout/vList2"/>
    <dgm:cxn modelId="{2EAF2A33-E234-4613-9242-DEFB8D818769}" type="presParOf" srcId="{401AA86E-E24F-4F3F-BCED-6CAE2B5C6456}" destId="{01FBA812-DEB8-406A-B74E-D0BC98FE428C}" srcOrd="8" destOrd="0" presId="urn:microsoft.com/office/officeart/2005/8/layout/vList2"/>
    <dgm:cxn modelId="{A476EE1C-1729-4DC3-8351-367B31A39991}" type="presParOf" srcId="{401AA86E-E24F-4F3F-BCED-6CAE2B5C6456}" destId="{F8B0CD5A-462B-4BC2-B5BD-2313C638097E}" srcOrd="9" destOrd="0" presId="urn:microsoft.com/office/officeart/2005/8/layout/vList2"/>
    <dgm:cxn modelId="{7A5EE357-4E48-48DA-B2F3-0B5EED24C3E4}" type="presParOf" srcId="{401AA86E-E24F-4F3F-BCED-6CAE2B5C6456}" destId="{2A41E6A5-DF13-401A-8435-87D32C3B7F9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0CCFD8D-B54F-449D-97BB-8BC37F18D71B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6DED2B4A-EF8B-4506-A3DE-0A80E7BD84BF}">
      <dgm:prSet phldrT="[Texto]"/>
      <dgm:spPr/>
      <dgm:t>
        <a:bodyPr/>
        <a:lstStyle/>
        <a:p>
          <a:r>
            <a:rPr lang="es-CL" dirty="0"/>
            <a:t>Respeto transversal</a:t>
          </a:r>
        </a:p>
      </dgm:t>
    </dgm:pt>
    <dgm:pt modelId="{EBF1DE68-1054-4D14-BB40-BBA1AE374BCB}" type="parTrans" cxnId="{69D246C4-F902-4D67-BAFA-97F91DED55A4}">
      <dgm:prSet/>
      <dgm:spPr/>
      <dgm:t>
        <a:bodyPr/>
        <a:lstStyle/>
        <a:p>
          <a:endParaRPr lang="es-CL"/>
        </a:p>
      </dgm:t>
    </dgm:pt>
    <dgm:pt modelId="{EB42F1D0-D238-492B-8331-4D3038BB78E5}" type="sibTrans" cxnId="{69D246C4-F902-4D67-BAFA-97F91DED55A4}">
      <dgm:prSet/>
      <dgm:spPr/>
      <dgm:t>
        <a:bodyPr/>
        <a:lstStyle/>
        <a:p>
          <a:endParaRPr lang="es-CL"/>
        </a:p>
      </dgm:t>
    </dgm:pt>
    <dgm:pt modelId="{4D411454-7F4A-425C-8B89-66DDCE9465B4}">
      <dgm:prSet/>
      <dgm:spPr/>
      <dgm:t>
        <a:bodyPr/>
        <a:lstStyle/>
        <a:p>
          <a:r>
            <a:rPr lang="es-CL" dirty="0"/>
            <a:t>Responsabilidad individual y colectiva</a:t>
          </a:r>
        </a:p>
      </dgm:t>
    </dgm:pt>
    <dgm:pt modelId="{D58134BF-B67B-457C-B00E-41A92A48E0CD}" type="parTrans" cxnId="{96136150-DA6E-4938-8698-445916F0B9D9}">
      <dgm:prSet/>
      <dgm:spPr/>
      <dgm:t>
        <a:bodyPr/>
        <a:lstStyle/>
        <a:p>
          <a:endParaRPr lang="es-CL"/>
        </a:p>
      </dgm:t>
    </dgm:pt>
    <dgm:pt modelId="{3A402558-BBB8-420F-A5CE-97E30DF72FC7}" type="sibTrans" cxnId="{96136150-DA6E-4938-8698-445916F0B9D9}">
      <dgm:prSet/>
      <dgm:spPr/>
      <dgm:t>
        <a:bodyPr/>
        <a:lstStyle/>
        <a:p>
          <a:endParaRPr lang="es-CL"/>
        </a:p>
      </dgm:t>
    </dgm:pt>
    <dgm:pt modelId="{7D9B9DC4-3B1C-45C9-91F7-4101210A6C2F}">
      <dgm:prSet/>
      <dgm:spPr/>
      <dgm:t>
        <a:bodyPr/>
        <a:lstStyle/>
        <a:p>
          <a:r>
            <a:rPr lang="es-CL"/>
            <a:t>Comunicación directa y oportuna</a:t>
          </a:r>
          <a:endParaRPr lang="es-CL" dirty="0"/>
        </a:p>
      </dgm:t>
    </dgm:pt>
    <dgm:pt modelId="{751369C1-D158-4EF4-9D7C-8542A99C0D54}" type="parTrans" cxnId="{10C6B551-6930-4800-8C81-3FDE3412BD79}">
      <dgm:prSet/>
      <dgm:spPr/>
      <dgm:t>
        <a:bodyPr/>
        <a:lstStyle/>
        <a:p>
          <a:endParaRPr lang="es-CL"/>
        </a:p>
      </dgm:t>
    </dgm:pt>
    <dgm:pt modelId="{ECA91F2E-F0DA-4903-A0F4-5E10728874B3}" type="sibTrans" cxnId="{10C6B551-6930-4800-8C81-3FDE3412BD79}">
      <dgm:prSet/>
      <dgm:spPr/>
      <dgm:t>
        <a:bodyPr/>
        <a:lstStyle/>
        <a:p>
          <a:endParaRPr lang="es-CL"/>
        </a:p>
      </dgm:t>
    </dgm:pt>
    <dgm:pt modelId="{99847F94-EAC4-4198-BBB1-97AACDAAA1E8}">
      <dgm:prSet/>
      <dgm:spPr/>
      <dgm:t>
        <a:bodyPr/>
        <a:lstStyle/>
        <a:p>
          <a:r>
            <a:rPr lang="es-CL" dirty="0"/>
            <a:t>Honestidad personal y profesional</a:t>
          </a:r>
        </a:p>
      </dgm:t>
    </dgm:pt>
    <dgm:pt modelId="{972A2F59-A48B-4B63-8138-B395E4BA41CE}" type="parTrans" cxnId="{5CCFAAC9-3A36-456C-B568-17B8A28ED2C7}">
      <dgm:prSet/>
      <dgm:spPr/>
      <dgm:t>
        <a:bodyPr/>
        <a:lstStyle/>
        <a:p>
          <a:endParaRPr lang="es-CL"/>
        </a:p>
      </dgm:t>
    </dgm:pt>
    <dgm:pt modelId="{E85D3A7B-468A-4EC3-A653-C7AE0B52B047}" type="sibTrans" cxnId="{5CCFAAC9-3A36-456C-B568-17B8A28ED2C7}">
      <dgm:prSet/>
      <dgm:spPr/>
      <dgm:t>
        <a:bodyPr/>
        <a:lstStyle/>
        <a:p>
          <a:endParaRPr lang="es-CL"/>
        </a:p>
      </dgm:t>
    </dgm:pt>
    <dgm:pt modelId="{D1679080-7CD8-45F5-837E-DD5D4B52E929}">
      <dgm:prSet/>
      <dgm:spPr/>
      <dgm:t>
        <a:bodyPr/>
        <a:lstStyle/>
        <a:p>
          <a:r>
            <a:rPr lang="es-CL" dirty="0"/>
            <a:t>Confianza</a:t>
          </a:r>
        </a:p>
      </dgm:t>
    </dgm:pt>
    <dgm:pt modelId="{7A720A7D-56E9-44BE-A38B-68E7BB5500B4}" type="parTrans" cxnId="{33C4F085-23E3-4F30-8BEF-D878A5EF5A33}">
      <dgm:prSet/>
      <dgm:spPr/>
      <dgm:t>
        <a:bodyPr/>
        <a:lstStyle/>
        <a:p>
          <a:endParaRPr lang="es-CL"/>
        </a:p>
      </dgm:t>
    </dgm:pt>
    <dgm:pt modelId="{DDDA2C4E-DE50-41B5-9C3B-31F27DB62460}" type="sibTrans" cxnId="{33C4F085-23E3-4F30-8BEF-D878A5EF5A33}">
      <dgm:prSet/>
      <dgm:spPr/>
      <dgm:t>
        <a:bodyPr/>
        <a:lstStyle/>
        <a:p>
          <a:endParaRPr lang="es-CL"/>
        </a:p>
      </dgm:t>
    </dgm:pt>
    <dgm:pt modelId="{B86C8839-AE77-4164-8DC5-3EF4605EC01F}">
      <dgm:prSet/>
      <dgm:spPr/>
      <dgm:t>
        <a:bodyPr/>
        <a:lstStyle/>
        <a:p>
          <a:r>
            <a:rPr lang="es-CL" dirty="0"/>
            <a:t>Los problemas se conversan</a:t>
          </a:r>
        </a:p>
      </dgm:t>
    </dgm:pt>
    <dgm:pt modelId="{426D35E7-0E40-4F82-B311-BA9D7F861CF4}" type="parTrans" cxnId="{A56A6EEB-861C-46B9-B863-06D7590E1069}">
      <dgm:prSet/>
      <dgm:spPr/>
      <dgm:t>
        <a:bodyPr/>
        <a:lstStyle/>
        <a:p>
          <a:endParaRPr lang="es-CL"/>
        </a:p>
      </dgm:t>
    </dgm:pt>
    <dgm:pt modelId="{3CF3A49B-EC48-4AE5-993A-A982C24AF726}" type="sibTrans" cxnId="{A56A6EEB-861C-46B9-B863-06D7590E1069}">
      <dgm:prSet/>
      <dgm:spPr/>
      <dgm:t>
        <a:bodyPr/>
        <a:lstStyle/>
        <a:p>
          <a:endParaRPr lang="es-CL"/>
        </a:p>
      </dgm:t>
    </dgm:pt>
    <dgm:pt modelId="{9A85DD80-E439-4488-9E5B-D801DDCDA167}">
      <dgm:prSet/>
      <dgm:spPr/>
      <dgm:t>
        <a:bodyPr/>
        <a:lstStyle/>
        <a:p>
          <a:r>
            <a:rPr lang="es-MX" dirty="0"/>
            <a:t>Nuestra casa</a:t>
          </a:r>
          <a:endParaRPr lang="es-CL" dirty="0"/>
        </a:p>
      </dgm:t>
    </dgm:pt>
    <dgm:pt modelId="{C6F9E41A-87E8-4493-A4AF-664A183025B6}" type="parTrans" cxnId="{8FC7A274-A9DA-4543-AB76-2BE4BFD86A02}">
      <dgm:prSet/>
      <dgm:spPr/>
      <dgm:t>
        <a:bodyPr/>
        <a:lstStyle/>
        <a:p>
          <a:endParaRPr lang="es-CL"/>
        </a:p>
      </dgm:t>
    </dgm:pt>
    <dgm:pt modelId="{B50B5BF9-23D7-4048-8540-8B32EDD1F3EA}" type="sibTrans" cxnId="{8FC7A274-A9DA-4543-AB76-2BE4BFD86A02}">
      <dgm:prSet/>
      <dgm:spPr/>
      <dgm:t>
        <a:bodyPr/>
        <a:lstStyle/>
        <a:p>
          <a:endParaRPr lang="es-CL"/>
        </a:p>
      </dgm:t>
    </dgm:pt>
    <dgm:pt modelId="{498D69CC-92FE-4157-B6B2-9728F4B566A3}" type="pres">
      <dgm:prSet presAssocID="{60CCFD8D-B54F-449D-97BB-8BC37F18D71B}" presName="linear" presStyleCnt="0">
        <dgm:presLayoutVars>
          <dgm:animLvl val="lvl"/>
          <dgm:resizeHandles val="exact"/>
        </dgm:presLayoutVars>
      </dgm:prSet>
      <dgm:spPr/>
    </dgm:pt>
    <dgm:pt modelId="{311A8BE9-2056-4701-B474-910AC40878B1}" type="pres">
      <dgm:prSet presAssocID="{6DED2B4A-EF8B-4506-A3DE-0A80E7BD84BF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81CFEFE9-6AE6-47E4-8282-40FCD40F177F}" type="pres">
      <dgm:prSet presAssocID="{EB42F1D0-D238-492B-8331-4D3038BB78E5}" presName="spacer" presStyleCnt="0"/>
      <dgm:spPr/>
    </dgm:pt>
    <dgm:pt modelId="{7FE14DFA-C29E-444F-831D-7F30B03CE1EE}" type="pres">
      <dgm:prSet presAssocID="{4D411454-7F4A-425C-8B89-66DDCE9465B4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9D78F03C-2C78-4D30-8791-3F35BDE7E196}" type="pres">
      <dgm:prSet presAssocID="{3A402558-BBB8-420F-A5CE-97E30DF72FC7}" presName="spacer" presStyleCnt="0"/>
      <dgm:spPr/>
    </dgm:pt>
    <dgm:pt modelId="{4F468931-58B7-4C09-B3C6-7DF0E9BB2B2A}" type="pres">
      <dgm:prSet presAssocID="{7D9B9DC4-3B1C-45C9-91F7-4101210A6C2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6A113C82-6FE0-4652-9DB9-4B72985F462F}" type="pres">
      <dgm:prSet presAssocID="{ECA91F2E-F0DA-4903-A0F4-5E10728874B3}" presName="spacer" presStyleCnt="0"/>
      <dgm:spPr/>
    </dgm:pt>
    <dgm:pt modelId="{2300791A-5920-43B0-93CB-6E0FB79B0253}" type="pres">
      <dgm:prSet presAssocID="{99847F94-EAC4-4198-BBB1-97AACDAAA1E8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1CEDCB91-5B44-4829-9F13-598E77D2119A}" type="pres">
      <dgm:prSet presAssocID="{E85D3A7B-468A-4EC3-A653-C7AE0B52B047}" presName="spacer" presStyleCnt="0"/>
      <dgm:spPr/>
    </dgm:pt>
    <dgm:pt modelId="{A3D1DCCD-9D61-4072-88D0-DC4B9787E45D}" type="pres">
      <dgm:prSet presAssocID="{D1679080-7CD8-45F5-837E-DD5D4B52E929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03CB526B-4BDD-4392-A9F4-C4BB11E4ABE5}" type="pres">
      <dgm:prSet presAssocID="{DDDA2C4E-DE50-41B5-9C3B-31F27DB62460}" presName="spacer" presStyleCnt="0"/>
      <dgm:spPr/>
    </dgm:pt>
    <dgm:pt modelId="{F44F72B3-C953-4B30-A6A1-FE69911CAD1E}" type="pres">
      <dgm:prSet presAssocID="{B86C8839-AE77-4164-8DC5-3EF4605EC01F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3020C77E-0529-4A17-8984-68AA9C3E8582}" type="pres">
      <dgm:prSet presAssocID="{3CF3A49B-EC48-4AE5-993A-A982C24AF726}" presName="spacer" presStyleCnt="0"/>
      <dgm:spPr/>
    </dgm:pt>
    <dgm:pt modelId="{C2EE252A-C9C0-4421-8D74-E417AF31B5D1}" type="pres">
      <dgm:prSet presAssocID="{9A85DD80-E439-4488-9E5B-D801DDCDA167}" presName="parentText" presStyleLbl="node1" presStyleIdx="6" presStyleCnt="7">
        <dgm:presLayoutVars>
          <dgm:chMax val="0"/>
          <dgm:bulletEnabled val="1"/>
        </dgm:presLayoutVars>
      </dgm:prSet>
      <dgm:spPr/>
    </dgm:pt>
  </dgm:ptLst>
  <dgm:cxnLst>
    <dgm:cxn modelId="{21403810-C6E4-405C-A671-62F2855FA0D0}" type="presOf" srcId="{7D9B9DC4-3B1C-45C9-91F7-4101210A6C2F}" destId="{4F468931-58B7-4C09-B3C6-7DF0E9BB2B2A}" srcOrd="0" destOrd="0" presId="urn:microsoft.com/office/officeart/2005/8/layout/vList2"/>
    <dgm:cxn modelId="{68256A10-75DB-45E4-A541-641D84F49696}" type="presOf" srcId="{60CCFD8D-B54F-449D-97BB-8BC37F18D71B}" destId="{498D69CC-92FE-4157-B6B2-9728F4B566A3}" srcOrd="0" destOrd="0" presId="urn:microsoft.com/office/officeart/2005/8/layout/vList2"/>
    <dgm:cxn modelId="{96136150-DA6E-4938-8698-445916F0B9D9}" srcId="{60CCFD8D-B54F-449D-97BB-8BC37F18D71B}" destId="{4D411454-7F4A-425C-8B89-66DDCE9465B4}" srcOrd="1" destOrd="0" parTransId="{D58134BF-B67B-457C-B00E-41A92A48E0CD}" sibTransId="{3A402558-BBB8-420F-A5CE-97E30DF72FC7}"/>
    <dgm:cxn modelId="{10C6B551-6930-4800-8C81-3FDE3412BD79}" srcId="{60CCFD8D-B54F-449D-97BB-8BC37F18D71B}" destId="{7D9B9DC4-3B1C-45C9-91F7-4101210A6C2F}" srcOrd="2" destOrd="0" parTransId="{751369C1-D158-4EF4-9D7C-8542A99C0D54}" sibTransId="{ECA91F2E-F0DA-4903-A0F4-5E10728874B3}"/>
    <dgm:cxn modelId="{8FC7A274-A9DA-4543-AB76-2BE4BFD86A02}" srcId="{60CCFD8D-B54F-449D-97BB-8BC37F18D71B}" destId="{9A85DD80-E439-4488-9E5B-D801DDCDA167}" srcOrd="6" destOrd="0" parTransId="{C6F9E41A-87E8-4493-A4AF-664A183025B6}" sibTransId="{B50B5BF9-23D7-4048-8540-8B32EDD1F3EA}"/>
    <dgm:cxn modelId="{09D15480-91E4-4B21-B212-C482DED513F4}" type="presOf" srcId="{4D411454-7F4A-425C-8B89-66DDCE9465B4}" destId="{7FE14DFA-C29E-444F-831D-7F30B03CE1EE}" srcOrd="0" destOrd="0" presId="urn:microsoft.com/office/officeart/2005/8/layout/vList2"/>
    <dgm:cxn modelId="{33C4F085-23E3-4F30-8BEF-D878A5EF5A33}" srcId="{60CCFD8D-B54F-449D-97BB-8BC37F18D71B}" destId="{D1679080-7CD8-45F5-837E-DD5D4B52E929}" srcOrd="4" destOrd="0" parTransId="{7A720A7D-56E9-44BE-A38B-68E7BB5500B4}" sibTransId="{DDDA2C4E-DE50-41B5-9C3B-31F27DB62460}"/>
    <dgm:cxn modelId="{6889A293-B81A-4280-8EF7-EFB9350A9D5E}" type="presOf" srcId="{6DED2B4A-EF8B-4506-A3DE-0A80E7BD84BF}" destId="{311A8BE9-2056-4701-B474-910AC40878B1}" srcOrd="0" destOrd="0" presId="urn:microsoft.com/office/officeart/2005/8/layout/vList2"/>
    <dgm:cxn modelId="{311E5894-744B-4936-B5C8-B5AD553E3282}" type="presOf" srcId="{B86C8839-AE77-4164-8DC5-3EF4605EC01F}" destId="{F44F72B3-C953-4B30-A6A1-FE69911CAD1E}" srcOrd="0" destOrd="0" presId="urn:microsoft.com/office/officeart/2005/8/layout/vList2"/>
    <dgm:cxn modelId="{69D246C4-F902-4D67-BAFA-97F91DED55A4}" srcId="{60CCFD8D-B54F-449D-97BB-8BC37F18D71B}" destId="{6DED2B4A-EF8B-4506-A3DE-0A80E7BD84BF}" srcOrd="0" destOrd="0" parTransId="{EBF1DE68-1054-4D14-BB40-BBA1AE374BCB}" sibTransId="{EB42F1D0-D238-492B-8331-4D3038BB78E5}"/>
    <dgm:cxn modelId="{5CCFAAC9-3A36-456C-B568-17B8A28ED2C7}" srcId="{60CCFD8D-B54F-449D-97BB-8BC37F18D71B}" destId="{99847F94-EAC4-4198-BBB1-97AACDAAA1E8}" srcOrd="3" destOrd="0" parTransId="{972A2F59-A48B-4B63-8138-B395E4BA41CE}" sibTransId="{E85D3A7B-468A-4EC3-A653-C7AE0B52B047}"/>
    <dgm:cxn modelId="{FF6E2DCC-8BBA-48D8-BFCE-62A2E62ABDC7}" type="presOf" srcId="{D1679080-7CD8-45F5-837E-DD5D4B52E929}" destId="{A3D1DCCD-9D61-4072-88D0-DC4B9787E45D}" srcOrd="0" destOrd="0" presId="urn:microsoft.com/office/officeart/2005/8/layout/vList2"/>
    <dgm:cxn modelId="{76D0A3DA-3F6D-49F7-A6DF-5296DF143164}" type="presOf" srcId="{99847F94-EAC4-4198-BBB1-97AACDAAA1E8}" destId="{2300791A-5920-43B0-93CB-6E0FB79B0253}" srcOrd="0" destOrd="0" presId="urn:microsoft.com/office/officeart/2005/8/layout/vList2"/>
    <dgm:cxn modelId="{A56A6EEB-861C-46B9-B863-06D7590E1069}" srcId="{60CCFD8D-B54F-449D-97BB-8BC37F18D71B}" destId="{B86C8839-AE77-4164-8DC5-3EF4605EC01F}" srcOrd="5" destOrd="0" parTransId="{426D35E7-0E40-4F82-B311-BA9D7F861CF4}" sibTransId="{3CF3A49B-EC48-4AE5-993A-A982C24AF726}"/>
    <dgm:cxn modelId="{3DBFF0F2-8708-40EB-A8EF-CBE631AD14AD}" type="presOf" srcId="{9A85DD80-E439-4488-9E5B-D801DDCDA167}" destId="{C2EE252A-C9C0-4421-8D74-E417AF31B5D1}" srcOrd="0" destOrd="0" presId="urn:microsoft.com/office/officeart/2005/8/layout/vList2"/>
    <dgm:cxn modelId="{0FE866C1-D445-4284-A77D-34883138A55D}" type="presParOf" srcId="{498D69CC-92FE-4157-B6B2-9728F4B566A3}" destId="{311A8BE9-2056-4701-B474-910AC40878B1}" srcOrd="0" destOrd="0" presId="urn:microsoft.com/office/officeart/2005/8/layout/vList2"/>
    <dgm:cxn modelId="{ACC874E1-A110-44E9-959F-92ADB524EC58}" type="presParOf" srcId="{498D69CC-92FE-4157-B6B2-9728F4B566A3}" destId="{81CFEFE9-6AE6-47E4-8282-40FCD40F177F}" srcOrd="1" destOrd="0" presId="urn:microsoft.com/office/officeart/2005/8/layout/vList2"/>
    <dgm:cxn modelId="{15BC8281-D5B5-4063-9C7F-F5ADA30DE8FE}" type="presParOf" srcId="{498D69CC-92FE-4157-B6B2-9728F4B566A3}" destId="{7FE14DFA-C29E-444F-831D-7F30B03CE1EE}" srcOrd="2" destOrd="0" presId="urn:microsoft.com/office/officeart/2005/8/layout/vList2"/>
    <dgm:cxn modelId="{69EAD2FC-B55F-4101-9AC8-FF6DA1639EB1}" type="presParOf" srcId="{498D69CC-92FE-4157-B6B2-9728F4B566A3}" destId="{9D78F03C-2C78-4D30-8791-3F35BDE7E196}" srcOrd="3" destOrd="0" presId="urn:microsoft.com/office/officeart/2005/8/layout/vList2"/>
    <dgm:cxn modelId="{78D4EA9C-2BBE-467E-9D18-5B187EA12C6A}" type="presParOf" srcId="{498D69CC-92FE-4157-B6B2-9728F4B566A3}" destId="{4F468931-58B7-4C09-B3C6-7DF0E9BB2B2A}" srcOrd="4" destOrd="0" presId="urn:microsoft.com/office/officeart/2005/8/layout/vList2"/>
    <dgm:cxn modelId="{4A56D744-E197-46AE-AF65-E07282FDA71D}" type="presParOf" srcId="{498D69CC-92FE-4157-B6B2-9728F4B566A3}" destId="{6A113C82-6FE0-4652-9DB9-4B72985F462F}" srcOrd="5" destOrd="0" presId="urn:microsoft.com/office/officeart/2005/8/layout/vList2"/>
    <dgm:cxn modelId="{5CF3B571-F76F-43F8-A526-F5B6DB80B5E5}" type="presParOf" srcId="{498D69CC-92FE-4157-B6B2-9728F4B566A3}" destId="{2300791A-5920-43B0-93CB-6E0FB79B0253}" srcOrd="6" destOrd="0" presId="urn:microsoft.com/office/officeart/2005/8/layout/vList2"/>
    <dgm:cxn modelId="{CED6E742-A540-4D24-99DE-9FB60F0C995D}" type="presParOf" srcId="{498D69CC-92FE-4157-B6B2-9728F4B566A3}" destId="{1CEDCB91-5B44-4829-9F13-598E77D2119A}" srcOrd="7" destOrd="0" presId="urn:microsoft.com/office/officeart/2005/8/layout/vList2"/>
    <dgm:cxn modelId="{898ED768-E7C2-4EAE-8179-B717BA01EA2C}" type="presParOf" srcId="{498D69CC-92FE-4157-B6B2-9728F4B566A3}" destId="{A3D1DCCD-9D61-4072-88D0-DC4B9787E45D}" srcOrd="8" destOrd="0" presId="urn:microsoft.com/office/officeart/2005/8/layout/vList2"/>
    <dgm:cxn modelId="{3A7F143D-2E22-4E8A-AC07-CF7C85FBB782}" type="presParOf" srcId="{498D69CC-92FE-4157-B6B2-9728F4B566A3}" destId="{03CB526B-4BDD-4392-A9F4-C4BB11E4ABE5}" srcOrd="9" destOrd="0" presId="urn:microsoft.com/office/officeart/2005/8/layout/vList2"/>
    <dgm:cxn modelId="{89668762-F68A-4623-B07C-D0E636AF63E2}" type="presParOf" srcId="{498D69CC-92FE-4157-B6B2-9728F4B566A3}" destId="{F44F72B3-C953-4B30-A6A1-FE69911CAD1E}" srcOrd="10" destOrd="0" presId="urn:microsoft.com/office/officeart/2005/8/layout/vList2"/>
    <dgm:cxn modelId="{508109DE-707A-4604-B508-73DE2056A89D}" type="presParOf" srcId="{498D69CC-92FE-4157-B6B2-9728F4B566A3}" destId="{3020C77E-0529-4A17-8984-68AA9C3E8582}" srcOrd="11" destOrd="0" presId="urn:microsoft.com/office/officeart/2005/8/layout/vList2"/>
    <dgm:cxn modelId="{6EC42915-C2AE-4A14-AB63-2AF41A533BC5}" type="presParOf" srcId="{498D69CC-92FE-4157-B6B2-9728F4B566A3}" destId="{C2EE252A-C9C0-4421-8D74-E417AF31B5D1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EA6B639-D069-4C91-80CB-525F59684030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ED9ED618-C265-44AA-89B4-28199C950BCF}">
      <dgm:prSet phldrT="[Texto]"/>
      <dgm:spPr/>
      <dgm:t>
        <a:bodyPr/>
        <a:lstStyle/>
        <a:p>
          <a:r>
            <a:rPr lang="es-MX" dirty="0"/>
            <a:t>Somos un servicio, no un favor</a:t>
          </a:r>
          <a:endParaRPr lang="es-CL" dirty="0"/>
        </a:p>
      </dgm:t>
    </dgm:pt>
    <dgm:pt modelId="{855570B9-FD0F-4846-AAA9-0A53743551FC}" type="parTrans" cxnId="{8A3E8605-D907-4CEE-B07A-BCC10C29B1DA}">
      <dgm:prSet/>
      <dgm:spPr/>
      <dgm:t>
        <a:bodyPr/>
        <a:lstStyle/>
        <a:p>
          <a:endParaRPr lang="es-CL"/>
        </a:p>
      </dgm:t>
    </dgm:pt>
    <dgm:pt modelId="{5F700628-B110-49DE-80A6-C9F20F95E2D9}" type="sibTrans" cxnId="{8A3E8605-D907-4CEE-B07A-BCC10C29B1DA}">
      <dgm:prSet/>
      <dgm:spPr/>
      <dgm:t>
        <a:bodyPr/>
        <a:lstStyle/>
        <a:p>
          <a:endParaRPr lang="es-CL"/>
        </a:p>
      </dgm:t>
    </dgm:pt>
    <dgm:pt modelId="{76877963-31ED-4ED7-AC63-8130BA8B622D}">
      <dgm:prSet/>
      <dgm:spPr/>
      <dgm:t>
        <a:bodyPr/>
        <a:lstStyle/>
        <a:p>
          <a:r>
            <a:rPr lang="es-MX"/>
            <a:t>Importa el cómo y el resultado</a:t>
          </a:r>
          <a:endParaRPr lang="es-MX" dirty="0"/>
        </a:p>
      </dgm:t>
    </dgm:pt>
    <dgm:pt modelId="{BF94D6C5-801C-4E26-B439-D3E4D98FB93D}" type="parTrans" cxnId="{087A8884-AA8C-4BF0-AD12-F896BF686339}">
      <dgm:prSet/>
      <dgm:spPr/>
      <dgm:t>
        <a:bodyPr/>
        <a:lstStyle/>
        <a:p>
          <a:endParaRPr lang="es-CL"/>
        </a:p>
      </dgm:t>
    </dgm:pt>
    <dgm:pt modelId="{E86982D5-DA5F-4E76-BBCC-E0EB9C9AE502}" type="sibTrans" cxnId="{087A8884-AA8C-4BF0-AD12-F896BF686339}">
      <dgm:prSet/>
      <dgm:spPr/>
      <dgm:t>
        <a:bodyPr/>
        <a:lstStyle/>
        <a:p>
          <a:endParaRPr lang="es-CL"/>
        </a:p>
      </dgm:t>
    </dgm:pt>
    <dgm:pt modelId="{E84B6864-2B3A-4420-AB51-B494F8417FFC}">
      <dgm:prSet/>
      <dgm:spPr/>
      <dgm:t>
        <a:bodyPr/>
        <a:lstStyle/>
        <a:p>
          <a:r>
            <a:rPr lang="es-CL"/>
            <a:t>Error como aprendizaje</a:t>
          </a:r>
          <a:endParaRPr lang="es-CL" dirty="0"/>
        </a:p>
      </dgm:t>
    </dgm:pt>
    <dgm:pt modelId="{572BF1AB-F23D-466D-BDEF-9EC92B855E80}" type="parTrans" cxnId="{19DADCAB-75DD-4ED0-939C-363AFCE9065A}">
      <dgm:prSet/>
      <dgm:spPr/>
      <dgm:t>
        <a:bodyPr/>
        <a:lstStyle/>
        <a:p>
          <a:endParaRPr lang="es-CL"/>
        </a:p>
      </dgm:t>
    </dgm:pt>
    <dgm:pt modelId="{C2C1730A-B063-44CA-B0CD-4BC87F3DA11A}" type="sibTrans" cxnId="{19DADCAB-75DD-4ED0-939C-363AFCE9065A}">
      <dgm:prSet/>
      <dgm:spPr/>
      <dgm:t>
        <a:bodyPr/>
        <a:lstStyle/>
        <a:p>
          <a:endParaRPr lang="es-CL"/>
        </a:p>
      </dgm:t>
    </dgm:pt>
    <dgm:pt modelId="{53FB8BF0-BBE8-443B-8CB2-D83F450CB70F}">
      <dgm:prSet/>
      <dgm:spPr/>
      <dgm:t>
        <a:bodyPr/>
        <a:lstStyle/>
        <a:p>
          <a:r>
            <a:rPr lang="es-MX"/>
            <a:t>Reglas claras</a:t>
          </a:r>
          <a:endParaRPr lang="es-MX" dirty="0"/>
        </a:p>
      </dgm:t>
    </dgm:pt>
    <dgm:pt modelId="{11554621-99FB-4A9F-96B9-7D618CB91AF0}" type="parTrans" cxnId="{46015C44-258A-4734-8E3B-8ADEFD7B2477}">
      <dgm:prSet/>
      <dgm:spPr/>
      <dgm:t>
        <a:bodyPr/>
        <a:lstStyle/>
        <a:p>
          <a:endParaRPr lang="es-CL"/>
        </a:p>
      </dgm:t>
    </dgm:pt>
    <dgm:pt modelId="{628210E1-ACDD-4E81-8980-A5F2F905BBCC}" type="sibTrans" cxnId="{46015C44-258A-4734-8E3B-8ADEFD7B2477}">
      <dgm:prSet/>
      <dgm:spPr/>
      <dgm:t>
        <a:bodyPr/>
        <a:lstStyle/>
        <a:p>
          <a:endParaRPr lang="es-CL"/>
        </a:p>
      </dgm:t>
    </dgm:pt>
    <dgm:pt modelId="{235E5F1E-FEEE-4B1C-A6F3-9EFB3E0621EC}">
      <dgm:prSet/>
      <dgm:spPr/>
      <dgm:t>
        <a:bodyPr/>
        <a:lstStyle/>
        <a:p>
          <a:r>
            <a:rPr lang="es-MX"/>
            <a:t>Cumplimiento con sentido</a:t>
          </a:r>
          <a:endParaRPr lang="es-MX" dirty="0"/>
        </a:p>
      </dgm:t>
    </dgm:pt>
    <dgm:pt modelId="{28A65388-400D-4905-AF1A-A70279D87946}" type="parTrans" cxnId="{CD3D8E22-2AE2-4EB7-8E42-2900A3CF86D1}">
      <dgm:prSet/>
      <dgm:spPr/>
      <dgm:t>
        <a:bodyPr/>
        <a:lstStyle/>
        <a:p>
          <a:endParaRPr lang="es-CL"/>
        </a:p>
      </dgm:t>
    </dgm:pt>
    <dgm:pt modelId="{FDDAE424-F73C-467C-BE51-27304C835583}" type="sibTrans" cxnId="{CD3D8E22-2AE2-4EB7-8E42-2900A3CF86D1}">
      <dgm:prSet/>
      <dgm:spPr/>
      <dgm:t>
        <a:bodyPr/>
        <a:lstStyle/>
        <a:p>
          <a:endParaRPr lang="es-CL"/>
        </a:p>
      </dgm:t>
    </dgm:pt>
    <dgm:pt modelId="{41489B61-7CCD-4D2A-BE96-5950E2CF97A4}">
      <dgm:prSet/>
      <dgm:spPr/>
      <dgm:t>
        <a:bodyPr/>
        <a:lstStyle/>
        <a:p>
          <a:r>
            <a:rPr lang="es-MX"/>
            <a:t>Revisión y mejora</a:t>
          </a:r>
          <a:endParaRPr lang="es-MX" dirty="0"/>
        </a:p>
      </dgm:t>
    </dgm:pt>
    <dgm:pt modelId="{62198ADB-A3B7-4472-AC56-3BBF6DB166F3}" type="parTrans" cxnId="{FA6BB6E7-CE4B-4D79-8F7C-033E619E653E}">
      <dgm:prSet/>
      <dgm:spPr/>
      <dgm:t>
        <a:bodyPr/>
        <a:lstStyle/>
        <a:p>
          <a:endParaRPr lang="es-CL"/>
        </a:p>
      </dgm:t>
    </dgm:pt>
    <dgm:pt modelId="{68E70984-44A8-4EA5-9FE8-F86A02695EEC}" type="sibTrans" cxnId="{FA6BB6E7-CE4B-4D79-8F7C-033E619E653E}">
      <dgm:prSet/>
      <dgm:spPr/>
      <dgm:t>
        <a:bodyPr/>
        <a:lstStyle/>
        <a:p>
          <a:endParaRPr lang="es-CL"/>
        </a:p>
      </dgm:t>
    </dgm:pt>
    <dgm:pt modelId="{CD30D472-36AA-412C-8F27-9A665A80AF47}" type="pres">
      <dgm:prSet presAssocID="{4EA6B639-D069-4C91-80CB-525F59684030}" presName="linear" presStyleCnt="0">
        <dgm:presLayoutVars>
          <dgm:animLvl val="lvl"/>
          <dgm:resizeHandles val="exact"/>
        </dgm:presLayoutVars>
      </dgm:prSet>
      <dgm:spPr/>
    </dgm:pt>
    <dgm:pt modelId="{A9121494-B847-4FF3-9E5D-920587C5A4B8}" type="pres">
      <dgm:prSet presAssocID="{ED9ED618-C265-44AA-89B4-28199C950BCF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51A1FB1B-D25A-473D-94FB-01945D0F9AC5}" type="pres">
      <dgm:prSet presAssocID="{5F700628-B110-49DE-80A6-C9F20F95E2D9}" presName="spacer" presStyleCnt="0"/>
      <dgm:spPr/>
    </dgm:pt>
    <dgm:pt modelId="{E95134F6-BCEB-46D8-9F52-99C999F9BA92}" type="pres">
      <dgm:prSet presAssocID="{76877963-31ED-4ED7-AC63-8130BA8B622D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FA848B6D-AE6A-4E80-8713-46B40553BF0D}" type="pres">
      <dgm:prSet presAssocID="{E86982D5-DA5F-4E76-BBCC-E0EB9C9AE502}" presName="spacer" presStyleCnt="0"/>
      <dgm:spPr/>
    </dgm:pt>
    <dgm:pt modelId="{00C4DFAD-39E0-48D9-B88B-29FB511B82F0}" type="pres">
      <dgm:prSet presAssocID="{E84B6864-2B3A-4420-AB51-B494F8417FFC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ECA2F21E-2C48-4FBD-87D5-D2D09EE0F45F}" type="pres">
      <dgm:prSet presAssocID="{C2C1730A-B063-44CA-B0CD-4BC87F3DA11A}" presName="spacer" presStyleCnt="0"/>
      <dgm:spPr/>
    </dgm:pt>
    <dgm:pt modelId="{2170D78D-D358-48CB-8666-45788F059EAD}" type="pres">
      <dgm:prSet presAssocID="{53FB8BF0-BBE8-443B-8CB2-D83F450CB70F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590FD2F4-FAC5-47E9-AFAF-21A15AB67CD4}" type="pres">
      <dgm:prSet presAssocID="{628210E1-ACDD-4E81-8980-A5F2F905BBCC}" presName="spacer" presStyleCnt="0"/>
      <dgm:spPr/>
    </dgm:pt>
    <dgm:pt modelId="{2206D6F2-6FB7-4AFF-9046-4EFF0D39619C}" type="pres">
      <dgm:prSet presAssocID="{235E5F1E-FEEE-4B1C-A6F3-9EFB3E0621EC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56D90682-ECAB-40DE-A99D-808A9E6F9D4D}" type="pres">
      <dgm:prSet presAssocID="{FDDAE424-F73C-467C-BE51-27304C835583}" presName="spacer" presStyleCnt="0"/>
      <dgm:spPr/>
    </dgm:pt>
    <dgm:pt modelId="{B4529807-283F-48B5-9EA3-B2133C954E92}" type="pres">
      <dgm:prSet presAssocID="{41489B61-7CCD-4D2A-BE96-5950E2CF97A4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8A3E8605-D907-4CEE-B07A-BCC10C29B1DA}" srcId="{4EA6B639-D069-4C91-80CB-525F59684030}" destId="{ED9ED618-C265-44AA-89B4-28199C950BCF}" srcOrd="0" destOrd="0" parTransId="{855570B9-FD0F-4846-AAA9-0A53743551FC}" sibTransId="{5F700628-B110-49DE-80A6-C9F20F95E2D9}"/>
    <dgm:cxn modelId="{CD3D8E22-2AE2-4EB7-8E42-2900A3CF86D1}" srcId="{4EA6B639-D069-4C91-80CB-525F59684030}" destId="{235E5F1E-FEEE-4B1C-A6F3-9EFB3E0621EC}" srcOrd="4" destOrd="0" parTransId="{28A65388-400D-4905-AF1A-A70279D87946}" sibTransId="{FDDAE424-F73C-467C-BE51-27304C835583}"/>
    <dgm:cxn modelId="{9B85B823-E013-4EF9-8F32-FA61FABE1690}" type="presOf" srcId="{4EA6B639-D069-4C91-80CB-525F59684030}" destId="{CD30D472-36AA-412C-8F27-9A665A80AF47}" srcOrd="0" destOrd="0" presId="urn:microsoft.com/office/officeart/2005/8/layout/vList2"/>
    <dgm:cxn modelId="{86553534-CC23-412A-8E73-ED2275A5574F}" type="presOf" srcId="{235E5F1E-FEEE-4B1C-A6F3-9EFB3E0621EC}" destId="{2206D6F2-6FB7-4AFF-9046-4EFF0D39619C}" srcOrd="0" destOrd="0" presId="urn:microsoft.com/office/officeart/2005/8/layout/vList2"/>
    <dgm:cxn modelId="{8B58255C-6D4A-438D-B42A-6891ED391F09}" type="presOf" srcId="{E84B6864-2B3A-4420-AB51-B494F8417FFC}" destId="{00C4DFAD-39E0-48D9-B88B-29FB511B82F0}" srcOrd="0" destOrd="0" presId="urn:microsoft.com/office/officeart/2005/8/layout/vList2"/>
    <dgm:cxn modelId="{46015C44-258A-4734-8E3B-8ADEFD7B2477}" srcId="{4EA6B639-D069-4C91-80CB-525F59684030}" destId="{53FB8BF0-BBE8-443B-8CB2-D83F450CB70F}" srcOrd="3" destOrd="0" parTransId="{11554621-99FB-4A9F-96B9-7D618CB91AF0}" sibTransId="{628210E1-ACDD-4E81-8980-A5F2F905BBCC}"/>
    <dgm:cxn modelId="{087A8884-AA8C-4BF0-AD12-F896BF686339}" srcId="{4EA6B639-D069-4C91-80CB-525F59684030}" destId="{76877963-31ED-4ED7-AC63-8130BA8B622D}" srcOrd="1" destOrd="0" parTransId="{BF94D6C5-801C-4E26-B439-D3E4D98FB93D}" sibTransId="{E86982D5-DA5F-4E76-BBCC-E0EB9C9AE502}"/>
    <dgm:cxn modelId="{F2091B9F-553D-4E39-9B85-11F9411ACB1A}" type="presOf" srcId="{76877963-31ED-4ED7-AC63-8130BA8B622D}" destId="{E95134F6-BCEB-46D8-9F52-99C999F9BA92}" srcOrd="0" destOrd="0" presId="urn:microsoft.com/office/officeart/2005/8/layout/vList2"/>
    <dgm:cxn modelId="{19DADCAB-75DD-4ED0-939C-363AFCE9065A}" srcId="{4EA6B639-D069-4C91-80CB-525F59684030}" destId="{E84B6864-2B3A-4420-AB51-B494F8417FFC}" srcOrd="2" destOrd="0" parTransId="{572BF1AB-F23D-466D-BDEF-9EC92B855E80}" sibTransId="{C2C1730A-B063-44CA-B0CD-4BC87F3DA11A}"/>
    <dgm:cxn modelId="{2093E5BF-A99E-43A1-8457-7E90ABB8AB9B}" type="presOf" srcId="{41489B61-7CCD-4D2A-BE96-5950E2CF97A4}" destId="{B4529807-283F-48B5-9EA3-B2133C954E92}" srcOrd="0" destOrd="0" presId="urn:microsoft.com/office/officeart/2005/8/layout/vList2"/>
    <dgm:cxn modelId="{FF0A74C3-7A42-4B3D-8954-7DCC7F8779B7}" type="presOf" srcId="{ED9ED618-C265-44AA-89B4-28199C950BCF}" destId="{A9121494-B847-4FF3-9E5D-920587C5A4B8}" srcOrd="0" destOrd="0" presId="urn:microsoft.com/office/officeart/2005/8/layout/vList2"/>
    <dgm:cxn modelId="{FA6BB6E7-CE4B-4D79-8F7C-033E619E653E}" srcId="{4EA6B639-D069-4C91-80CB-525F59684030}" destId="{41489B61-7CCD-4D2A-BE96-5950E2CF97A4}" srcOrd="5" destOrd="0" parTransId="{62198ADB-A3B7-4472-AC56-3BBF6DB166F3}" sibTransId="{68E70984-44A8-4EA5-9FE8-F86A02695EEC}"/>
    <dgm:cxn modelId="{F06A1AE9-691C-4FB3-A817-4A4E92FD1786}" type="presOf" srcId="{53FB8BF0-BBE8-443B-8CB2-D83F450CB70F}" destId="{2170D78D-D358-48CB-8666-45788F059EAD}" srcOrd="0" destOrd="0" presId="urn:microsoft.com/office/officeart/2005/8/layout/vList2"/>
    <dgm:cxn modelId="{FC32234C-2D94-41CD-B821-2B8E485DD61E}" type="presParOf" srcId="{CD30D472-36AA-412C-8F27-9A665A80AF47}" destId="{A9121494-B847-4FF3-9E5D-920587C5A4B8}" srcOrd="0" destOrd="0" presId="urn:microsoft.com/office/officeart/2005/8/layout/vList2"/>
    <dgm:cxn modelId="{DC9D213B-0082-494F-BA7B-C5381974CBF1}" type="presParOf" srcId="{CD30D472-36AA-412C-8F27-9A665A80AF47}" destId="{51A1FB1B-D25A-473D-94FB-01945D0F9AC5}" srcOrd="1" destOrd="0" presId="urn:microsoft.com/office/officeart/2005/8/layout/vList2"/>
    <dgm:cxn modelId="{60E10585-06C3-4267-B4DF-1B7E18EBE875}" type="presParOf" srcId="{CD30D472-36AA-412C-8F27-9A665A80AF47}" destId="{E95134F6-BCEB-46D8-9F52-99C999F9BA92}" srcOrd="2" destOrd="0" presId="urn:microsoft.com/office/officeart/2005/8/layout/vList2"/>
    <dgm:cxn modelId="{DF3268E2-F250-4A5D-9AC2-BE043EAE3D89}" type="presParOf" srcId="{CD30D472-36AA-412C-8F27-9A665A80AF47}" destId="{FA848B6D-AE6A-4E80-8713-46B40553BF0D}" srcOrd="3" destOrd="0" presId="urn:microsoft.com/office/officeart/2005/8/layout/vList2"/>
    <dgm:cxn modelId="{1009B03B-1456-4136-9EE1-1BDAF2CD77F7}" type="presParOf" srcId="{CD30D472-36AA-412C-8F27-9A665A80AF47}" destId="{00C4DFAD-39E0-48D9-B88B-29FB511B82F0}" srcOrd="4" destOrd="0" presId="urn:microsoft.com/office/officeart/2005/8/layout/vList2"/>
    <dgm:cxn modelId="{7EC22E14-160C-49D9-89C7-F27496118102}" type="presParOf" srcId="{CD30D472-36AA-412C-8F27-9A665A80AF47}" destId="{ECA2F21E-2C48-4FBD-87D5-D2D09EE0F45F}" srcOrd="5" destOrd="0" presId="urn:microsoft.com/office/officeart/2005/8/layout/vList2"/>
    <dgm:cxn modelId="{6ED1DFF0-D0E8-436B-8E71-7A3DC412D7CB}" type="presParOf" srcId="{CD30D472-36AA-412C-8F27-9A665A80AF47}" destId="{2170D78D-D358-48CB-8666-45788F059EAD}" srcOrd="6" destOrd="0" presId="urn:microsoft.com/office/officeart/2005/8/layout/vList2"/>
    <dgm:cxn modelId="{DC606745-F1E9-4E05-8B84-EE0A910CB180}" type="presParOf" srcId="{CD30D472-36AA-412C-8F27-9A665A80AF47}" destId="{590FD2F4-FAC5-47E9-AFAF-21A15AB67CD4}" srcOrd="7" destOrd="0" presId="urn:microsoft.com/office/officeart/2005/8/layout/vList2"/>
    <dgm:cxn modelId="{666F9F34-A45A-4CC2-867A-FC6789FEFCFF}" type="presParOf" srcId="{CD30D472-36AA-412C-8F27-9A665A80AF47}" destId="{2206D6F2-6FB7-4AFF-9046-4EFF0D39619C}" srcOrd="8" destOrd="0" presId="urn:microsoft.com/office/officeart/2005/8/layout/vList2"/>
    <dgm:cxn modelId="{3B7091FE-9FF9-4657-A221-3A0DB0F5B6C5}" type="presParOf" srcId="{CD30D472-36AA-412C-8F27-9A665A80AF47}" destId="{56D90682-ECAB-40DE-A99D-808A9E6F9D4D}" srcOrd="9" destOrd="0" presId="urn:microsoft.com/office/officeart/2005/8/layout/vList2"/>
    <dgm:cxn modelId="{42DF0587-B737-4279-8DC2-5C5C50DA7BEA}" type="presParOf" srcId="{CD30D472-36AA-412C-8F27-9A665A80AF47}" destId="{B4529807-283F-48B5-9EA3-B2133C954E9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0797EA4-8F65-4633-A5A1-776CE6169CC3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B76B00A0-2D1A-450B-BF59-EEEF8A4CDA4E}">
      <dgm:prSet phldrT="[Texto]"/>
      <dgm:spPr/>
      <dgm:t>
        <a:bodyPr/>
        <a:lstStyle/>
        <a:p>
          <a:r>
            <a:rPr lang="es-MX" dirty="0"/>
            <a:t>Niveles de responsabilidad y jerarquía</a:t>
          </a:r>
          <a:endParaRPr lang="es-CL" dirty="0"/>
        </a:p>
      </dgm:t>
    </dgm:pt>
    <dgm:pt modelId="{3BA29B27-BF64-4A6B-AF41-A9EE36AEF492}" type="parTrans" cxnId="{E76E2A17-B919-46A4-B78A-FE26E27805B5}">
      <dgm:prSet/>
      <dgm:spPr/>
      <dgm:t>
        <a:bodyPr/>
        <a:lstStyle/>
        <a:p>
          <a:endParaRPr lang="es-CL"/>
        </a:p>
      </dgm:t>
    </dgm:pt>
    <dgm:pt modelId="{B116FC3E-6332-4E95-AF77-AF57753DBE71}" type="sibTrans" cxnId="{E76E2A17-B919-46A4-B78A-FE26E27805B5}">
      <dgm:prSet/>
      <dgm:spPr/>
      <dgm:t>
        <a:bodyPr/>
        <a:lstStyle/>
        <a:p>
          <a:endParaRPr lang="es-CL"/>
        </a:p>
      </dgm:t>
    </dgm:pt>
    <dgm:pt modelId="{58E67016-9546-45E5-936A-FEDE9A6F0F74}">
      <dgm:prSet/>
      <dgm:spPr/>
      <dgm:t>
        <a:bodyPr/>
        <a:lstStyle/>
        <a:p>
          <a:r>
            <a:rPr lang="es-CL"/>
            <a:t>Metodología ágil</a:t>
          </a:r>
          <a:endParaRPr lang="es-CL" dirty="0"/>
        </a:p>
      </dgm:t>
    </dgm:pt>
    <dgm:pt modelId="{C629B28D-5733-4D49-B29B-D028329D2E00}" type="parTrans" cxnId="{CD18108F-9ABE-42EE-AF57-5D5383A2F25C}">
      <dgm:prSet/>
      <dgm:spPr/>
      <dgm:t>
        <a:bodyPr/>
        <a:lstStyle/>
        <a:p>
          <a:endParaRPr lang="es-CL"/>
        </a:p>
      </dgm:t>
    </dgm:pt>
    <dgm:pt modelId="{3F90F3AB-5652-4C4D-A413-8D95955C5821}" type="sibTrans" cxnId="{CD18108F-9ABE-42EE-AF57-5D5383A2F25C}">
      <dgm:prSet/>
      <dgm:spPr/>
      <dgm:t>
        <a:bodyPr/>
        <a:lstStyle/>
        <a:p>
          <a:endParaRPr lang="es-CL"/>
        </a:p>
      </dgm:t>
    </dgm:pt>
    <dgm:pt modelId="{E71A95E2-7CCC-45F2-B78D-04E803D5E561}">
      <dgm:prSet/>
      <dgm:spPr/>
      <dgm:t>
        <a:bodyPr/>
        <a:lstStyle/>
        <a:p>
          <a:r>
            <a:rPr lang="es-CL"/>
            <a:t>Reuniones breves</a:t>
          </a:r>
          <a:endParaRPr lang="es-CL" dirty="0"/>
        </a:p>
      </dgm:t>
    </dgm:pt>
    <dgm:pt modelId="{5AF57684-DA6E-47D3-83A7-3ECF3DE65AA7}" type="parTrans" cxnId="{B209C356-0A54-47C2-9253-EBE9333F56FC}">
      <dgm:prSet/>
      <dgm:spPr/>
      <dgm:t>
        <a:bodyPr/>
        <a:lstStyle/>
        <a:p>
          <a:endParaRPr lang="es-CL"/>
        </a:p>
      </dgm:t>
    </dgm:pt>
    <dgm:pt modelId="{678C30AB-746F-46DD-8209-9D04168CC004}" type="sibTrans" cxnId="{B209C356-0A54-47C2-9253-EBE9333F56FC}">
      <dgm:prSet/>
      <dgm:spPr/>
      <dgm:t>
        <a:bodyPr/>
        <a:lstStyle/>
        <a:p>
          <a:endParaRPr lang="es-CL"/>
        </a:p>
      </dgm:t>
    </dgm:pt>
    <dgm:pt modelId="{1AA39BB4-A766-46DF-9A73-16349361DAF0}">
      <dgm:prSet/>
      <dgm:spPr/>
      <dgm:t>
        <a:bodyPr/>
        <a:lstStyle/>
        <a:p>
          <a:r>
            <a:rPr lang="es-CL"/>
            <a:t>Todos aportan</a:t>
          </a:r>
          <a:endParaRPr lang="es-CL" dirty="0"/>
        </a:p>
      </dgm:t>
    </dgm:pt>
    <dgm:pt modelId="{84CA55C1-2E2A-4D7A-9209-4FE41C50E6F2}" type="parTrans" cxnId="{001E413C-90EE-41E7-8C6C-6F0719F4A28F}">
      <dgm:prSet/>
      <dgm:spPr/>
      <dgm:t>
        <a:bodyPr/>
        <a:lstStyle/>
        <a:p>
          <a:endParaRPr lang="es-CL"/>
        </a:p>
      </dgm:t>
    </dgm:pt>
    <dgm:pt modelId="{7687E6E6-D251-43B5-B49C-E6BE76AA91A8}" type="sibTrans" cxnId="{001E413C-90EE-41E7-8C6C-6F0719F4A28F}">
      <dgm:prSet/>
      <dgm:spPr/>
      <dgm:t>
        <a:bodyPr/>
        <a:lstStyle/>
        <a:p>
          <a:endParaRPr lang="es-CL"/>
        </a:p>
      </dgm:t>
    </dgm:pt>
    <dgm:pt modelId="{BA553578-270B-46CA-89C3-EDCA8C6B6488}">
      <dgm:prSet/>
      <dgm:spPr/>
      <dgm:t>
        <a:bodyPr/>
        <a:lstStyle/>
        <a:p>
          <a:r>
            <a:rPr lang="es-MX"/>
            <a:t>Esta es nuestra casa</a:t>
          </a:r>
          <a:endParaRPr lang="es-MX" dirty="0"/>
        </a:p>
      </dgm:t>
    </dgm:pt>
    <dgm:pt modelId="{EEEC2F0F-8AF0-4EEF-B1A8-6A1179A192B0}" type="parTrans" cxnId="{0145AE9E-D8B3-4E18-A547-B13B0097AF8C}">
      <dgm:prSet/>
      <dgm:spPr/>
      <dgm:t>
        <a:bodyPr/>
        <a:lstStyle/>
        <a:p>
          <a:endParaRPr lang="es-CL"/>
        </a:p>
      </dgm:t>
    </dgm:pt>
    <dgm:pt modelId="{0151C9F4-8C7B-4059-865F-23A2AF8B65ED}" type="sibTrans" cxnId="{0145AE9E-D8B3-4E18-A547-B13B0097AF8C}">
      <dgm:prSet/>
      <dgm:spPr/>
      <dgm:t>
        <a:bodyPr/>
        <a:lstStyle/>
        <a:p>
          <a:endParaRPr lang="es-CL"/>
        </a:p>
      </dgm:t>
    </dgm:pt>
    <dgm:pt modelId="{E7E15272-5849-4C0D-9057-89A4F3940265}">
      <dgm:prSet/>
      <dgm:spPr/>
      <dgm:t>
        <a:bodyPr/>
        <a:lstStyle/>
        <a:p>
          <a:r>
            <a:rPr lang="es-MX"/>
            <a:t>Trabajo en equipo</a:t>
          </a:r>
          <a:endParaRPr lang="es-MX" dirty="0"/>
        </a:p>
      </dgm:t>
    </dgm:pt>
    <dgm:pt modelId="{DA4981B7-544B-4152-9B64-B76210E9D1E7}" type="parTrans" cxnId="{4CC7F050-9AD8-4592-A012-EC9374C80FAE}">
      <dgm:prSet/>
      <dgm:spPr/>
      <dgm:t>
        <a:bodyPr/>
        <a:lstStyle/>
        <a:p>
          <a:endParaRPr lang="es-CL"/>
        </a:p>
      </dgm:t>
    </dgm:pt>
    <dgm:pt modelId="{C7A03A36-7527-4AA7-AF8F-90D26F71A7C5}" type="sibTrans" cxnId="{4CC7F050-9AD8-4592-A012-EC9374C80FAE}">
      <dgm:prSet/>
      <dgm:spPr/>
      <dgm:t>
        <a:bodyPr/>
        <a:lstStyle/>
        <a:p>
          <a:endParaRPr lang="es-CL"/>
        </a:p>
      </dgm:t>
    </dgm:pt>
    <dgm:pt modelId="{FC1E8F2E-99BB-45FC-B96B-3014FD35A09F}">
      <dgm:prSet/>
      <dgm:spPr/>
      <dgm:t>
        <a:bodyPr/>
        <a:lstStyle/>
        <a:p>
          <a:r>
            <a:rPr lang="es-MX"/>
            <a:t>Respeto por la experiencia</a:t>
          </a:r>
          <a:endParaRPr lang="es-MX" dirty="0"/>
        </a:p>
      </dgm:t>
    </dgm:pt>
    <dgm:pt modelId="{CFFCA29A-4AC9-413C-8232-6999A55F6A74}" type="parTrans" cxnId="{A5E87BB1-D90F-45FB-8B12-5E88BD34577A}">
      <dgm:prSet/>
      <dgm:spPr/>
      <dgm:t>
        <a:bodyPr/>
        <a:lstStyle/>
        <a:p>
          <a:endParaRPr lang="es-CL"/>
        </a:p>
      </dgm:t>
    </dgm:pt>
    <dgm:pt modelId="{3C0FA212-55B8-4CB8-B1EC-30A2BF7468A7}" type="sibTrans" cxnId="{A5E87BB1-D90F-45FB-8B12-5E88BD34577A}">
      <dgm:prSet/>
      <dgm:spPr/>
      <dgm:t>
        <a:bodyPr/>
        <a:lstStyle/>
        <a:p>
          <a:endParaRPr lang="es-CL"/>
        </a:p>
      </dgm:t>
    </dgm:pt>
    <dgm:pt modelId="{78455E85-57C3-41CD-AFEA-0CB14E63BC42}">
      <dgm:prSet/>
      <dgm:spPr/>
      <dgm:t>
        <a:bodyPr/>
        <a:lstStyle/>
        <a:p>
          <a:r>
            <a:rPr lang="es-MX"/>
            <a:t>Profesionalismo</a:t>
          </a:r>
          <a:endParaRPr lang="es-MX" dirty="0"/>
        </a:p>
      </dgm:t>
    </dgm:pt>
    <dgm:pt modelId="{81A332D7-E577-4D5C-B3C8-034DA94112FE}" type="parTrans" cxnId="{F1A2190B-E225-4605-99F1-16E40FD15212}">
      <dgm:prSet/>
      <dgm:spPr/>
      <dgm:t>
        <a:bodyPr/>
        <a:lstStyle/>
        <a:p>
          <a:endParaRPr lang="es-CL"/>
        </a:p>
      </dgm:t>
    </dgm:pt>
    <dgm:pt modelId="{AD6D1FF2-FA96-407A-ADD1-40BD846C1E8D}" type="sibTrans" cxnId="{F1A2190B-E225-4605-99F1-16E40FD15212}">
      <dgm:prSet/>
      <dgm:spPr/>
      <dgm:t>
        <a:bodyPr/>
        <a:lstStyle/>
        <a:p>
          <a:endParaRPr lang="es-CL"/>
        </a:p>
      </dgm:t>
    </dgm:pt>
    <dgm:pt modelId="{27BDBFD2-E583-45EA-8DC9-C4E0C3CEDB92}">
      <dgm:prSet/>
      <dgm:spPr/>
      <dgm:t>
        <a:bodyPr/>
        <a:lstStyle/>
        <a:p>
          <a:r>
            <a:rPr lang="es-MX"/>
            <a:t>Enfoque en soluciones</a:t>
          </a:r>
          <a:endParaRPr lang="es-MX" dirty="0"/>
        </a:p>
      </dgm:t>
    </dgm:pt>
    <dgm:pt modelId="{AE00FEB2-7C4D-4B16-BD93-307B479A389A}" type="parTrans" cxnId="{2AE22ADD-48B9-4837-B49A-AD25CFFE0D22}">
      <dgm:prSet/>
      <dgm:spPr/>
      <dgm:t>
        <a:bodyPr/>
        <a:lstStyle/>
        <a:p>
          <a:endParaRPr lang="es-CL"/>
        </a:p>
      </dgm:t>
    </dgm:pt>
    <dgm:pt modelId="{EBF57D04-1A68-4CBF-BB1C-3418B7B6081D}" type="sibTrans" cxnId="{2AE22ADD-48B9-4837-B49A-AD25CFFE0D22}">
      <dgm:prSet/>
      <dgm:spPr/>
      <dgm:t>
        <a:bodyPr/>
        <a:lstStyle/>
        <a:p>
          <a:endParaRPr lang="es-CL"/>
        </a:p>
      </dgm:t>
    </dgm:pt>
    <dgm:pt modelId="{BA857E7D-FE19-464E-B3E5-A73A6CB1AE77}" type="pres">
      <dgm:prSet presAssocID="{90797EA4-8F65-4633-A5A1-776CE6169CC3}" presName="linear" presStyleCnt="0">
        <dgm:presLayoutVars>
          <dgm:animLvl val="lvl"/>
          <dgm:resizeHandles val="exact"/>
        </dgm:presLayoutVars>
      </dgm:prSet>
      <dgm:spPr/>
    </dgm:pt>
    <dgm:pt modelId="{FA22F72C-C329-4F64-B223-A4FF1C753E68}" type="pres">
      <dgm:prSet presAssocID="{B76B00A0-2D1A-450B-BF59-EEEF8A4CDA4E}" presName="parentText" presStyleLbl="node1" presStyleIdx="0" presStyleCnt="9">
        <dgm:presLayoutVars>
          <dgm:chMax val="0"/>
          <dgm:bulletEnabled val="1"/>
        </dgm:presLayoutVars>
      </dgm:prSet>
      <dgm:spPr/>
    </dgm:pt>
    <dgm:pt modelId="{17766889-5350-45D9-8FA8-1F8848AC285B}" type="pres">
      <dgm:prSet presAssocID="{B116FC3E-6332-4E95-AF77-AF57753DBE71}" presName="spacer" presStyleCnt="0"/>
      <dgm:spPr/>
    </dgm:pt>
    <dgm:pt modelId="{B2C3B77F-DF20-47A0-8595-C3026C75A644}" type="pres">
      <dgm:prSet presAssocID="{58E67016-9546-45E5-936A-FEDE9A6F0F74}" presName="parentText" presStyleLbl="node1" presStyleIdx="1" presStyleCnt="9">
        <dgm:presLayoutVars>
          <dgm:chMax val="0"/>
          <dgm:bulletEnabled val="1"/>
        </dgm:presLayoutVars>
      </dgm:prSet>
      <dgm:spPr/>
    </dgm:pt>
    <dgm:pt modelId="{EB2672F9-FF37-4F8C-AC68-F426A5DB2B40}" type="pres">
      <dgm:prSet presAssocID="{3F90F3AB-5652-4C4D-A413-8D95955C5821}" presName="spacer" presStyleCnt="0"/>
      <dgm:spPr/>
    </dgm:pt>
    <dgm:pt modelId="{43A171CE-00D1-4117-BE6B-E5988B8BCCE2}" type="pres">
      <dgm:prSet presAssocID="{E71A95E2-7CCC-45F2-B78D-04E803D5E561}" presName="parentText" presStyleLbl="node1" presStyleIdx="2" presStyleCnt="9">
        <dgm:presLayoutVars>
          <dgm:chMax val="0"/>
          <dgm:bulletEnabled val="1"/>
        </dgm:presLayoutVars>
      </dgm:prSet>
      <dgm:spPr/>
    </dgm:pt>
    <dgm:pt modelId="{1EC838ED-B8C8-4A67-8A8C-36EFF08F8F92}" type="pres">
      <dgm:prSet presAssocID="{678C30AB-746F-46DD-8209-9D04168CC004}" presName="spacer" presStyleCnt="0"/>
      <dgm:spPr/>
    </dgm:pt>
    <dgm:pt modelId="{40661479-2FBE-4922-9B54-A9174B55D3F3}" type="pres">
      <dgm:prSet presAssocID="{1AA39BB4-A766-46DF-9A73-16349361DAF0}" presName="parentText" presStyleLbl="node1" presStyleIdx="3" presStyleCnt="9">
        <dgm:presLayoutVars>
          <dgm:chMax val="0"/>
          <dgm:bulletEnabled val="1"/>
        </dgm:presLayoutVars>
      </dgm:prSet>
      <dgm:spPr/>
    </dgm:pt>
    <dgm:pt modelId="{E55FD44F-A7B3-4EB7-B94C-0A27634043A5}" type="pres">
      <dgm:prSet presAssocID="{7687E6E6-D251-43B5-B49C-E6BE76AA91A8}" presName="spacer" presStyleCnt="0"/>
      <dgm:spPr/>
    </dgm:pt>
    <dgm:pt modelId="{8FDF35E5-2F40-475C-A218-70A2684D1110}" type="pres">
      <dgm:prSet presAssocID="{BA553578-270B-46CA-89C3-EDCA8C6B6488}" presName="parentText" presStyleLbl="node1" presStyleIdx="4" presStyleCnt="9">
        <dgm:presLayoutVars>
          <dgm:chMax val="0"/>
          <dgm:bulletEnabled val="1"/>
        </dgm:presLayoutVars>
      </dgm:prSet>
      <dgm:spPr/>
    </dgm:pt>
    <dgm:pt modelId="{124B4115-148D-431B-9750-B5B8CCDD2E68}" type="pres">
      <dgm:prSet presAssocID="{0151C9F4-8C7B-4059-865F-23A2AF8B65ED}" presName="spacer" presStyleCnt="0"/>
      <dgm:spPr/>
    </dgm:pt>
    <dgm:pt modelId="{1F94DAA8-9CDA-4306-A43B-62B61892EF73}" type="pres">
      <dgm:prSet presAssocID="{E7E15272-5849-4C0D-9057-89A4F3940265}" presName="parentText" presStyleLbl="node1" presStyleIdx="5" presStyleCnt="9">
        <dgm:presLayoutVars>
          <dgm:chMax val="0"/>
          <dgm:bulletEnabled val="1"/>
        </dgm:presLayoutVars>
      </dgm:prSet>
      <dgm:spPr/>
    </dgm:pt>
    <dgm:pt modelId="{4A68FF16-58AE-41C7-8C0E-81092E8A876E}" type="pres">
      <dgm:prSet presAssocID="{C7A03A36-7527-4AA7-AF8F-90D26F71A7C5}" presName="spacer" presStyleCnt="0"/>
      <dgm:spPr/>
    </dgm:pt>
    <dgm:pt modelId="{16D28A23-5E2C-411F-A030-21DA286A7C03}" type="pres">
      <dgm:prSet presAssocID="{FC1E8F2E-99BB-45FC-B96B-3014FD35A09F}" presName="parentText" presStyleLbl="node1" presStyleIdx="6" presStyleCnt="9">
        <dgm:presLayoutVars>
          <dgm:chMax val="0"/>
          <dgm:bulletEnabled val="1"/>
        </dgm:presLayoutVars>
      </dgm:prSet>
      <dgm:spPr/>
    </dgm:pt>
    <dgm:pt modelId="{38E804B7-8FBF-44E0-9037-9EBF22441DE0}" type="pres">
      <dgm:prSet presAssocID="{3C0FA212-55B8-4CB8-B1EC-30A2BF7468A7}" presName="spacer" presStyleCnt="0"/>
      <dgm:spPr/>
    </dgm:pt>
    <dgm:pt modelId="{20A5949C-61B9-4109-BEA2-3145C033AB7C}" type="pres">
      <dgm:prSet presAssocID="{78455E85-57C3-41CD-AFEA-0CB14E63BC42}" presName="parentText" presStyleLbl="node1" presStyleIdx="7" presStyleCnt="9">
        <dgm:presLayoutVars>
          <dgm:chMax val="0"/>
          <dgm:bulletEnabled val="1"/>
        </dgm:presLayoutVars>
      </dgm:prSet>
      <dgm:spPr/>
    </dgm:pt>
    <dgm:pt modelId="{34DEED61-A906-4B8C-B5F6-5AF6721A4CB2}" type="pres">
      <dgm:prSet presAssocID="{AD6D1FF2-FA96-407A-ADD1-40BD846C1E8D}" presName="spacer" presStyleCnt="0"/>
      <dgm:spPr/>
    </dgm:pt>
    <dgm:pt modelId="{EEDB101F-DF40-44B6-8523-862050607DA5}" type="pres">
      <dgm:prSet presAssocID="{27BDBFD2-E583-45EA-8DC9-C4E0C3CEDB92}" presName="parentText" presStyleLbl="node1" presStyleIdx="8" presStyleCnt="9">
        <dgm:presLayoutVars>
          <dgm:chMax val="0"/>
          <dgm:bulletEnabled val="1"/>
        </dgm:presLayoutVars>
      </dgm:prSet>
      <dgm:spPr/>
    </dgm:pt>
  </dgm:ptLst>
  <dgm:cxnLst>
    <dgm:cxn modelId="{F1A2190B-E225-4605-99F1-16E40FD15212}" srcId="{90797EA4-8F65-4633-A5A1-776CE6169CC3}" destId="{78455E85-57C3-41CD-AFEA-0CB14E63BC42}" srcOrd="7" destOrd="0" parTransId="{81A332D7-E577-4D5C-B3C8-034DA94112FE}" sibTransId="{AD6D1FF2-FA96-407A-ADD1-40BD846C1E8D}"/>
    <dgm:cxn modelId="{20423515-0C68-4BDC-AE1D-CA1213DCD7D9}" type="presOf" srcId="{78455E85-57C3-41CD-AFEA-0CB14E63BC42}" destId="{20A5949C-61B9-4109-BEA2-3145C033AB7C}" srcOrd="0" destOrd="0" presId="urn:microsoft.com/office/officeart/2005/8/layout/vList2"/>
    <dgm:cxn modelId="{E76E2A17-B919-46A4-B78A-FE26E27805B5}" srcId="{90797EA4-8F65-4633-A5A1-776CE6169CC3}" destId="{B76B00A0-2D1A-450B-BF59-EEEF8A4CDA4E}" srcOrd="0" destOrd="0" parTransId="{3BA29B27-BF64-4A6B-AF41-A9EE36AEF492}" sibTransId="{B116FC3E-6332-4E95-AF77-AF57753DBE71}"/>
    <dgm:cxn modelId="{0154551B-C2F6-41E1-8D66-0A7FB23B620F}" type="presOf" srcId="{FC1E8F2E-99BB-45FC-B96B-3014FD35A09F}" destId="{16D28A23-5E2C-411F-A030-21DA286A7C03}" srcOrd="0" destOrd="0" presId="urn:microsoft.com/office/officeart/2005/8/layout/vList2"/>
    <dgm:cxn modelId="{75196F27-9A59-4B93-99F9-7BA70B2B8219}" type="presOf" srcId="{E71A95E2-7CCC-45F2-B78D-04E803D5E561}" destId="{43A171CE-00D1-4117-BE6B-E5988B8BCCE2}" srcOrd="0" destOrd="0" presId="urn:microsoft.com/office/officeart/2005/8/layout/vList2"/>
    <dgm:cxn modelId="{D0A8A137-E61A-4BAB-813F-F28EB5FADAAD}" type="presOf" srcId="{90797EA4-8F65-4633-A5A1-776CE6169CC3}" destId="{BA857E7D-FE19-464E-B3E5-A73A6CB1AE77}" srcOrd="0" destOrd="0" presId="urn:microsoft.com/office/officeart/2005/8/layout/vList2"/>
    <dgm:cxn modelId="{001E413C-90EE-41E7-8C6C-6F0719F4A28F}" srcId="{90797EA4-8F65-4633-A5A1-776CE6169CC3}" destId="{1AA39BB4-A766-46DF-9A73-16349361DAF0}" srcOrd="3" destOrd="0" parTransId="{84CA55C1-2E2A-4D7A-9209-4FE41C50E6F2}" sibTransId="{7687E6E6-D251-43B5-B49C-E6BE76AA91A8}"/>
    <dgm:cxn modelId="{A33F0846-447C-472D-901B-6E8CB7FE062A}" type="presOf" srcId="{58E67016-9546-45E5-936A-FEDE9A6F0F74}" destId="{B2C3B77F-DF20-47A0-8595-C3026C75A644}" srcOrd="0" destOrd="0" presId="urn:microsoft.com/office/officeart/2005/8/layout/vList2"/>
    <dgm:cxn modelId="{3B30396D-6556-46A5-B5A1-06247984B28B}" type="presOf" srcId="{1AA39BB4-A766-46DF-9A73-16349361DAF0}" destId="{40661479-2FBE-4922-9B54-A9174B55D3F3}" srcOrd="0" destOrd="0" presId="urn:microsoft.com/office/officeart/2005/8/layout/vList2"/>
    <dgm:cxn modelId="{4CC7F050-9AD8-4592-A012-EC9374C80FAE}" srcId="{90797EA4-8F65-4633-A5A1-776CE6169CC3}" destId="{E7E15272-5849-4C0D-9057-89A4F3940265}" srcOrd="5" destOrd="0" parTransId="{DA4981B7-544B-4152-9B64-B76210E9D1E7}" sibTransId="{C7A03A36-7527-4AA7-AF8F-90D26F71A7C5}"/>
    <dgm:cxn modelId="{BE8C2771-8581-4F1C-8DCC-F596903A4C19}" type="presOf" srcId="{BA553578-270B-46CA-89C3-EDCA8C6B6488}" destId="{8FDF35E5-2F40-475C-A218-70A2684D1110}" srcOrd="0" destOrd="0" presId="urn:microsoft.com/office/officeart/2005/8/layout/vList2"/>
    <dgm:cxn modelId="{B209C356-0A54-47C2-9253-EBE9333F56FC}" srcId="{90797EA4-8F65-4633-A5A1-776CE6169CC3}" destId="{E71A95E2-7CCC-45F2-B78D-04E803D5E561}" srcOrd="2" destOrd="0" parTransId="{5AF57684-DA6E-47D3-83A7-3ECF3DE65AA7}" sibTransId="{678C30AB-746F-46DD-8209-9D04168CC004}"/>
    <dgm:cxn modelId="{05BE4A77-3DF3-4C02-A2CB-EDFD845564B4}" type="presOf" srcId="{E7E15272-5849-4C0D-9057-89A4F3940265}" destId="{1F94DAA8-9CDA-4306-A43B-62B61892EF73}" srcOrd="0" destOrd="0" presId="urn:microsoft.com/office/officeart/2005/8/layout/vList2"/>
    <dgm:cxn modelId="{5D7D4582-D2FB-4D1B-B6C5-4C4570F71D3A}" type="presOf" srcId="{B76B00A0-2D1A-450B-BF59-EEEF8A4CDA4E}" destId="{FA22F72C-C329-4F64-B223-A4FF1C753E68}" srcOrd="0" destOrd="0" presId="urn:microsoft.com/office/officeart/2005/8/layout/vList2"/>
    <dgm:cxn modelId="{CD18108F-9ABE-42EE-AF57-5D5383A2F25C}" srcId="{90797EA4-8F65-4633-A5A1-776CE6169CC3}" destId="{58E67016-9546-45E5-936A-FEDE9A6F0F74}" srcOrd="1" destOrd="0" parTransId="{C629B28D-5733-4D49-B29B-D028329D2E00}" sibTransId="{3F90F3AB-5652-4C4D-A413-8D95955C5821}"/>
    <dgm:cxn modelId="{0145AE9E-D8B3-4E18-A547-B13B0097AF8C}" srcId="{90797EA4-8F65-4633-A5A1-776CE6169CC3}" destId="{BA553578-270B-46CA-89C3-EDCA8C6B6488}" srcOrd="4" destOrd="0" parTransId="{EEEC2F0F-8AF0-4EEF-B1A8-6A1179A192B0}" sibTransId="{0151C9F4-8C7B-4059-865F-23A2AF8B65ED}"/>
    <dgm:cxn modelId="{A5E87BB1-D90F-45FB-8B12-5E88BD34577A}" srcId="{90797EA4-8F65-4633-A5A1-776CE6169CC3}" destId="{FC1E8F2E-99BB-45FC-B96B-3014FD35A09F}" srcOrd="6" destOrd="0" parTransId="{CFFCA29A-4AC9-413C-8232-6999A55F6A74}" sibTransId="{3C0FA212-55B8-4CB8-B1EC-30A2BF7468A7}"/>
    <dgm:cxn modelId="{2AE22ADD-48B9-4837-B49A-AD25CFFE0D22}" srcId="{90797EA4-8F65-4633-A5A1-776CE6169CC3}" destId="{27BDBFD2-E583-45EA-8DC9-C4E0C3CEDB92}" srcOrd="8" destOrd="0" parTransId="{AE00FEB2-7C4D-4B16-BD93-307B479A389A}" sibTransId="{EBF57D04-1A68-4CBF-BB1C-3418B7B6081D}"/>
    <dgm:cxn modelId="{2A8720ED-9796-4217-B579-C58A30A9669B}" type="presOf" srcId="{27BDBFD2-E583-45EA-8DC9-C4E0C3CEDB92}" destId="{EEDB101F-DF40-44B6-8523-862050607DA5}" srcOrd="0" destOrd="0" presId="urn:microsoft.com/office/officeart/2005/8/layout/vList2"/>
    <dgm:cxn modelId="{1EFD7C97-9DF1-4A7D-8152-A8C6DEB9F12B}" type="presParOf" srcId="{BA857E7D-FE19-464E-B3E5-A73A6CB1AE77}" destId="{FA22F72C-C329-4F64-B223-A4FF1C753E68}" srcOrd="0" destOrd="0" presId="urn:microsoft.com/office/officeart/2005/8/layout/vList2"/>
    <dgm:cxn modelId="{D0949D92-62E5-45C9-AC39-1730C99C53A4}" type="presParOf" srcId="{BA857E7D-FE19-464E-B3E5-A73A6CB1AE77}" destId="{17766889-5350-45D9-8FA8-1F8848AC285B}" srcOrd="1" destOrd="0" presId="urn:microsoft.com/office/officeart/2005/8/layout/vList2"/>
    <dgm:cxn modelId="{B776F577-F265-46A7-9015-EEE42A674CAC}" type="presParOf" srcId="{BA857E7D-FE19-464E-B3E5-A73A6CB1AE77}" destId="{B2C3B77F-DF20-47A0-8595-C3026C75A644}" srcOrd="2" destOrd="0" presId="urn:microsoft.com/office/officeart/2005/8/layout/vList2"/>
    <dgm:cxn modelId="{6AEB8A28-4B61-4568-8407-CFDCD7AB8B55}" type="presParOf" srcId="{BA857E7D-FE19-464E-B3E5-A73A6CB1AE77}" destId="{EB2672F9-FF37-4F8C-AC68-F426A5DB2B40}" srcOrd="3" destOrd="0" presId="urn:microsoft.com/office/officeart/2005/8/layout/vList2"/>
    <dgm:cxn modelId="{71CF9DBE-B264-4D79-A3B6-F890C4564EE2}" type="presParOf" srcId="{BA857E7D-FE19-464E-B3E5-A73A6CB1AE77}" destId="{43A171CE-00D1-4117-BE6B-E5988B8BCCE2}" srcOrd="4" destOrd="0" presId="urn:microsoft.com/office/officeart/2005/8/layout/vList2"/>
    <dgm:cxn modelId="{9C608853-D941-4844-8F75-5ED991A75DFB}" type="presParOf" srcId="{BA857E7D-FE19-464E-B3E5-A73A6CB1AE77}" destId="{1EC838ED-B8C8-4A67-8A8C-36EFF08F8F92}" srcOrd="5" destOrd="0" presId="urn:microsoft.com/office/officeart/2005/8/layout/vList2"/>
    <dgm:cxn modelId="{04648A87-68BB-4B30-9BED-C488DCE35A03}" type="presParOf" srcId="{BA857E7D-FE19-464E-B3E5-A73A6CB1AE77}" destId="{40661479-2FBE-4922-9B54-A9174B55D3F3}" srcOrd="6" destOrd="0" presId="urn:microsoft.com/office/officeart/2005/8/layout/vList2"/>
    <dgm:cxn modelId="{707C7AB4-66D9-4DD1-A37E-87E8BF8AC884}" type="presParOf" srcId="{BA857E7D-FE19-464E-B3E5-A73A6CB1AE77}" destId="{E55FD44F-A7B3-4EB7-B94C-0A27634043A5}" srcOrd="7" destOrd="0" presId="urn:microsoft.com/office/officeart/2005/8/layout/vList2"/>
    <dgm:cxn modelId="{D7A4EC8E-D4E1-44FF-9BE7-7B0C5ED7838A}" type="presParOf" srcId="{BA857E7D-FE19-464E-B3E5-A73A6CB1AE77}" destId="{8FDF35E5-2F40-475C-A218-70A2684D1110}" srcOrd="8" destOrd="0" presId="urn:microsoft.com/office/officeart/2005/8/layout/vList2"/>
    <dgm:cxn modelId="{108A738F-13E0-4F33-AF14-E95295E8C3B5}" type="presParOf" srcId="{BA857E7D-FE19-464E-B3E5-A73A6CB1AE77}" destId="{124B4115-148D-431B-9750-B5B8CCDD2E68}" srcOrd="9" destOrd="0" presId="urn:microsoft.com/office/officeart/2005/8/layout/vList2"/>
    <dgm:cxn modelId="{B6DACF00-3623-43DE-9CE7-B8618B31B181}" type="presParOf" srcId="{BA857E7D-FE19-464E-B3E5-A73A6CB1AE77}" destId="{1F94DAA8-9CDA-4306-A43B-62B61892EF73}" srcOrd="10" destOrd="0" presId="urn:microsoft.com/office/officeart/2005/8/layout/vList2"/>
    <dgm:cxn modelId="{1AA2C139-9421-40CB-8404-42A0EF55B951}" type="presParOf" srcId="{BA857E7D-FE19-464E-B3E5-A73A6CB1AE77}" destId="{4A68FF16-58AE-41C7-8C0E-81092E8A876E}" srcOrd="11" destOrd="0" presId="urn:microsoft.com/office/officeart/2005/8/layout/vList2"/>
    <dgm:cxn modelId="{C70772C3-DC62-4841-8B8A-E80CF4B7BA28}" type="presParOf" srcId="{BA857E7D-FE19-464E-B3E5-A73A6CB1AE77}" destId="{16D28A23-5E2C-411F-A030-21DA286A7C03}" srcOrd="12" destOrd="0" presId="urn:microsoft.com/office/officeart/2005/8/layout/vList2"/>
    <dgm:cxn modelId="{3CEDA64A-83A1-40BE-90DF-C95FC142BB11}" type="presParOf" srcId="{BA857E7D-FE19-464E-B3E5-A73A6CB1AE77}" destId="{38E804B7-8FBF-44E0-9037-9EBF22441DE0}" srcOrd="13" destOrd="0" presId="urn:microsoft.com/office/officeart/2005/8/layout/vList2"/>
    <dgm:cxn modelId="{12A6E9E3-8720-4A30-B038-1A2624093CBE}" type="presParOf" srcId="{BA857E7D-FE19-464E-B3E5-A73A6CB1AE77}" destId="{20A5949C-61B9-4109-BEA2-3145C033AB7C}" srcOrd="14" destOrd="0" presId="urn:microsoft.com/office/officeart/2005/8/layout/vList2"/>
    <dgm:cxn modelId="{EE293EE8-A5C3-4AA4-A2EA-A56B1A2C5381}" type="presParOf" srcId="{BA857E7D-FE19-464E-B3E5-A73A6CB1AE77}" destId="{34DEED61-A906-4B8C-B5F6-5AF6721A4CB2}" srcOrd="15" destOrd="0" presId="urn:microsoft.com/office/officeart/2005/8/layout/vList2"/>
    <dgm:cxn modelId="{C5489E35-B7F5-440C-BC2C-6673D331B446}" type="presParOf" srcId="{BA857E7D-FE19-464E-B3E5-A73A6CB1AE77}" destId="{EEDB101F-DF40-44B6-8523-862050607DA5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100F36B-E0F4-4821-AE5D-1D313D641C60}" type="doc">
      <dgm:prSet loTypeId="urn:microsoft.com/office/officeart/2005/8/layout/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D62055B7-CD9D-460F-98A5-9C34C0B6B7BA}">
      <dgm:prSet phldrT="[Texto]"/>
      <dgm:spPr/>
      <dgm:t>
        <a:bodyPr/>
        <a:lstStyle/>
        <a:p>
          <a:r>
            <a:rPr lang="es-MX" dirty="0"/>
            <a:t>Equipo:</a:t>
          </a:r>
          <a:endParaRPr lang="es-CL" dirty="0"/>
        </a:p>
      </dgm:t>
    </dgm:pt>
    <dgm:pt modelId="{DE5F988D-84AA-4398-B90B-8C18174EB6AC}" type="parTrans" cxnId="{06E2DC7A-BB0B-4FE0-A6AD-C50D0C84642E}">
      <dgm:prSet/>
      <dgm:spPr/>
      <dgm:t>
        <a:bodyPr/>
        <a:lstStyle/>
        <a:p>
          <a:endParaRPr lang="es-CL"/>
        </a:p>
      </dgm:t>
    </dgm:pt>
    <dgm:pt modelId="{AE09BA23-78CB-48FA-B4AE-3B556BB47DE5}" type="sibTrans" cxnId="{06E2DC7A-BB0B-4FE0-A6AD-C50D0C84642E}">
      <dgm:prSet/>
      <dgm:spPr/>
      <dgm:t>
        <a:bodyPr/>
        <a:lstStyle/>
        <a:p>
          <a:endParaRPr lang="es-CL"/>
        </a:p>
      </dgm:t>
    </dgm:pt>
    <dgm:pt modelId="{3023D9C8-7E01-4C2C-BC8E-261F7803D5C9}">
      <dgm:prSet/>
      <dgm:spPr/>
      <dgm:t>
        <a:bodyPr/>
        <a:lstStyle/>
        <a:p>
          <a:r>
            <a:rPr lang="es-MX" dirty="0"/>
            <a:t>Jefatura:</a:t>
          </a:r>
        </a:p>
      </dgm:t>
    </dgm:pt>
    <dgm:pt modelId="{7EAB0396-75FC-4C83-BFD5-F1CD747AC824}" type="parTrans" cxnId="{F421F1EE-ED6A-4059-8AB8-C1F1057D97FE}">
      <dgm:prSet/>
      <dgm:spPr/>
      <dgm:t>
        <a:bodyPr/>
        <a:lstStyle/>
        <a:p>
          <a:endParaRPr lang="es-CL"/>
        </a:p>
      </dgm:t>
    </dgm:pt>
    <dgm:pt modelId="{1AED0E8B-3390-4566-A182-93FFC2AB897C}" type="sibTrans" cxnId="{F421F1EE-ED6A-4059-8AB8-C1F1057D97FE}">
      <dgm:prSet/>
      <dgm:spPr/>
      <dgm:t>
        <a:bodyPr/>
        <a:lstStyle/>
        <a:p>
          <a:endParaRPr lang="es-CL"/>
        </a:p>
      </dgm:t>
    </dgm:pt>
    <dgm:pt modelId="{5F89E019-D38A-4E23-BD01-B03E275FC5FF}">
      <dgm:prSet phldrT="[Texto]"/>
      <dgm:spPr/>
      <dgm:t>
        <a:bodyPr/>
        <a:lstStyle/>
        <a:p>
          <a:r>
            <a:rPr lang="es-MX" dirty="0"/>
            <a:t>Compromiso, responsabilidad, actitud proactiva, comunicación honesta</a:t>
          </a:r>
          <a:endParaRPr lang="es-CL" dirty="0"/>
        </a:p>
      </dgm:t>
    </dgm:pt>
    <dgm:pt modelId="{7C3E0A71-2C67-4E88-8B83-FBCB42E6B968}" type="parTrans" cxnId="{1BDB799E-516A-450B-BFF4-23D5D51853A2}">
      <dgm:prSet/>
      <dgm:spPr/>
      <dgm:t>
        <a:bodyPr/>
        <a:lstStyle/>
        <a:p>
          <a:endParaRPr lang="es-CL"/>
        </a:p>
      </dgm:t>
    </dgm:pt>
    <dgm:pt modelId="{EB19D8E5-07DF-4A6A-B958-1393706FD3AD}" type="sibTrans" cxnId="{1BDB799E-516A-450B-BFF4-23D5D51853A2}">
      <dgm:prSet/>
      <dgm:spPr/>
      <dgm:t>
        <a:bodyPr/>
        <a:lstStyle/>
        <a:p>
          <a:endParaRPr lang="es-CL"/>
        </a:p>
      </dgm:t>
    </dgm:pt>
    <dgm:pt modelId="{77A823FE-3044-4EF1-93E1-9FAA6BA4FE51}">
      <dgm:prSet/>
      <dgm:spPr/>
      <dgm:t>
        <a:bodyPr/>
        <a:lstStyle/>
        <a:p>
          <a:r>
            <a:rPr lang="es-MX"/>
            <a:t>Claridad, coherencia, respaldo, escucha</a:t>
          </a:r>
          <a:endParaRPr lang="es-MX" dirty="0"/>
        </a:p>
      </dgm:t>
    </dgm:pt>
    <dgm:pt modelId="{51696796-756D-43E6-BED7-3F12E6E35936}" type="parTrans" cxnId="{02AF2FB8-0F12-469F-B467-A4FEF8A790B4}">
      <dgm:prSet/>
      <dgm:spPr/>
      <dgm:t>
        <a:bodyPr/>
        <a:lstStyle/>
        <a:p>
          <a:endParaRPr lang="es-CL"/>
        </a:p>
      </dgm:t>
    </dgm:pt>
    <dgm:pt modelId="{2F9732D2-7B4F-440E-A50C-41388404858F}" type="sibTrans" cxnId="{02AF2FB8-0F12-469F-B467-A4FEF8A790B4}">
      <dgm:prSet/>
      <dgm:spPr/>
      <dgm:t>
        <a:bodyPr/>
        <a:lstStyle/>
        <a:p>
          <a:endParaRPr lang="es-CL"/>
        </a:p>
      </dgm:t>
    </dgm:pt>
    <dgm:pt modelId="{B340B622-88FB-4241-927A-76B1859F706C}" type="pres">
      <dgm:prSet presAssocID="{3100F36B-E0F4-4821-AE5D-1D313D641C60}" presName="linear" presStyleCnt="0">
        <dgm:presLayoutVars>
          <dgm:dir/>
          <dgm:animLvl val="lvl"/>
          <dgm:resizeHandles val="exact"/>
        </dgm:presLayoutVars>
      </dgm:prSet>
      <dgm:spPr/>
    </dgm:pt>
    <dgm:pt modelId="{5C440DDB-7C0D-47DF-A609-34D1F9091FEF}" type="pres">
      <dgm:prSet presAssocID="{D62055B7-CD9D-460F-98A5-9C34C0B6B7BA}" presName="parentLin" presStyleCnt="0"/>
      <dgm:spPr/>
    </dgm:pt>
    <dgm:pt modelId="{490D5449-D620-4A12-925F-D94753816A46}" type="pres">
      <dgm:prSet presAssocID="{D62055B7-CD9D-460F-98A5-9C34C0B6B7BA}" presName="parentLeftMargin" presStyleLbl="node1" presStyleIdx="0" presStyleCnt="2"/>
      <dgm:spPr/>
    </dgm:pt>
    <dgm:pt modelId="{9F3138EF-B1D1-467D-8C39-D1CFCADEC67A}" type="pres">
      <dgm:prSet presAssocID="{D62055B7-CD9D-460F-98A5-9C34C0B6B7B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904DC2E-A721-43AB-95DA-B8F50AC4EAB8}" type="pres">
      <dgm:prSet presAssocID="{D62055B7-CD9D-460F-98A5-9C34C0B6B7BA}" presName="negativeSpace" presStyleCnt="0"/>
      <dgm:spPr/>
    </dgm:pt>
    <dgm:pt modelId="{1BFDADBC-91A7-4529-9941-8D3FCC68B831}" type="pres">
      <dgm:prSet presAssocID="{D62055B7-CD9D-460F-98A5-9C34C0B6B7BA}" presName="childText" presStyleLbl="conFgAcc1" presStyleIdx="0" presStyleCnt="2">
        <dgm:presLayoutVars>
          <dgm:bulletEnabled val="1"/>
        </dgm:presLayoutVars>
      </dgm:prSet>
      <dgm:spPr/>
    </dgm:pt>
    <dgm:pt modelId="{27FBDF2A-71B4-4551-88A9-1D18CE4DECD0}" type="pres">
      <dgm:prSet presAssocID="{AE09BA23-78CB-48FA-B4AE-3B556BB47DE5}" presName="spaceBetweenRectangles" presStyleCnt="0"/>
      <dgm:spPr/>
    </dgm:pt>
    <dgm:pt modelId="{580EE30D-D967-4625-AD98-3232A620CC92}" type="pres">
      <dgm:prSet presAssocID="{3023D9C8-7E01-4C2C-BC8E-261F7803D5C9}" presName="parentLin" presStyleCnt="0"/>
      <dgm:spPr/>
    </dgm:pt>
    <dgm:pt modelId="{40BE1110-F8E1-47B3-A324-A5C84714009A}" type="pres">
      <dgm:prSet presAssocID="{3023D9C8-7E01-4C2C-BC8E-261F7803D5C9}" presName="parentLeftMargin" presStyleLbl="node1" presStyleIdx="0" presStyleCnt="2"/>
      <dgm:spPr/>
    </dgm:pt>
    <dgm:pt modelId="{8B06D397-C4AE-48AD-B5A5-5FB7F35CDD38}" type="pres">
      <dgm:prSet presAssocID="{3023D9C8-7E01-4C2C-BC8E-261F7803D5C9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0091618D-AD02-427B-AC10-35C45F5A0E38}" type="pres">
      <dgm:prSet presAssocID="{3023D9C8-7E01-4C2C-BC8E-261F7803D5C9}" presName="negativeSpace" presStyleCnt="0"/>
      <dgm:spPr/>
    </dgm:pt>
    <dgm:pt modelId="{DC6BE200-4269-4DF9-8E82-41D86B618F5C}" type="pres">
      <dgm:prSet presAssocID="{3023D9C8-7E01-4C2C-BC8E-261F7803D5C9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2B289E16-6DEB-43F5-8E92-F617B81A213B}" type="presOf" srcId="{77A823FE-3044-4EF1-93E1-9FAA6BA4FE51}" destId="{DC6BE200-4269-4DF9-8E82-41D86B618F5C}" srcOrd="0" destOrd="0" presId="urn:microsoft.com/office/officeart/2005/8/layout/list1"/>
    <dgm:cxn modelId="{B8A57E21-FEC6-4B35-9627-02249DF6BB2A}" type="presOf" srcId="{5F89E019-D38A-4E23-BD01-B03E275FC5FF}" destId="{1BFDADBC-91A7-4529-9941-8D3FCC68B831}" srcOrd="0" destOrd="0" presId="urn:microsoft.com/office/officeart/2005/8/layout/list1"/>
    <dgm:cxn modelId="{5780BE6F-B71E-4FC7-BAF0-935A86DFB244}" type="presOf" srcId="{D62055B7-CD9D-460F-98A5-9C34C0B6B7BA}" destId="{490D5449-D620-4A12-925F-D94753816A46}" srcOrd="0" destOrd="0" presId="urn:microsoft.com/office/officeart/2005/8/layout/list1"/>
    <dgm:cxn modelId="{16223754-C50B-4D6D-853B-BF95B041E859}" type="presOf" srcId="{3023D9C8-7E01-4C2C-BC8E-261F7803D5C9}" destId="{8B06D397-C4AE-48AD-B5A5-5FB7F35CDD38}" srcOrd="1" destOrd="0" presId="urn:microsoft.com/office/officeart/2005/8/layout/list1"/>
    <dgm:cxn modelId="{06E2DC7A-BB0B-4FE0-A6AD-C50D0C84642E}" srcId="{3100F36B-E0F4-4821-AE5D-1D313D641C60}" destId="{D62055B7-CD9D-460F-98A5-9C34C0B6B7BA}" srcOrd="0" destOrd="0" parTransId="{DE5F988D-84AA-4398-B90B-8C18174EB6AC}" sibTransId="{AE09BA23-78CB-48FA-B4AE-3B556BB47DE5}"/>
    <dgm:cxn modelId="{33BB1D89-F1AA-4F67-9C57-56B692A5DF69}" type="presOf" srcId="{3100F36B-E0F4-4821-AE5D-1D313D641C60}" destId="{B340B622-88FB-4241-927A-76B1859F706C}" srcOrd="0" destOrd="0" presId="urn:microsoft.com/office/officeart/2005/8/layout/list1"/>
    <dgm:cxn modelId="{1BDB799E-516A-450B-BFF4-23D5D51853A2}" srcId="{D62055B7-CD9D-460F-98A5-9C34C0B6B7BA}" destId="{5F89E019-D38A-4E23-BD01-B03E275FC5FF}" srcOrd="0" destOrd="0" parTransId="{7C3E0A71-2C67-4E88-8B83-FBCB42E6B968}" sibTransId="{EB19D8E5-07DF-4A6A-B958-1393706FD3AD}"/>
    <dgm:cxn modelId="{6AFB60AE-C5A1-4B9D-B1DA-7799405DD172}" type="presOf" srcId="{3023D9C8-7E01-4C2C-BC8E-261F7803D5C9}" destId="{40BE1110-F8E1-47B3-A324-A5C84714009A}" srcOrd="0" destOrd="0" presId="urn:microsoft.com/office/officeart/2005/8/layout/list1"/>
    <dgm:cxn modelId="{D623FDB6-5A5A-4D6E-9264-EADFBF04C17B}" type="presOf" srcId="{D62055B7-CD9D-460F-98A5-9C34C0B6B7BA}" destId="{9F3138EF-B1D1-467D-8C39-D1CFCADEC67A}" srcOrd="1" destOrd="0" presId="urn:microsoft.com/office/officeart/2005/8/layout/list1"/>
    <dgm:cxn modelId="{02AF2FB8-0F12-469F-B467-A4FEF8A790B4}" srcId="{3023D9C8-7E01-4C2C-BC8E-261F7803D5C9}" destId="{77A823FE-3044-4EF1-93E1-9FAA6BA4FE51}" srcOrd="0" destOrd="0" parTransId="{51696796-756D-43E6-BED7-3F12E6E35936}" sibTransId="{2F9732D2-7B4F-440E-A50C-41388404858F}"/>
    <dgm:cxn modelId="{F421F1EE-ED6A-4059-8AB8-C1F1057D97FE}" srcId="{3100F36B-E0F4-4821-AE5D-1D313D641C60}" destId="{3023D9C8-7E01-4C2C-BC8E-261F7803D5C9}" srcOrd="1" destOrd="0" parTransId="{7EAB0396-75FC-4C83-BFD5-F1CD747AC824}" sibTransId="{1AED0E8B-3390-4566-A182-93FFC2AB897C}"/>
    <dgm:cxn modelId="{A764502B-79CB-46CD-B913-33A52BBCFFB2}" type="presParOf" srcId="{B340B622-88FB-4241-927A-76B1859F706C}" destId="{5C440DDB-7C0D-47DF-A609-34D1F9091FEF}" srcOrd="0" destOrd="0" presId="urn:microsoft.com/office/officeart/2005/8/layout/list1"/>
    <dgm:cxn modelId="{07CA5FCF-8883-42E9-943A-F3EFCB1F1130}" type="presParOf" srcId="{5C440DDB-7C0D-47DF-A609-34D1F9091FEF}" destId="{490D5449-D620-4A12-925F-D94753816A46}" srcOrd="0" destOrd="0" presId="urn:microsoft.com/office/officeart/2005/8/layout/list1"/>
    <dgm:cxn modelId="{A4C001D4-6A32-47CB-893D-52AD08640A65}" type="presParOf" srcId="{5C440DDB-7C0D-47DF-A609-34D1F9091FEF}" destId="{9F3138EF-B1D1-467D-8C39-D1CFCADEC67A}" srcOrd="1" destOrd="0" presId="urn:microsoft.com/office/officeart/2005/8/layout/list1"/>
    <dgm:cxn modelId="{27A68288-5038-4099-8773-92E221AFA299}" type="presParOf" srcId="{B340B622-88FB-4241-927A-76B1859F706C}" destId="{0904DC2E-A721-43AB-95DA-B8F50AC4EAB8}" srcOrd="1" destOrd="0" presId="urn:microsoft.com/office/officeart/2005/8/layout/list1"/>
    <dgm:cxn modelId="{16DBE63D-57FA-41A9-BCD3-216732BA1EBF}" type="presParOf" srcId="{B340B622-88FB-4241-927A-76B1859F706C}" destId="{1BFDADBC-91A7-4529-9941-8D3FCC68B831}" srcOrd="2" destOrd="0" presId="urn:microsoft.com/office/officeart/2005/8/layout/list1"/>
    <dgm:cxn modelId="{F93E3A76-7ED0-4193-82B3-BDC8D3D4E5E6}" type="presParOf" srcId="{B340B622-88FB-4241-927A-76B1859F706C}" destId="{27FBDF2A-71B4-4551-88A9-1D18CE4DECD0}" srcOrd="3" destOrd="0" presId="urn:microsoft.com/office/officeart/2005/8/layout/list1"/>
    <dgm:cxn modelId="{3D18239C-A24F-4EC9-B0CF-E798D015FAB2}" type="presParOf" srcId="{B340B622-88FB-4241-927A-76B1859F706C}" destId="{580EE30D-D967-4625-AD98-3232A620CC92}" srcOrd="4" destOrd="0" presId="urn:microsoft.com/office/officeart/2005/8/layout/list1"/>
    <dgm:cxn modelId="{7A70FEDB-B4D5-4404-B08F-D66FC2B9DD3D}" type="presParOf" srcId="{580EE30D-D967-4625-AD98-3232A620CC92}" destId="{40BE1110-F8E1-47B3-A324-A5C84714009A}" srcOrd="0" destOrd="0" presId="urn:microsoft.com/office/officeart/2005/8/layout/list1"/>
    <dgm:cxn modelId="{972690D1-05A2-4EC2-B0F7-A06A7DE67E64}" type="presParOf" srcId="{580EE30D-D967-4625-AD98-3232A620CC92}" destId="{8B06D397-C4AE-48AD-B5A5-5FB7F35CDD38}" srcOrd="1" destOrd="0" presId="urn:microsoft.com/office/officeart/2005/8/layout/list1"/>
    <dgm:cxn modelId="{57235E52-74E2-41E7-AA93-332F4347A649}" type="presParOf" srcId="{B340B622-88FB-4241-927A-76B1859F706C}" destId="{0091618D-AD02-427B-AC10-35C45F5A0E38}" srcOrd="5" destOrd="0" presId="urn:microsoft.com/office/officeart/2005/8/layout/list1"/>
    <dgm:cxn modelId="{A0612508-EF7F-4CB9-B556-843AB083CF06}" type="presParOf" srcId="{B340B622-88FB-4241-927A-76B1859F706C}" destId="{DC6BE200-4269-4DF9-8E82-41D86B618F5C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F641AD-9754-4D8B-A67E-9DFDF7FFF593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3EFA825E-263D-4875-8B5D-2D9CE16D981F}">
      <dgm:prSet phldrT="[Texto]"/>
      <dgm:spPr/>
      <dgm:t>
        <a:bodyPr/>
        <a:lstStyle/>
        <a:p>
          <a:r>
            <a:rPr lang="es-CL" dirty="0"/>
            <a:t>Decisiones del jefe</a:t>
          </a:r>
        </a:p>
      </dgm:t>
    </dgm:pt>
    <dgm:pt modelId="{B8D71382-0450-460D-92F5-246188E2002A}" type="parTrans" cxnId="{EB3E8A0A-8669-45B2-B9F0-8B2DB4E6DC70}">
      <dgm:prSet/>
      <dgm:spPr/>
      <dgm:t>
        <a:bodyPr/>
        <a:lstStyle/>
        <a:p>
          <a:endParaRPr lang="es-CL"/>
        </a:p>
      </dgm:t>
    </dgm:pt>
    <dgm:pt modelId="{15574079-2B10-44D3-88EB-77502112CE82}" type="sibTrans" cxnId="{EB3E8A0A-8669-45B2-B9F0-8B2DB4E6DC70}">
      <dgm:prSet/>
      <dgm:spPr/>
      <dgm:t>
        <a:bodyPr/>
        <a:lstStyle/>
        <a:p>
          <a:endParaRPr lang="es-CL"/>
        </a:p>
      </dgm:t>
    </dgm:pt>
    <dgm:pt modelId="{9D1D9775-1412-4FBB-B128-60391E4B3F28}">
      <dgm:prSet/>
      <dgm:spPr/>
      <dgm:t>
        <a:bodyPr/>
        <a:lstStyle/>
        <a:p>
          <a:r>
            <a:rPr lang="es-CL"/>
            <a:t>Decisiones del equipo</a:t>
          </a:r>
          <a:endParaRPr lang="es-CL" dirty="0"/>
        </a:p>
      </dgm:t>
    </dgm:pt>
    <dgm:pt modelId="{50CEABDC-3BC5-4600-88BE-B0A5CBD62865}" type="parTrans" cxnId="{21EAD261-2C95-496C-9C74-89CEF4496A8A}">
      <dgm:prSet/>
      <dgm:spPr/>
      <dgm:t>
        <a:bodyPr/>
        <a:lstStyle/>
        <a:p>
          <a:endParaRPr lang="es-CL"/>
        </a:p>
      </dgm:t>
    </dgm:pt>
    <dgm:pt modelId="{63183B24-F989-4365-AC2F-784DDEAEE5FF}" type="sibTrans" cxnId="{21EAD261-2C95-496C-9C74-89CEF4496A8A}">
      <dgm:prSet/>
      <dgm:spPr/>
      <dgm:t>
        <a:bodyPr/>
        <a:lstStyle/>
        <a:p>
          <a:endParaRPr lang="es-CL"/>
        </a:p>
      </dgm:t>
    </dgm:pt>
    <dgm:pt modelId="{EFE26E41-F693-4503-8104-B39A1EEF3B4E}">
      <dgm:prSet/>
      <dgm:spPr/>
      <dgm:t>
        <a:bodyPr/>
        <a:lstStyle/>
        <a:p>
          <a:r>
            <a:rPr lang="es-CL"/>
            <a:t>Decisiones compartidas</a:t>
          </a:r>
          <a:endParaRPr lang="es-CL" dirty="0"/>
        </a:p>
      </dgm:t>
    </dgm:pt>
    <dgm:pt modelId="{EF921283-E647-45C1-8CBB-B2F6606B0B11}" type="parTrans" cxnId="{73C7E3E0-F8E4-4B58-98FF-8F63C901A944}">
      <dgm:prSet/>
      <dgm:spPr/>
      <dgm:t>
        <a:bodyPr/>
        <a:lstStyle/>
        <a:p>
          <a:endParaRPr lang="es-CL"/>
        </a:p>
      </dgm:t>
    </dgm:pt>
    <dgm:pt modelId="{C5A2B014-D0E5-44EA-8533-EC9D1A7BFEAD}" type="sibTrans" cxnId="{73C7E3E0-F8E4-4B58-98FF-8F63C901A944}">
      <dgm:prSet/>
      <dgm:spPr/>
      <dgm:t>
        <a:bodyPr/>
        <a:lstStyle/>
        <a:p>
          <a:endParaRPr lang="es-CL"/>
        </a:p>
      </dgm:t>
    </dgm:pt>
    <dgm:pt modelId="{CAEB8F4C-36FB-43E2-AEC0-0419B5DB3EA1}" type="pres">
      <dgm:prSet presAssocID="{0BF641AD-9754-4D8B-A67E-9DFDF7FFF593}" presName="linear" presStyleCnt="0">
        <dgm:presLayoutVars>
          <dgm:animLvl val="lvl"/>
          <dgm:resizeHandles val="exact"/>
        </dgm:presLayoutVars>
      </dgm:prSet>
      <dgm:spPr/>
    </dgm:pt>
    <dgm:pt modelId="{0161E885-F25F-475E-8026-2CE102CD8DBC}" type="pres">
      <dgm:prSet presAssocID="{3EFA825E-263D-4875-8B5D-2D9CE16D981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32065EA-BF08-4133-B550-81F2E1D8E27A}" type="pres">
      <dgm:prSet presAssocID="{15574079-2B10-44D3-88EB-77502112CE82}" presName="spacer" presStyleCnt="0"/>
      <dgm:spPr/>
    </dgm:pt>
    <dgm:pt modelId="{989FEDC6-7F01-4634-BF10-9995C1F853DD}" type="pres">
      <dgm:prSet presAssocID="{9D1D9775-1412-4FBB-B128-60391E4B3F2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D03D35C8-62F3-4ED6-A367-5A62BDD154E4}" type="pres">
      <dgm:prSet presAssocID="{63183B24-F989-4365-AC2F-784DDEAEE5FF}" presName="spacer" presStyleCnt="0"/>
      <dgm:spPr/>
    </dgm:pt>
    <dgm:pt modelId="{589E2225-AD68-4E41-AAF6-872E7D89E300}" type="pres">
      <dgm:prSet presAssocID="{EFE26E41-F693-4503-8104-B39A1EEF3B4E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B3E8A0A-8669-45B2-B9F0-8B2DB4E6DC70}" srcId="{0BF641AD-9754-4D8B-A67E-9DFDF7FFF593}" destId="{3EFA825E-263D-4875-8B5D-2D9CE16D981F}" srcOrd="0" destOrd="0" parTransId="{B8D71382-0450-460D-92F5-246188E2002A}" sibTransId="{15574079-2B10-44D3-88EB-77502112CE82}"/>
    <dgm:cxn modelId="{21EAD261-2C95-496C-9C74-89CEF4496A8A}" srcId="{0BF641AD-9754-4D8B-A67E-9DFDF7FFF593}" destId="{9D1D9775-1412-4FBB-B128-60391E4B3F28}" srcOrd="1" destOrd="0" parTransId="{50CEABDC-3BC5-4600-88BE-B0A5CBD62865}" sibTransId="{63183B24-F989-4365-AC2F-784DDEAEE5FF}"/>
    <dgm:cxn modelId="{7604EF49-4AF1-49B9-95BD-9EB50B412711}" type="presOf" srcId="{EFE26E41-F693-4503-8104-B39A1EEF3B4E}" destId="{589E2225-AD68-4E41-AAF6-872E7D89E300}" srcOrd="0" destOrd="0" presId="urn:microsoft.com/office/officeart/2005/8/layout/vList2"/>
    <dgm:cxn modelId="{71CBDF86-FEED-4DEF-BA9D-6206C0D6C0D4}" type="presOf" srcId="{9D1D9775-1412-4FBB-B128-60391E4B3F28}" destId="{989FEDC6-7F01-4634-BF10-9995C1F853DD}" srcOrd="0" destOrd="0" presId="urn:microsoft.com/office/officeart/2005/8/layout/vList2"/>
    <dgm:cxn modelId="{BCD501BE-8801-4FAF-A60A-9B74F2F88704}" type="presOf" srcId="{0BF641AD-9754-4D8B-A67E-9DFDF7FFF593}" destId="{CAEB8F4C-36FB-43E2-AEC0-0419B5DB3EA1}" srcOrd="0" destOrd="0" presId="urn:microsoft.com/office/officeart/2005/8/layout/vList2"/>
    <dgm:cxn modelId="{73C7E3E0-F8E4-4B58-98FF-8F63C901A944}" srcId="{0BF641AD-9754-4D8B-A67E-9DFDF7FFF593}" destId="{EFE26E41-F693-4503-8104-B39A1EEF3B4E}" srcOrd="2" destOrd="0" parTransId="{EF921283-E647-45C1-8CBB-B2F6606B0B11}" sibTransId="{C5A2B014-D0E5-44EA-8533-EC9D1A7BFEAD}"/>
    <dgm:cxn modelId="{BEB23EE5-87CA-42F8-BFD3-1190CAC188C7}" type="presOf" srcId="{3EFA825E-263D-4875-8B5D-2D9CE16D981F}" destId="{0161E885-F25F-475E-8026-2CE102CD8DBC}" srcOrd="0" destOrd="0" presId="urn:microsoft.com/office/officeart/2005/8/layout/vList2"/>
    <dgm:cxn modelId="{A59F43DA-06E0-47E5-9629-055FCB4350C2}" type="presParOf" srcId="{CAEB8F4C-36FB-43E2-AEC0-0419B5DB3EA1}" destId="{0161E885-F25F-475E-8026-2CE102CD8DBC}" srcOrd="0" destOrd="0" presId="urn:microsoft.com/office/officeart/2005/8/layout/vList2"/>
    <dgm:cxn modelId="{148D2EE2-F359-437D-A8F2-80EF5E56F302}" type="presParOf" srcId="{CAEB8F4C-36FB-43E2-AEC0-0419B5DB3EA1}" destId="{B32065EA-BF08-4133-B550-81F2E1D8E27A}" srcOrd="1" destOrd="0" presId="urn:microsoft.com/office/officeart/2005/8/layout/vList2"/>
    <dgm:cxn modelId="{D043AB7D-AF2C-4C8B-BEBF-6CD714A0A1D9}" type="presParOf" srcId="{CAEB8F4C-36FB-43E2-AEC0-0419B5DB3EA1}" destId="{989FEDC6-7F01-4634-BF10-9995C1F853DD}" srcOrd="2" destOrd="0" presId="urn:microsoft.com/office/officeart/2005/8/layout/vList2"/>
    <dgm:cxn modelId="{0FCFB733-506E-4E94-AE6F-B2BD25D9438E}" type="presParOf" srcId="{CAEB8F4C-36FB-43E2-AEC0-0419B5DB3EA1}" destId="{D03D35C8-62F3-4ED6-A367-5A62BDD154E4}" srcOrd="3" destOrd="0" presId="urn:microsoft.com/office/officeart/2005/8/layout/vList2"/>
    <dgm:cxn modelId="{D099ECC8-151D-4DAD-B1E7-6F754992763D}" type="presParOf" srcId="{CAEB8F4C-36FB-43E2-AEC0-0419B5DB3EA1}" destId="{589E2225-AD68-4E41-AAF6-872E7D89E300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2B4E550-7DA4-48CA-AFF1-03CB2C73065F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EE4A18D4-1940-46DD-9107-1A2E33415843}">
      <dgm:prSet/>
      <dgm:spPr/>
      <dgm:t>
        <a:bodyPr/>
        <a:lstStyle/>
        <a:p>
          <a:r>
            <a:rPr lang="es-MX" dirty="0"/>
            <a:t>Conflictos de frente</a:t>
          </a:r>
          <a:endParaRPr lang="es-CL" dirty="0"/>
        </a:p>
      </dgm:t>
    </dgm:pt>
    <dgm:pt modelId="{0D9DDA79-B5D4-47E0-9556-7AE1C92F310E}" type="parTrans" cxnId="{763CE2FC-B21B-4173-943E-8F65111F2B66}">
      <dgm:prSet/>
      <dgm:spPr/>
      <dgm:t>
        <a:bodyPr/>
        <a:lstStyle/>
        <a:p>
          <a:endParaRPr lang="es-CL"/>
        </a:p>
      </dgm:t>
    </dgm:pt>
    <dgm:pt modelId="{AA5ACD06-C9CF-4B13-AAF6-9A3B9FA3EAB0}" type="sibTrans" cxnId="{763CE2FC-B21B-4173-943E-8F65111F2B66}">
      <dgm:prSet/>
      <dgm:spPr/>
      <dgm:t>
        <a:bodyPr/>
        <a:lstStyle/>
        <a:p>
          <a:endParaRPr lang="es-CL"/>
        </a:p>
      </dgm:t>
    </dgm:pt>
    <dgm:pt modelId="{DE47A577-8021-4937-861C-8C0A7D4D9A64}">
      <dgm:prSet/>
      <dgm:spPr/>
      <dgm:t>
        <a:bodyPr/>
        <a:lstStyle/>
        <a:p>
          <a:r>
            <a:rPr lang="es-MX" dirty="0"/>
            <a:t>No al rumor</a:t>
          </a:r>
        </a:p>
      </dgm:t>
    </dgm:pt>
    <dgm:pt modelId="{80BCA9D0-AC5C-4E52-AFC9-D1A101A59B73}" type="parTrans" cxnId="{2AFAC973-8194-4C61-B0CE-01717FA31A19}">
      <dgm:prSet/>
      <dgm:spPr/>
      <dgm:t>
        <a:bodyPr/>
        <a:lstStyle/>
        <a:p>
          <a:endParaRPr lang="es-CL"/>
        </a:p>
      </dgm:t>
    </dgm:pt>
    <dgm:pt modelId="{504DAC78-F7DF-4B02-AE08-41C45DF67055}" type="sibTrans" cxnId="{2AFAC973-8194-4C61-B0CE-01717FA31A19}">
      <dgm:prSet/>
      <dgm:spPr/>
      <dgm:t>
        <a:bodyPr/>
        <a:lstStyle/>
        <a:p>
          <a:endParaRPr lang="es-CL"/>
        </a:p>
      </dgm:t>
    </dgm:pt>
    <dgm:pt modelId="{49B625FC-5BBB-4AA5-B4E4-E7DC632E1DC9}">
      <dgm:prSet/>
      <dgm:spPr/>
      <dgm:t>
        <a:bodyPr/>
        <a:lstStyle/>
        <a:p>
          <a:r>
            <a:rPr lang="es-MX" dirty="0"/>
            <a:t>La confianza se construye</a:t>
          </a:r>
        </a:p>
      </dgm:t>
    </dgm:pt>
    <dgm:pt modelId="{E8209CF5-E516-4526-8A13-92C9B69BAF47}" type="parTrans" cxnId="{B0713B46-2BCF-42BE-AE72-CC2E82220039}">
      <dgm:prSet/>
      <dgm:spPr/>
      <dgm:t>
        <a:bodyPr/>
        <a:lstStyle/>
        <a:p>
          <a:endParaRPr lang="es-CL"/>
        </a:p>
      </dgm:t>
    </dgm:pt>
    <dgm:pt modelId="{8C79592C-0FB8-4B9B-B2C3-5EDC76FC2B92}" type="sibTrans" cxnId="{B0713B46-2BCF-42BE-AE72-CC2E82220039}">
      <dgm:prSet/>
      <dgm:spPr/>
      <dgm:t>
        <a:bodyPr/>
        <a:lstStyle/>
        <a:p>
          <a:endParaRPr lang="es-CL"/>
        </a:p>
      </dgm:t>
    </dgm:pt>
    <dgm:pt modelId="{21D08EFA-4620-47B6-8013-3CC27DDFFC90}">
      <dgm:prSet/>
      <dgm:spPr/>
      <dgm:t>
        <a:bodyPr/>
        <a:lstStyle/>
        <a:p>
          <a:r>
            <a:rPr lang="es-MX" dirty="0"/>
            <a:t>Compromiso con el equipo</a:t>
          </a:r>
        </a:p>
      </dgm:t>
    </dgm:pt>
    <dgm:pt modelId="{7F28F207-BA3C-4E3F-8111-5B5725873078}" type="parTrans" cxnId="{36CE6FA4-B600-41E5-AEA1-5B00A0EFE5CE}">
      <dgm:prSet/>
      <dgm:spPr/>
      <dgm:t>
        <a:bodyPr/>
        <a:lstStyle/>
        <a:p>
          <a:endParaRPr lang="es-CL"/>
        </a:p>
      </dgm:t>
    </dgm:pt>
    <dgm:pt modelId="{B682E868-28E0-4CE0-ACC7-C193D282F40D}" type="sibTrans" cxnId="{36CE6FA4-B600-41E5-AEA1-5B00A0EFE5CE}">
      <dgm:prSet/>
      <dgm:spPr/>
      <dgm:t>
        <a:bodyPr/>
        <a:lstStyle/>
        <a:p>
          <a:endParaRPr lang="es-CL"/>
        </a:p>
      </dgm:t>
    </dgm:pt>
    <dgm:pt modelId="{3ECD6207-CFC9-4957-B212-880AC01B1F0B}">
      <dgm:prSet/>
      <dgm:spPr/>
      <dgm:t>
        <a:bodyPr/>
        <a:lstStyle/>
        <a:p>
          <a:r>
            <a:rPr lang="es-MX" dirty="0"/>
            <a:t>Cumplir la palabra</a:t>
          </a:r>
        </a:p>
      </dgm:t>
    </dgm:pt>
    <dgm:pt modelId="{55EA7D99-7207-4CDE-A444-29290CA80C0B}" type="parTrans" cxnId="{0310A323-2F26-4BFE-87FF-736EDBDAE545}">
      <dgm:prSet/>
      <dgm:spPr/>
      <dgm:t>
        <a:bodyPr/>
        <a:lstStyle/>
        <a:p>
          <a:endParaRPr lang="es-CL"/>
        </a:p>
      </dgm:t>
    </dgm:pt>
    <dgm:pt modelId="{B1FCF90B-AF76-4CD2-A8A0-AF85F161239A}" type="sibTrans" cxnId="{0310A323-2F26-4BFE-87FF-736EDBDAE545}">
      <dgm:prSet/>
      <dgm:spPr/>
      <dgm:t>
        <a:bodyPr/>
        <a:lstStyle/>
        <a:p>
          <a:endParaRPr lang="es-CL"/>
        </a:p>
      </dgm:t>
    </dgm:pt>
    <dgm:pt modelId="{A5899A67-F1B4-4E93-87A3-D5A7BF8B162C}">
      <dgm:prSet/>
      <dgm:spPr/>
      <dgm:t>
        <a:bodyPr/>
        <a:lstStyle/>
        <a:p>
          <a:r>
            <a:rPr lang="es-MX" dirty="0"/>
            <a:t>Cuidar el </a:t>
          </a:r>
          <a:r>
            <a:rPr lang="es-MX"/>
            <a:t>ambiente laboral</a:t>
          </a:r>
          <a:endParaRPr lang="es-CL"/>
        </a:p>
      </dgm:t>
    </dgm:pt>
    <dgm:pt modelId="{5795EDE1-AF66-4E7F-AAEA-C2D133D60B9C}" type="parTrans" cxnId="{8EBC8995-0517-4310-B707-7B34F6D7FCEE}">
      <dgm:prSet/>
      <dgm:spPr/>
      <dgm:t>
        <a:bodyPr/>
        <a:lstStyle/>
        <a:p>
          <a:endParaRPr lang="es-CL"/>
        </a:p>
      </dgm:t>
    </dgm:pt>
    <dgm:pt modelId="{D8066782-CB33-44F0-8EEE-4E204BEC1339}" type="sibTrans" cxnId="{8EBC8995-0517-4310-B707-7B34F6D7FCEE}">
      <dgm:prSet/>
      <dgm:spPr/>
      <dgm:t>
        <a:bodyPr/>
        <a:lstStyle/>
        <a:p>
          <a:endParaRPr lang="es-CL"/>
        </a:p>
      </dgm:t>
    </dgm:pt>
    <dgm:pt modelId="{F84D4D12-7314-421B-A0C3-0D78E20A81B5}" type="pres">
      <dgm:prSet presAssocID="{52B4E550-7DA4-48CA-AFF1-03CB2C73065F}" presName="linear" presStyleCnt="0">
        <dgm:presLayoutVars>
          <dgm:animLvl val="lvl"/>
          <dgm:resizeHandles val="exact"/>
        </dgm:presLayoutVars>
      </dgm:prSet>
      <dgm:spPr/>
    </dgm:pt>
    <dgm:pt modelId="{580348C6-ED50-46E5-8208-EF544FDC5A0C}" type="pres">
      <dgm:prSet presAssocID="{EE4A18D4-1940-46DD-9107-1A2E33415843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55913019-C044-4F64-AC57-F7842977923C}" type="pres">
      <dgm:prSet presAssocID="{AA5ACD06-C9CF-4B13-AAF6-9A3B9FA3EAB0}" presName="spacer" presStyleCnt="0"/>
      <dgm:spPr/>
    </dgm:pt>
    <dgm:pt modelId="{923D0E73-8D81-4869-B606-6CEE675F8F4F}" type="pres">
      <dgm:prSet presAssocID="{DE47A577-8021-4937-861C-8C0A7D4D9A64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636E6ADB-5C4F-42EE-8D78-D9B9C2336C63}" type="pres">
      <dgm:prSet presAssocID="{504DAC78-F7DF-4B02-AE08-41C45DF67055}" presName="spacer" presStyleCnt="0"/>
      <dgm:spPr/>
    </dgm:pt>
    <dgm:pt modelId="{8B44B308-DFF9-4A13-8F68-5159A69CD2EE}" type="pres">
      <dgm:prSet presAssocID="{49B625FC-5BBB-4AA5-B4E4-E7DC632E1DC9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92FD446E-BFEE-4F84-A696-51EEECB105A8}" type="pres">
      <dgm:prSet presAssocID="{8C79592C-0FB8-4B9B-B2C3-5EDC76FC2B92}" presName="spacer" presStyleCnt="0"/>
      <dgm:spPr/>
    </dgm:pt>
    <dgm:pt modelId="{569142D3-0CAB-4E70-BE05-E39575749DCC}" type="pres">
      <dgm:prSet presAssocID="{21D08EFA-4620-47B6-8013-3CC27DDFFC90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C4CD7F7-42D0-4462-99C1-2FF2442C3B53}" type="pres">
      <dgm:prSet presAssocID="{B682E868-28E0-4CE0-ACC7-C193D282F40D}" presName="spacer" presStyleCnt="0"/>
      <dgm:spPr/>
    </dgm:pt>
    <dgm:pt modelId="{0EDF70CD-9508-4DAC-B79C-E59726FEC2BC}" type="pres">
      <dgm:prSet presAssocID="{3ECD6207-CFC9-4957-B212-880AC01B1F0B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D5B9B85B-E541-4842-8044-57AC80D39D3C}" type="pres">
      <dgm:prSet presAssocID="{B1FCF90B-AF76-4CD2-A8A0-AF85F161239A}" presName="spacer" presStyleCnt="0"/>
      <dgm:spPr/>
    </dgm:pt>
    <dgm:pt modelId="{1A71C92F-E2A3-4499-A97D-FE3AF9A0DEEE}" type="pres">
      <dgm:prSet presAssocID="{A5899A67-F1B4-4E93-87A3-D5A7BF8B162C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E6E5120-1EC2-4783-83D1-112CD0E757EA}" type="presOf" srcId="{A5899A67-F1B4-4E93-87A3-D5A7BF8B162C}" destId="{1A71C92F-E2A3-4499-A97D-FE3AF9A0DEEE}" srcOrd="0" destOrd="0" presId="urn:microsoft.com/office/officeart/2005/8/layout/vList2"/>
    <dgm:cxn modelId="{0310A323-2F26-4BFE-87FF-736EDBDAE545}" srcId="{52B4E550-7DA4-48CA-AFF1-03CB2C73065F}" destId="{3ECD6207-CFC9-4957-B212-880AC01B1F0B}" srcOrd="4" destOrd="0" parTransId="{55EA7D99-7207-4CDE-A444-29290CA80C0B}" sibTransId="{B1FCF90B-AF76-4CD2-A8A0-AF85F161239A}"/>
    <dgm:cxn modelId="{91756062-E43D-4A9D-9755-16C3C4408740}" type="presOf" srcId="{3ECD6207-CFC9-4957-B212-880AC01B1F0B}" destId="{0EDF70CD-9508-4DAC-B79C-E59726FEC2BC}" srcOrd="0" destOrd="0" presId="urn:microsoft.com/office/officeart/2005/8/layout/vList2"/>
    <dgm:cxn modelId="{B0713B46-2BCF-42BE-AE72-CC2E82220039}" srcId="{52B4E550-7DA4-48CA-AFF1-03CB2C73065F}" destId="{49B625FC-5BBB-4AA5-B4E4-E7DC632E1DC9}" srcOrd="2" destOrd="0" parTransId="{E8209CF5-E516-4526-8A13-92C9B69BAF47}" sibTransId="{8C79592C-0FB8-4B9B-B2C3-5EDC76FC2B92}"/>
    <dgm:cxn modelId="{A75E4B47-B0CF-4615-BDE9-41F54CFA22B1}" type="presOf" srcId="{21D08EFA-4620-47B6-8013-3CC27DDFFC90}" destId="{569142D3-0CAB-4E70-BE05-E39575749DCC}" srcOrd="0" destOrd="0" presId="urn:microsoft.com/office/officeart/2005/8/layout/vList2"/>
    <dgm:cxn modelId="{30B5B34E-7043-49FC-A06F-8AA5F29E7756}" type="presOf" srcId="{52B4E550-7DA4-48CA-AFF1-03CB2C73065F}" destId="{F84D4D12-7314-421B-A0C3-0D78E20A81B5}" srcOrd="0" destOrd="0" presId="urn:microsoft.com/office/officeart/2005/8/layout/vList2"/>
    <dgm:cxn modelId="{2AFAC973-8194-4C61-B0CE-01717FA31A19}" srcId="{52B4E550-7DA4-48CA-AFF1-03CB2C73065F}" destId="{DE47A577-8021-4937-861C-8C0A7D4D9A64}" srcOrd="1" destOrd="0" parTransId="{80BCA9D0-AC5C-4E52-AFC9-D1A101A59B73}" sibTransId="{504DAC78-F7DF-4B02-AE08-41C45DF67055}"/>
    <dgm:cxn modelId="{B732138E-08F9-498E-A727-C929893B3061}" type="presOf" srcId="{49B625FC-5BBB-4AA5-B4E4-E7DC632E1DC9}" destId="{8B44B308-DFF9-4A13-8F68-5159A69CD2EE}" srcOrd="0" destOrd="0" presId="urn:microsoft.com/office/officeart/2005/8/layout/vList2"/>
    <dgm:cxn modelId="{8EBC8995-0517-4310-B707-7B34F6D7FCEE}" srcId="{52B4E550-7DA4-48CA-AFF1-03CB2C73065F}" destId="{A5899A67-F1B4-4E93-87A3-D5A7BF8B162C}" srcOrd="5" destOrd="0" parTransId="{5795EDE1-AF66-4E7F-AAEA-C2D133D60B9C}" sibTransId="{D8066782-CB33-44F0-8EEE-4E204BEC1339}"/>
    <dgm:cxn modelId="{36CE6FA4-B600-41E5-AEA1-5B00A0EFE5CE}" srcId="{52B4E550-7DA4-48CA-AFF1-03CB2C73065F}" destId="{21D08EFA-4620-47B6-8013-3CC27DDFFC90}" srcOrd="3" destOrd="0" parTransId="{7F28F207-BA3C-4E3F-8111-5B5725873078}" sibTransId="{B682E868-28E0-4CE0-ACC7-C193D282F40D}"/>
    <dgm:cxn modelId="{E1553EC4-0522-4F88-9F01-60E3911D5E88}" type="presOf" srcId="{EE4A18D4-1940-46DD-9107-1A2E33415843}" destId="{580348C6-ED50-46E5-8208-EF544FDC5A0C}" srcOrd="0" destOrd="0" presId="urn:microsoft.com/office/officeart/2005/8/layout/vList2"/>
    <dgm:cxn modelId="{315152CC-9B4C-4EBF-A2FF-DE62D4C2966E}" type="presOf" srcId="{DE47A577-8021-4937-861C-8C0A7D4D9A64}" destId="{923D0E73-8D81-4869-B606-6CEE675F8F4F}" srcOrd="0" destOrd="0" presId="urn:microsoft.com/office/officeart/2005/8/layout/vList2"/>
    <dgm:cxn modelId="{763CE2FC-B21B-4173-943E-8F65111F2B66}" srcId="{52B4E550-7DA4-48CA-AFF1-03CB2C73065F}" destId="{EE4A18D4-1940-46DD-9107-1A2E33415843}" srcOrd="0" destOrd="0" parTransId="{0D9DDA79-B5D4-47E0-9556-7AE1C92F310E}" sibTransId="{AA5ACD06-C9CF-4B13-AAF6-9A3B9FA3EAB0}"/>
    <dgm:cxn modelId="{481C02F2-BC0C-4D86-A4DE-CC64E781A016}" type="presParOf" srcId="{F84D4D12-7314-421B-A0C3-0D78E20A81B5}" destId="{580348C6-ED50-46E5-8208-EF544FDC5A0C}" srcOrd="0" destOrd="0" presId="urn:microsoft.com/office/officeart/2005/8/layout/vList2"/>
    <dgm:cxn modelId="{D210A89E-45C7-4B40-9CC2-207566717187}" type="presParOf" srcId="{F84D4D12-7314-421B-A0C3-0D78E20A81B5}" destId="{55913019-C044-4F64-AC57-F7842977923C}" srcOrd="1" destOrd="0" presId="urn:microsoft.com/office/officeart/2005/8/layout/vList2"/>
    <dgm:cxn modelId="{84B3CB41-1489-4072-9C5E-0781005A791D}" type="presParOf" srcId="{F84D4D12-7314-421B-A0C3-0D78E20A81B5}" destId="{923D0E73-8D81-4869-B606-6CEE675F8F4F}" srcOrd="2" destOrd="0" presId="urn:microsoft.com/office/officeart/2005/8/layout/vList2"/>
    <dgm:cxn modelId="{6175947D-33A0-47E1-AEDF-C971E9113A99}" type="presParOf" srcId="{F84D4D12-7314-421B-A0C3-0D78E20A81B5}" destId="{636E6ADB-5C4F-42EE-8D78-D9B9C2336C63}" srcOrd="3" destOrd="0" presId="urn:microsoft.com/office/officeart/2005/8/layout/vList2"/>
    <dgm:cxn modelId="{3BA843F7-8613-434E-9104-399DFF5332B4}" type="presParOf" srcId="{F84D4D12-7314-421B-A0C3-0D78E20A81B5}" destId="{8B44B308-DFF9-4A13-8F68-5159A69CD2EE}" srcOrd="4" destOrd="0" presId="urn:microsoft.com/office/officeart/2005/8/layout/vList2"/>
    <dgm:cxn modelId="{15686348-CC54-4E72-868A-E60C8643BD86}" type="presParOf" srcId="{F84D4D12-7314-421B-A0C3-0D78E20A81B5}" destId="{92FD446E-BFEE-4F84-A696-51EEECB105A8}" srcOrd="5" destOrd="0" presId="urn:microsoft.com/office/officeart/2005/8/layout/vList2"/>
    <dgm:cxn modelId="{BB04FCFA-2C29-4D0A-8B4D-70467BA0D2E5}" type="presParOf" srcId="{F84D4D12-7314-421B-A0C3-0D78E20A81B5}" destId="{569142D3-0CAB-4E70-BE05-E39575749DCC}" srcOrd="6" destOrd="0" presId="urn:microsoft.com/office/officeart/2005/8/layout/vList2"/>
    <dgm:cxn modelId="{F8684AB4-A3F3-41D9-9CC3-75CEFB3FDEBE}" type="presParOf" srcId="{F84D4D12-7314-421B-A0C3-0D78E20A81B5}" destId="{0C4CD7F7-42D0-4462-99C1-2FF2442C3B53}" srcOrd="7" destOrd="0" presId="urn:microsoft.com/office/officeart/2005/8/layout/vList2"/>
    <dgm:cxn modelId="{778D647C-021E-411E-B53A-3F653F68CF1E}" type="presParOf" srcId="{F84D4D12-7314-421B-A0C3-0D78E20A81B5}" destId="{0EDF70CD-9508-4DAC-B79C-E59726FEC2BC}" srcOrd="8" destOrd="0" presId="urn:microsoft.com/office/officeart/2005/8/layout/vList2"/>
    <dgm:cxn modelId="{8745C72C-655D-4EF4-BA68-56578D4F712F}" type="presParOf" srcId="{F84D4D12-7314-421B-A0C3-0D78E20A81B5}" destId="{D5B9B85B-E541-4842-8044-57AC80D39D3C}" srcOrd="9" destOrd="0" presId="urn:microsoft.com/office/officeart/2005/8/layout/vList2"/>
    <dgm:cxn modelId="{EE793C21-508A-4613-BE2B-580AABC9AB8B}" type="presParOf" srcId="{F84D4D12-7314-421B-A0C3-0D78E20A81B5}" destId="{1A71C92F-E2A3-4499-A97D-FE3AF9A0DEE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E25E94E-B2B7-436D-AE99-841AD69DCFF2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CCC22C2D-C860-41FC-A184-9754BD0EDF58}">
      <dgm:prSet phldrT="[Texto]"/>
      <dgm:spPr/>
      <dgm:t>
        <a:bodyPr/>
        <a:lstStyle/>
        <a:p>
          <a:r>
            <a:rPr lang="es-CL"/>
            <a:t>Crecimiento profesional</a:t>
          </a:r>
        </a:p>
      </dgm:t>
    </dgm:pt>
    <dgm:pt modelId="{8918D956-EDF7-4535-BCF8-C4C645E311D5}" type="parTrans" cxnId="{D471FA9C-0C10-4EA9-B62F-A75DC67E770A}">
      <dgm:prSet/>
      <dgm:spPr/>
      <dgm:t>
        <a:bodyPr/>
        <a:lstStyle/>
        <a:p>
          <a:endParaRPr lang="es-CL"/>
        </a:p>
      </dgm:t>
    </dgm:pt>
    <dgm:pt modelId="{CDF6C184-2634-44D4-A34D-093649F866EE}" type="sibTrans" cxnId="{D471FA9C-0C10-4EA9-B62F-A75DC67E770A}">
      <dgm:prSet/>
      <dgm:spPr/>
      <dgm:t>
        <a:bodyPr/>
        <a:lstStyle/>
        <a:p>
          <a:endParaRPr lang="es-CL"/>
        </a:p>
      </dgm:t>
    </dgm:pt>
    <dgm:pt modelId="{52003EA4-B60E-4246-B7BF-B7B25BA77C10}">
      <dgm:prSet/>
      <dgm:spPr/>
      <dgm:t>
        <a:bodyPr/>
        <a:lstStyle/>
        <a:p>
          <a:r>
            <a:rPr lang="es-CL" dirty="0"/>
            <a:t>Delegar con sentido</a:t>
          </a:r>
        </a:p>
      </dgm:t>
    </dgm:pt>
    <dgm:pt modelId="{7CDCC84B-2EF3-4A84-AF4E-68FD76495F8D}" type="parTrans" cxnId="{68EEA9BF-ED27-4DB5-AFB2-73D3435AD8AC}">
      <dgm:prSet/>
      <dgm:spPr/>
      <dgm:t>
        <a:bodyPr/>
        <a:lstStyle/>
        <a:p>
          <a:endParaRPr lang="es-CL"/>
        </a:p>
      </dgm:t>
    </dgm:pt>
    <dgm:pt modelId="{1AAE825C-FDC0-43EA-8CF4-777C3F1A6D3F}" type="sibTrans" cxnId="{68EEA9BF-ED27-4DB5-AFB2-73D3435AD8AC}">
      <dgm:prSet/>
      <dgm:spPr/>
      <dgm:t>
        <a:bodyPr/>
        <a:lstStyle/>
        <a:p>
          <a:endParaRPr lang="es-CL"/>
        </a:p>
      </dgm:t>
    </dgm:pt>
    <dgm:pt modelId="{595D48CC-38BC-4491-9C02-F74E4E175F0F}">
      <dgm:prSet/>
      <dgm:spPr/>
      <dgm:t>
        <a:bodyPr/>
        <a:lstStyle/>
        <a:p>
          <a:r>
            <a:rPr lang="es-CL" dirty="0"/>
            <a:t>Potenciar talentos</a:t>
          </a:r>
        </a:p>
      </dgm:t>
    </dgm:pt>
    <dgm:pt modelId="{B066F951-3260-4930-8E03-F7FCEC57F775}" type="parTrans" cxnId="{71670934-2295-4E5D-9D13-D564CCD85D1E}">
      <dgm:prSet/>
      <dgm:spPr/>
      <dgm:t>
        <a:bodyPr/>
        <a:lstStyle/>
        <a:p>
          <a:endParaRPr lang="es-CL"/>
        </a:p>
      </dgm:t>
    </dgm:pt>
    <dgm:pt modelId="{AF421136-0252-4D44-A244-BF7CD48CE5FF}" type="sibTrans" cxnId="{71670934-2295-4E5D-9D13-D564CCD85D1E}">
      <dgm:prSet/>
      <dgm:spPr/>
      <dgm:t>
        <a:bodyPr/>
        <a:lstStyle/>
        <a:p>
          <a:endParaRPr lang="es-CL"/>
        </a:p>
      </dgm:t>
    </dgm:pt>
    <dgm:pt modelId="{F860A4AC-A01F-4AEE-80F5-84C0B4056A29}">
      <dgm:prSet/>
      <dgm:spPr/>
      <dgm:t>
        <a:bodyPr/>
        <a:lstStyle/>
        <a:p>
          <a:r>
            <a:rPr lang="es-MX" dirty="0"/>
            <a:t>Reconocer</a:t>
          </a:r>
        </a:p>
      </dgm:t>
    </dgm:pt>
    <dgm:pt modelId="{4BDB8D5F-62A7-4447-A671-F68CEB907693}" type="parTrans" cxnId="{DCC6B210-36BA-4D4B-9712-69EA8ED6FEC1}">
      <dgm:prSet/>
      <dgm:spPr/>
      <dgm:t>
        <a:bodyPr/>
        <a:lstStyle/>
        <a:p>
          <a:endParaRPr lang="es-CL"/>
        </a:p>
      </dgm:t>
    </dgm:pt>
    <dgm:pt modelId="{FC6EF593-7AB5-4C86-8762-618C0D62D4A3}" type="sibTrans" cxnId="{DCC6B210-36BA-4D4B-9712-69EA8ED6FEC1}">
      <dgm:prSet/>
      <dgm:spPr/>
      <dgm:t>
        <a:bodyPr/>
        <a:lstStyle/>
        <a:p>
          <a:endParaRPr lang="es-CL"/>
        </a:p>
      </dgm:t>
    </dgm:pt>
    <dgm:pt modelId="{75827FBD-1F47-49EC-98E8-5A696F799974}">
      <dgm:prSet/>
      <dgm:spPr/>
      <dgm:t>
        <a:bodyPr/>
        <a:lstStyle/>
        <a:p>
          <a:r>
            <a:rPr lang="es-MX" dirty="0"/>
            <a:t>Cumplir horarios</a:t>
          </a:r>
        </a:p>
      </dgm:t>
    </dgm:pt>
    <dgm:pt modelId="{CD8268FB-3D00-4FAE-AD97-86F19DED15CD}" type="parTrans" cxnId="{E3FA71D5-A9B0-4155-BDC6-C9EF042E3BDC}">
      <dgm:prSet/>
      <dgm:spPr/>
      <dgm:t>
        <a:bodyPr/>
        <a:lstStyle/>
        <a:p>
          <a:endParaRPr lang="es-CL"/>
        </a:p>
      </dgm:t>
    </dgm:pt>
    <dgm:pt modelId="{E2ABCA28-E082-4138-8A38-BBABC1E89314}" type="sibTrans" cxnId="{E3FA71D5-A9B0-4155-BDC6-C9EF042E3BDC}">
      <dgm:prSet/>
      <dgm:spPr/>
      <dgm:t>
        <a:bodyPr/>
        <a:lstStyle/>
        <a:p>
          <a:endParaRPr lang="es-CL"/>
        </a:p>
      </dgm:t>
    </dgm:pt>
    <dgm:pt modelId="{FB4BA6D6-1089-4F01-AA2C-32A7C4766BA6}">
      <dgm:prSet/>
      <dgm:spPr/>
      <dgm:t>
        <a:bodyPr/>
        <a:lstStyle/>
        <a:p>
          <a:r>
            <a:rPr lang="es-MX" dirty="0"/>
            <a:t>Predicar con el ejemplo</a:t>
          </a:r>
          <a:endParaRPr lang="es-CL"/>
        </a:p>
      </dgm:t>
    </dgm:pt>
    <dgm:pt modelId="{568CA150-D733-4B2C-952F-C6D2C7537E86}" type="parTrans" cxnId="{24C661C8-FBD0-4179-A949-54BCDBD23E5B}">
      <dgm:prSet/>
      <dgm:spPr/>
      <dgm:t>
        <a:bodyPr/>
        <a:lstStyle/>
        <a:p>
          <a:endParaRPr lang="es-CL"/>
        </a:p>
      </dgm:t>
    </dgm:pt>
    <dgm:pt modelId="{98377FAE-B552-4C0F-9716-227E6126F242}" type="sibTrans" cxnId="{24C661C8-FBD0-4179-A949-54BCDBD23E5B}">
      <dgm:prSet/>
      <dgm:spPr/>
      <dgm:t>
        <a:bodyPr/>
        <a:lstStyle/>
        <a:p>
          <a:endParaRPr lang="es-CL"/>
        </a:p>
      </dgm:t>
    </dgm:pt>
    <dgm:pt modelId="{3A0B9800-E8AF-4137-8EAB-61C9075912F7}" type="pres">
      <dgm:prSet presAssocID="{3E25E94E-B2B7-436D-AE99-841AD69DCFF2}" presName="linear" presStyleCnt="0">
        <dgm:presLayoutVars>
          <dgm:animLvl val="lvl"/>
          <dgm:resizeHandles val="exact"/>
        </dgm:presLayoutVars>
      </dgm:prSet>
      <dgm:spPr/>
    </dgm:pt>
    <dgm:pt modelId="{49654CFC-7334-4381-B797-A5AACC2A4ECF}" type="pres">
      <dgm:prSet presAssocID="{CCC22C2D-C860-41FC-A184-9754BD0EDF58}" presName="parentText" presStyleLbl="node1" presStyleIdx="0" presStyleCnt="6" custLinFactNeighborY="39705">
        <dgm:presLayoutVars>
          <dgm:chMax val="0"/>
          <dgm:bulletEnabled val="1"/>
        </dgm:presLayoutVars>
      </dgm:prSet>
      <dgm:spPr/>
    </dgm:pt>
    <dgm:pt modelId="{11DEDE4E-8303-4A9E-9C7B-E5FE49043643}" type="pres">
      <dgm:prSet presAssocID="{CDF6C184-2634-44D4-A34D-093649F866EE}" presName="spacer" presStyleCnt="0"/>
      <dgm:spPr/>
    </dgm:pt>
    <dgm:pt modelId="{53C88803-B6E9-4DAC-AEEC-5F85C441438A}" type="pres">
      <dgm:prSet presAssocID="{52003EA4-B60E-4246-B7BF-B7B25BA77C10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4F7AAFBB-3C02-4785-B745-A609F9693FEE}" type="pres">
      <dgm:prSet presAssocID="{1AAE825C-FDC0-43EA-8CF4-777C3F1A6D3F}" presName="spacer" presStyleCnt="0"/>
      <dgm:spPr/>
    </dgm:pt>
    <dgm:pt modelId="{2E68A2A6-ADDD-48CA-9031-DB991FA7365F}" type="pres">
      <dgm:prSet presAssocID="{595D48CC-38BC-4491-9C02-F74E4E175F0F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620FB464-E76A-42E7-B14A-913012B8C8C3}" type="pres">
      <dgm:prSet presAssocID="{AF421136-0252-4D44-A244-BF7CD48CE5FF}" presName="spacer" presStyleCnt="0"/>
      <dgm:spPr/>
    </dgm:pt>
    <dgm:pt modelId="{1C875104-CDB3-4DB5-B494-94852F63E02F}" type="pres">
      <dgm:prSet presAssocID="{F860A4AC-A01F-4AEE-80F5-84C0B4056A29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98934FC7-CCDE-4AC3-BB82-D770272D0C34}" type="pres">
      <dgm:prSet presAssocID="{FC6EF593-7AB5-4C86-8762-618C0D62D4A3}" presName="spacer" presStyleCnt="0"/>
      <dgm:spPr/>
    </dgm:pt>
    <dgm:pt modelId="{AB4C2B88-20C6-4308-9C3D-27BF05CFED7C}" type="pres">
      <dgm:prSet presAssocID="{75827FBD-1F47-49EC-98E8-5A696F799974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50AC4DDE-C1D0-4E7C-8A36-320DBCF6E9EF}" type="pres">
      <dgm:prSet presAssocID="{E2ABCA28-E082-4138-8A38-BBABC1E89314}" presName="spacer" presStyleCnt="0"/>
      <dgm:spPr/>
    </dgm:pt>
    <dgm:pt modelId="{BB82C634-746E-4954-BB3C-4C6383FB1906}" type="pres">
      <dgm:prSet presAssocID="{FB4BA6D6-1089-4F01-AA2C-32A7C4766BA6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DCC6B210-36BA-4D4B-9712-69EA8ED6FEC1}" srcId="{3E25E94E-B2B7-436D-AE99-841AD69DCFF2}" destId="{F860A4AC-A01F-4AEE-80F5-84C0B4056A29}" srcOrd="3" destOrd="0" parTransId="{4BDB8D5F-62A7-4447-A671-F68CEB907693}" sibTransId="{FC6EF593-7AB5-4C86-8762-618C0D62D4A3}"/>
    <dgm:cxn modelId="{020B3828-3070-4E3D-B487-DBD554886923}" type="presOf" srcId="{CCC22C2D-C860-41FC-A184-9754BD0EDF58}" destId="{49654CFC-7334-4381-B797-A5AACC2A4ECF}" srcOrd="0" destOrd="0" presId="urn:microsoft.com/office/officeart/2005/8/layout/vList2"/>
    <dgm:cxn modelId="{71670934-2295-4E5D-9D13-D564CCD85D1E}" srcId="{3E25E94E-B2B7-436D-AE99-841AD69DCFF2}" destId="{595D48CC-38BC-4491-9C02-F74E4E175F0F}" srcOrd="2" destOrd="0" parTransId="{B066F951-3260-4930-8E03-F7FCEC57F775}" sibTransId="{AF421136-0252-4D44-A244-BF7CD48CE5FF}"/>
    <dgm:cxn modelId="{04840566-521D-4D91-B9D8-479D176BD619}" type="presOf" srcId="{595D48CC-38BC-4491-9C02-F74E4E175F0F}" destId="{2E68A2A6-ADDD-48CA-9031-DB991FA7365F}" srcOrd="0" destOrd="0" presId="urn:microsoft.com/office/officeart/2005/8/layout/vList2"/>
    <dgm:cxn modelId="{67445346-ED23-40A1-B84D-90767ABE055E}" type="presOf" srcId="{FB4BA6D6-1089-4F01-AA2C-32A7C4766BA6}" destId="{BB82C634-746E-4954-BB3C-4C6383FB1906}" srcOrd="0" destOrd="0" presId="urn:microsoft.com/office/officeart/2005/8/layout/vList2"/>
    <dgm:cxn modelId="{860E7B6E-5A39-4C70-889B-F99313B9511C}" type="presOf" srcId="{52003EA4-B60E-4246-B7BF-B7B25BA77C10}" destId="{53C88803-B6E9-4DAC-AEEC-5F85C441438A}" srcOrd="0" destOrd="0" presId="urn:microsoft.com/office/officeart/2005/8/layout/vList2"/>
    <dgm:cxn modelId="{3B89A26F-85F7-4B00-9E68-BFB8AF8E414B}" type="presOf" srcId="{75827FBD-1F47-49EC-98E8-5A696F799974}" destId="{AB4C2B88-20C6-4308-9C3D-27BF05CFED7C}" srcOrd="0" destOrd="0" presId="urn:microsoft.com/office/officeart/2005/8/layout/vList2"/>
    <dgm:cxn modelId="{0384D696-627F-4E92-A995-0CC43C3D1A1B}" type="presOf" srcId="{3E25E94E-B2B7-436D-AE99-841AD69DCFF2}" destId="{3A0B9800-E8AF-4137-8EAB-61C9075912F7}" srcOrd="0" destOrd="0" presId="urn:microsoft.com/office/officeart/2005/8/layout/vList2"/>
    <dgm:cxn modelId="{D471FA9C-0C10-4EA9-B62F-A75DC67E770A}" srcId="{3E25E94E-B2B7-436D-AE99-841AD69DCFF2}" destId="{CCC22C2D-C860-41FC-A184-9754BD0EDF58}" srcOrd="0" destOrd="0" parTransId="{8918D956-EDF7-4535-BCF8-C4C645E311D5}" sibTransId="{CDF6C184-2634-44D4-A34D-093649F866EE}"/>
    <dgm:cxn modelId="{D5EE9AAE-9554-48EF-A3D5-F1BEAE4E5299}" type="presOf" srcId="{F860A4AC-A01F-4AEE-80F5-84C0B4056A29}" destId="{1C875104-CDB3-4DB5-B494-94852F63E02F}" srcOrd="0" destOrd="0" presId="urn:microsoft.com/office/officeart/2005/8/layout/vList2"/>
    <dgm:cxn modelId="{68EEA9BF-ED27-4DB5-AFB2-73D3435AD8AC}" srcId="{3E25E94E-B2B7-436D-AE99-841AD69DCFF2}" destId="{52003EA4-B60E-4246-B7BF-B7B25BA77C10}" srcOrd="1" destOrd="0" parTransId="{7CDCC84B-2EF3-4A84-AF4E-68FD76495F8D}" sibTransId="{1AAE825C-FDC0-43EA-8CF4-777C3F1A6D3F}"/>
    <dgm:cxn modelId="{24C661C8-FBD0-4179-A949-54BCDBD23E5B}" srcId="{3E25E94E-B2B7-436D-AE99-841AD69DCFF2}" destId="{FB4BA6D6-1089-4F01-AA2C-32A7C4766BA6}" srcOrd="5" destOrd="0" parTransId="{568CA150-D733-4B2C-952F-C6D2C7537E86}" sibTransId="{98377FAE-B552-4C0F-9716-227E6126F242}"/>
    <dgm:cxn modelId="{E3FA71D5-A9B0-4155-BDC6-C9EF042E3BDC}" srcId="{3E25E94E-B2B7-436D-AE99-841AD69DCFF2}" destId="{75827FBD-1F47-49EC-98E8-5A696F799974}" srcOrd="4" destOrd="0" parTransId="{CD8268FB-3D00-4FAE-AD97-86F19DED15CD}" sibTransId="{E2ABCA28-E082-4138-8A38-BBABC1E89314}"/>
    <dgm:cxn modelId="{2107796B-FACD-4FEF-9D1C-C9F51E072EAB}" type="presParOf" srcId="{3A0B9800-E8AF-4137-8EAB-61C9075912F7}" destId="{49654CFC-7334-4381-B797-A5AACC2A4ECF}" srcOrd="0" destOrd="0" presId="urn:microsoft.com/office/officeart/2005/8/layout/vList2"/>
    <dgm:cxn modelId="{3E1C134D-B8B0-462B-884E-3E4E7B6962E8}" type="presParOf" srcId="{3A0B9800-E8AF-4137-8EAB-61C9075912F7}" destId="{11DEDE4E-8303-4A9E-9C7B-E5FE49043643}" srcOrd="1" destOrd="0" presId="urn:microsoft.com/office/officeart/2005/8/layout/vList2"/>
    <dgm:cxn modelId="{6F6BDCD9-2C67-40C0-8497-AE2D021AC422}" type="presParOf" srcId="{3A0B9800-E8AF-4137-8EAB-61C9075912F7}" destId="{53C88803-B6E9-4DAC-AEEC-5F85C441438A}" srcOrd="2" destOrd="0" presId="urn:microsoft.com/office/officeart/2005/8/layout/vList2"/>
    <dgm:cxn modelId="{F1507983-4C12-4990-8A26-BA1D943E63B2}" type="presParOf" srcId="{3A0B9800-E8AF-4137-8EAB-61C9075912F7}" destId="{4F7AAFBB-3C02-4785-B745-A609F9693FEE}" srcOrd="3" destOrd="0" presId="urn:microsoft.com/office/officeart/2005/8/layout/vList2"/>
    <dgm:cxn modelId="{F0512791-048E-4224-B979-FF4A5402C047}" type="presParOf" srcId="{3A0B9800-E8AF-4137-8EAB-61C9075912F7}" destId="{2E68A2A6-ADDD-48CA-9031-DB991FA7365F}" srcOrd="4" destOrd="0" presId="urn:microsoft.com/office/officeart/2005/8/layout/vList2"/>
    <dgm:cxn modelId="{FEF9D6E9-3198-44D7-A5E9-34418D236AC7}" type="presParOf" srcId="{3A0B9800-E8AF-4137-8EAB-61C9075912F7}" destId="{620FB464-E76A-42E7-B14A-913012B8C8C3}" srcOrd="5" destOrd="0" presId="urn:microsoft.com/office/officeart/2005/8/layout/vList2"/>
    <dgm:cxn modelId="{1B43FE08-0786-4C5D-950D-3D10DF980AE3}" type="presParOf" srcId="{3A0B9800-E8AF-4137-8EAB-61C9075912F7}" destId="{1C875104-CDB3-4DB5-B494-94852F63E02F}" srcOrd="6" destOrd="0" presId="urn:microsoft.com/office/officeart/2005/8/layout/vList2"/>
    <dgm:cxn modelId="{5459BDAF-0461-435B-83A8-A15A5AC1392D}" type="presParOf" srcId="{3A0B9800-E8AF-4137-8EAB-61C9075912F7}" destId="{98934FC7-CCDE-4AC3-BB82-D770272D0C34}" srcOrd="7" destOrd="0" presId="urn:microsoft.com/office/officeart/2005/8/layout/vList2"/>
    <dgm:cxn modelId="{54747534-DEDD-4315-A79E-011DE87209F9}" type="presParOf" srcId="{3A0B9800-E8AF-4137-8EAB-61C9075912F7}" destId="{AB4C2B88-20C6-4308-9C3D-27BF05CFED7C}" srcOrd="8" destOrd="0" presId="urn:microsoft.com/office/officeart/2005/8/layout/vList2"/>
    <dgm:cxn modelId="{E6163D50-691A-470A-A9A8-5819C3EC87DC}" type="presParOf" srcId="{3A0B9800-E8AF-4137-8EAB-61C9075912F7}" destId="{50AC4DDE-C1D0-4E7C-8A36-320DBCF6E9EF}" srcOrd="9" destOrd="0" presId="urn:microsoft.com/office/officeart/2005/8/layout/vList2"/>
    <dgm:cxn modelId="{BE868A07-5F88-468B-8C80-B99ACD0984D6}" type="presParOf" srcId="{3A0B9800-E8AF-4137-8EAB-61C9075912F7}" destId="{BB82C634-746E-4954-BB3C-4C6383FB190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E4C2CD9-63E0-4959-877B-FF6D1F030377}" type="doc">
      <dgm:prSet loTypeId="urn:microsoft.com/office/officeart/2005/8/layout/vList2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349696C9-DA1C-43AD-B048-741401C9990B}">
      <dgm:prSet phldrT="[Texto]"/>
      <dgm:spPr/>
      <dgm:t>
        <a:bodyPr/>
        <a:lstStyle/>
        <a:p>
          <a:r>
            <a:rPr lang="es-CL" dirty="0"/>
            <a:t>Mejorar constantemente</a:t>
          </a:r>
        </a:p>
      </dgm:t>
    </dgm:pt>
    <dgm:pt modelId="{729B893D-2D0A-408A-9B8B-1989F6B81AE4}" type="parTrans" cxnId="{BEA28EDB-FB73-4CF4-B7BB-9E8296B4CF96}">
      <dgm:prSet/>
      <dgm:spPr/>
      <dgm:t>
        <a:bodyPr/>
        <a:lstStyle/>
        <a:p>
          <a:endParaRPr lang="es-CL"/>
        </a:p>
      </dgm:t>
    </dgm:pt>
    <dgm:pt modelId="{DCA45981-1B2F-4E5D-A10B-C32887252920}" type="sibTrans" cxnId="{BEA28EDB-FB73-4CF4-B7BB-9E8296B4CF96}">
      <dgm:prSet/>
      <dgm:spPr/>
      <dgm:t>
        <a:bodyPr/>
        <a:lstStyle/>
        <a:p>
          <a:endParaRPr lang="es-CL"/>
        </a:p>
      </dgm:t>
    </dgm:pt>
    <dgm:pt modelId="{576B40C6-C2EB-450C-BE82-25A96B33283D}">
      <dgm:prSet/>
      <dgm:spPr/>
      <dgm:t>
        <a:bodyPr/>
        <a:lstStyle/>
        <a:p>
          <a:r>
            <a:rPr lang="es-CL"/>
            <a:t>Cambios pequeños</a:t>
          </a:r>
          <a:endParaRPr lang="es-CL" dirty="0"/>
        </a:p>
      </dgm:t>
    </dgm:pt>
    <dgm:pt modelId="{7D0E2B2E-99EB-40D4-A60E-35BD3A8F6DFD}" type="parTrans" cxnId="{311BFD14-6DC5-4413-913E-4996E1CA0781}">
      <dgm:prSet/>
      <dgm:spPr/>
      <dgm:t>
        <a:bodyPr/>
        <a:lstStyle/>
        <a:p>
          <a:endParaRPr lang="es-CL"/>
        </a:p>
      </dgm:t>
    </dgm:pt>
    <dgm:pt modelId="{47A6C6E1-9B8D-497B-8D5D-933BC4CCB930}" type="sibTrans" cxnId="{311BFD14-6DC5-4413-913E-4996E1CA0781}">
      <dgm:prSet/>
      <dgm:spPr/>
      <dgm:t>
        <a:bodyPr/>
        <a:lstStyle/>
        <a:p>
          <a:endParaRPr lang="es-CL"/>
        </a:p>
      </dgm:t>
    </dgm:pt>
    <dgm:pt modelId="{46C10BD8-26C8-4254-80EB-FACAE6A33C81}">
      <dgm:prSet/>
      <dgm:spPr/>
      <dgm:t>
        <a:bodyPr/>
        <a:lstStyle/>
        <a:p>
          <a:r>
            <a:rPr lang="es-CL"/>
            <a:t>Revisión de procesos</a:t>
          </a:r>
          <a:endParaRPr lang="es-CL" dirty="0"/>
        </a:p>
      </dgm:t>
    </dgm:pt>
    <dgm:pt modelId="{7CD2D830-6E08-4F95-B195-A9B251EB3FB1}" type="parTrans" cxnId="{3F2390A3-471C-40BC-93EF-11F1E18E53FF}">
      <dgm:prSet/>
      <dgm:spPr/>
      <dgm:t>
        <a:bodyPr/>
        <a:lstStyle/>
        <a:p>
          <a:endParaRPr lang="es-CL"/>
        </a:p>
      </dgm:t>
    </dgm:pt>
    <dgm:pt modelId="{C9D738BC-E3DE-4AB9-AEB4-54F190C79CA8}" type="sibTrans" cxnId="{3F2390A3-471C-40BC-93EF-11F1E18E53FF}">
      <dgm:prSet/>
      <dgm:spPr/>
      <dgm:t>
        <a:bodyPr/>
        <a:lstStyle/>
        <a:p>
          <a:endParaRPr lang="es-CL"/>
        </a:p>
      </dgm:t>
    </dgm:pt>
    <dgm:pt modelId="{259EEBD0-C66F-4713-B836-C2EFD80D901B}">
      <dgm:prSet/>
      <dgm:spPr/>
      <dgm:t>
        <a:bodyPr/>
        <a:lstStyle/>
        <a:p>
          <a:r>
            <a:rPr lang="es-CL"/>
            <a:t>Aprendizaje continuo</a:t>
          </a:r>
          <a:endParaRPr lang="es-CL" dirty="0"/>
        </a:p>
      </dgm:t>
    </dgm:pt>
    <dgm:pt modelId="{9DBAFEA1-8E48-40BA-A901-C613B72FA36C}" type="parTrans" cxnId="{5C7D2BB0-ECA4-487C-AA4A-133C59619CB8}">
      <dgm:prSet/>
      <dgm:spPr/>
      <dgm:t>
        <a:bodyPr/>
        <a:lstStyle/>
        <a:p>
          <a:endParaRPr lang="es-CL"/>
        </a:p>
      </dgm:t>
    </dgm:pt>
    <dgm:pt modelId="{06E13CDC-7CE3-426C-9F54-010F9EB6DBC1}" type="sibTrans" cxnId="{5C7D2BB0-ECA4-487C-AA4A-133C59619CB8}">
      <dgm:prSet/>
      <dgm:spPr/>
      <dgm:t>
        <a:bodyPr/>
        <a:lstStyle/>
        <a:p>
          <a:endParaRPr lang="es-CL"/>
        </a:p>
      </dgm:t>
    </dgm:pt>
    <dgm:pt modelId="{3AE47553-94AE-45AD-81C0-1AEA1B4E90BB}" type="pres">
      <dgm:prSet presAssocID="{0E4C2CD9-63E0-4959-877B-FF6D1F030377}" presName="linear" presStyleCnt="0">
        <dgm:presLayoutVars>
          <dgm:animLvl val="lvl"/>
          <dgm:resizeHandles val="exact"/>
        </dgm:presLayoutVars>
      </dgm:prSet>
      <dgm:spPr/>
    </dgm:pt>
    <dgm:pt modelId="{177540CA-7FA8-4A9D-8125-D6FB2CF11852}" type="pres">
      <dgm:prSet presAssocID="{349696C9-DA1C-43AD-B048-741401C9990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AD7A9939-5326-42A3-ABC1-2958813ED13C}" type="pres">
      <dgm:prSet presAssocID="{DCA45981-1B2F-4E5D-A10B-C32887252920}" presName="spacer" presStyleCnt="0"/>
      <dgm:spPr/>
    </dgm:pt>
    <dgm:pt modelId="{8DA9AFD9-49A3-4A23-9AC4-D8E07F55512B}" type="pres">
      <dgm:prSet presAssocID="{576B40C6-C2EB-450C-BE82-25A96B33283D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548C4FA9-005B-4214-8504-4A24C7A04275}" type="pres">
      <dgm:prSet presAssocID="{47A6C6E1-9B8D-497B-8D5D-933BC4CCB930}" presName="spacer" presStyleCnt="0"/>
      <dgm:spPr/>
    </dgm:pt>
    <dgm:pt modelId="{3F2D0C12-9FAA-4C2D-A9D0-65BE1BA8DA0D}" type="pres">
      <dgm:prSet presAssocID="{46C10BD8-26C8-4254-80EB-FACAE6A33C81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39872A7-D60B-4691-998A-122A81D017AF}" type="pres">
      <dgm:prSet presAssocID="{C9D738BC-E3DE-4AB9-AEB4-54F190C79CA8}" presName="spacer" presStyleCnt="0"/>
      <dgm:spPr/>
    </dgm:pt>
    <dgm:pt modelId="{5D8AB979-DCBF-414B-9B88-3C2EF1747F78}" type="pres">
      <dgm:prSet presAssocID="{259EEBD0-C66F-4713-B836-C2EFD80D901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A7C10803-70E8-4EAD-944C-ECC0CEF5C70D}" type="presOf" srcId="{259EEBD0-C66F-4713-B836-C2EFD80D901B}" destId="{5D8AB979-DCBF-414B-9B88-3C2EF1747F78}" srcOrd="0" destOrd="0" presId="urn:microsoft.com/office/officeart/2005/8/layout/vList2"/>
    <dgm:cxn modelId="{AB5DC611-B2E3-45AD-8FC1-7C65BB4F0EA1}" type="presOf" srcId="{46C10BD8-26C8-4254-80EB-FACAE6A33C81}" destId="{3F2D0C12-9FAA-4C2D-A9D0-65BE1BA8DA0D}" srcOrd="0" destOrd="0" presId="urn:microsoft.com/office/officeart/2005/8/layout/vList2"/>
    <dgm:cxn modelId="{311BFD14-6DC5-4413-913E-4996E1CA0781}" srcId="{0E4C2CD9-63E0-4959-877B-FF6D1F030377}" destId="{576B40C6-C2EB-450C-BE82-25A96B33283D}" srcOrd="1" destOrd="0" parTransId="{7D0E2B2E-99EB-40D4-A60E-35BD3A8F6DFD}" sibTransId="{47A6C6E1-9B8D-497B-8D5D-933BC4CCB930}"/>
    <dgm:cxn modelId="{3F2390A3-471C-40BC-93EF-11F1E18E53FF}" srcId="{0E4C2CD9-63E0-4959-877B-FF6D1F030377}" destId="{46C10BD8-26C8-4254-80EB-FACAE6A33C81}" srcOrd="2" destOrd="0" parTransId="{7CD2D830-6E08-4F95-B195-A9B251EB3FB1}" sibTransId="{C9D738BC-E3DE-4AB9-AEB4-54F190C79CA8}"/>
    <dgm:cxn modelId="{558624AD-1420-4C7B-AC57-242596AD413C}" type="presOf" srcId="{576B40C6-C2EB-450C-BE82-25A96B33283D}" destId="{8DA9AFD9-49A3-4A23-9AC4-D8E07F55512B}" srcOrd="0" destOrd="0" presId="urn:microsoft.com/office/officeart/2005/8/layout/vList2"/>
    <dgm:cxn modelId="{49D3DCAE-ECE0-4E0C-B46A-9B683CFED4C7}" type="presOf" srcId="{349696C9-DA1C-43AD-B048-741401C9990B}" destId="{177540CA-7FA8-4A9D-8125-D6FB2CF11852}" srcOrd="0" destOrd="0" presId="urn:microsoft.com/office/officeart/2005/8/layout/vList2"/>
    <dgm:cxn modelId="{5C7D2BB0-ECA4-487C-AA4A-133C59619CB8}" srcId="{0E4C2CD9-63E0-4959-877B-FF6D1F030377}" destId="{259EEBD0-C66F-4713-B836-C2EFD80D901B}" srcOrd="3" destOrd="0" parTransId="{9DBAFEA1-8E48-40BA-A901-C613B72FA36C}" sibTransId="{06E13CDC-7CE3-426C-9F54-010F9EB6DBC1}"/>
    <dgm:cxn modelId="{BEA28EDB-FB73-4CF4-B7BB-9E8296B4CF96}" srcId="{0E4C2CD9-63E0-4959-877B-FF6D1F030377}" destId="{349696C9-DA1C-43AD-B048-741401C9990B}" srcOrd="0" destOrd="0" parTransId="{729B893D-2D0A-408A-9B8B-1989F6B81AE4}" sibTransId="{DCA45981-1B2F-4E5D-A10B-C32887252920}"/>
    <dgm:cxn modelId="{B52C53FF-6701-4993-80BC-B5D4A9BDAC69}" type="presOf" srcId="{0E4C2CD9-63E0-4959-877B-FF6D1F030377}" destId="{3AE47553-94AE-45AD-81C0-1AEA1B4E90BB}" srcOrd="0" destOrd="0" presId="urn:microsoft.com/office/officeart/2005/8/layout/vList2"/>
    <dgm:cxn modelId="{9A454A2A-58A9-49CB-9215-ACBF1984CF38}" type="presParOf" srcId="{3AE47553-94AE-45AD-81C0-1AEA1B4E90BB}" destId="{177540CA-7FA8-4A9D-8125-D6FB2CF11852}" srcOrd="0" destOrd="0" presId="urn:microsoft.com/office/officeart/2005/8/layout/vList2"/>
    <dgm:cxn modelId="{1381FA27-61D9-4F3B-AE69-37DDCC5807CC}" type="presParOf" srcId="{3AE47553-94AE-45AD-81C0-1AEA1B4E90BB}" destId="{AD7A9939-5326-42A3-ABC1-2958813ED13C}" srcOrd="1" destOrd="0" presId="urn:microsoft.com/office/officeart/2005/8/layout/vList2"/>
    <dgm:cxn modelId="{119955E6-F776-4534-8318-D7CF7F12CC82}" type="presParOf" srcId="{3AE47553-94AE-45AD-81C0-1AEA1B4E90BB}" destId="{8DA9AFD9-49A3-4A23-9AC4-D8E07F55512B}" srcOrd="2" destOrd="0" presId="urn:microsoft.com/office/officeart/2005/8/layout/vList2"/>
    <dgm:cxn modelId="{2340949A-A1A1-4041-A0BB-9B9A2099585B}" type="presParOf" srcId="{3AE47553-94AE-45AD-81C0-1AEA1B4E90BB}" destId="{548C4FA9-005B-4214-8504-4A24C7A04275}" srcOrd="3" destOrd="0" presId="urn:microsoft.com/office/officeart/2005/8/layout/vList2"/>
    <dgm:cxn modelId="{B5895323-4ECB-4992-A97E-56A15B8AD2A4}" type="presParOf" srcId="{3AE47553-94AE-45AD-81C0-1AEA1B4E90BB}" destId="{3F2D0C12-9FAA-4C2D-A9D0-65BE1BA8DA0D}" srcOrd="4" destOrd="0" presId="urn:microsoft.com/office/officeart/2005/8/layout/vList2"/>
    <dgm:cxn modelId="{C4F19095-6CCF-4B66-9D58-C0A707F481FC}" type="presParOf" srcId="{3AE47553-94AE-45AD-81C0-1AEA1B4E90BB}" destId="{E39872A7-D60B-4691-998A-122A81D017AF}" srcOrd="5" destOrd="0" presId="urn:microsoft.com/office/officeart/2005/8/layout/vList2"/>
    <dgm:cxn modelId="{B8D8D57D-D8A1-4D74-8CDA-69EC2373EE2F}" type="presParOf" srcId="{3AE47553-94AE-45AD-81C0-1AEA1B4E90BB}" destId="{5D8AB979-DCBF-414B-9B88-3C2EF1747F7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4D714CC-F203-4FC4-8ED0-FAFC59E592FF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6A6D6EC6-0E90-4CF8-A18E-6DACD20D2DF8}">
      <dgm:prSet phldrT="[Texto]" phldr="0"/>
      <dgm:spPr/>
      <dgm:t>
        <a:bodyPr/>
        <a:lstStyle/>
        <a:p>
          <a:r>
            <a:rPr lang="es-MX"/>
            <a:t>Idea</a:t>
          </a:r>
          <a:endParaRPr lang="es-CL"/>
        </a:p>
      </dgm:t>
    </dgm:pt>
    <dgm:pt modelId="{44F1B17D-38FD-4E50-91EE-8D3D115E7957}" type="parTrans" cxnId="{4BB7B832-EA29-4CEF-9599-130B6F3E8829}">
      <dgm:prSet/>
      <dgm:spPr/>
      <dgm:t>
        <a:bodyPr/>
        <a:lstStyle/>
        <a:p>
          <a:endParaRPr lang="es-CL"/>
        </a:p>
      </dgm:t>
    </dgm:pt>
    <dgm:pt modelId="{E7BC613F-43F0-4A45-998D-0F0B44FE8D18}" type="sibTrans" cxnId="{4BB7B832-EA29-4CEF-9599-130B6F3E8829}">
      <dgm:prSet/>
      <dgm:spPr/>
      <dgm:t>
        <a:bodyPr/>
        <a:lstStyle/>
        <a:p>
          <a:endParaRPr lang="es-CL"/>
        </a:p>
      </dgm:t>
    </dgm:pt>
    <dgm:pt modelId="{6CA43AAF-0F5A-4400-9544-6900D0EBE6BD}">
      <dgm:prSet phldrT="[Texto]" phldr="0"/>
      <dgm:spPr/>
      <dgm:t>
        <a:bodyPr/>
        <a:lstStyle/>
        <a:p>
          <a:r>
            <a:rPr lang="es-MX" dirty="0"/>
            <a:t>Acciones sin madurar </a:t>
          </a:r>
          <a:endParaRPr lang="es-CL" dirty="0"/>
        </a:p>
      </dgm:t>
    </dgm:pt>
    <dgm:pt modelId="{0F3D0BB2-E426-4876-8110-7C9FA0274A7A}" type="parTrans" cxnId="{FFB180B0-43B8-4E9C-B9A1-D1CDD02CF5FA}">
      <dgm:prSet/>
      <dgm:spPr/>
      <dgm:t>
        <a:bodyPr/>
        <a:lstStyle/>
        <a:p>
          <a:endParaRPr lang="es-CL"/>
        </a:p>
      </dgm:t>
    </dgm:pt>
    <dgm:pt modelId="{BFAF3D20-25B4-499B-B0B0-F6487D5CD30A}" type="sibTrans" cxnId="{FFB180B0-43B8-4E9C-B9A1-D1CDD02CF5FA}">
      <dgm:prSet/>
      <dgm:spPr/>
      <dgm:t>
        <a:bodyPr/>
        <a:lstStyle/>
        <a:p>
          <a:endParaRPr lang="es-CL"/>
        </a:p>
      </dgm:t>
    </dgm:pt>
    <dgm:pt modelId="{293513D7-262D-4834-A358-7793F017E1E3}">
      <dgm:prSet phldrT="[Texto]" phldr="0"/>
      <dgm:spPr/>
      <dgm:t>
        <a:bodyPr/>
        <a:lstStyle/>
        <a:p>
          <a:r>
            <a:rPr lang="es-MX" dirty="0"/>
            <a:t>Etc.</a:t>
          </a:r>
          <a:endParaRPr lang="es-CL" dirty="0"/>
        </a:p>
      </dgm:t>
    </dgm:pt>
    <dgm:pt modelId="{53646A85-5A83-4DC3-8CE7-5A1F9207CD4C}" type="parTrans" cxnId="{982B380C-9488-43F7-A969-194D5502CD40}">
      <dgm:prSet/>
      <dgm:spPr/>
      <dgm:t>
        <a:bodyPr/>
        <a:lstStyle/>
        <a:p>
          <a:endParaRPr lang="es-CL"/>
        </a:p>
      </dgm:t>
    </dgm:pt>
    <dgm:pt modelId="{9252B5F7-E273-4924-9BE3-22DD253544A3}" type="sibTrans" cxnId="{982B380C-9488-43F7-A969-194D5502CD40}">
      <dgm:prSet/>
      <dgm:spPr/>
      <dgm:t>
        <a:bodyPr/>
        <a:lstStyle/>
        <a:p>
          <a:endParaRPr lang="es-CL"/>
        </a:p>
      </dgm:t>
    </dgm:pt>
    <dgm:pt modelId="{C6F5A2B8-2550-4682-9E36-39C76E371943}">
      <dgm:prSet phldrT="[Texto]" phldr="0"/>
      <dgm:spPr/>
      <dgm:t>
        <a:bodyPr/>
        <a:lstStyle/>
        <a:p>
          <a:r>
            <a:rPr lang="es-MX" dirty="0"/>
            <a:t>Planificado</a:t>
          </a:r>
          <a:endParaRPr lang="es-CL" dirty="0"/>
        </a:p>
      </dgm:t>
    </dgm:pt>
    <dgm:pt modelId="{4C87CF27-EFF0-41D7-8002-B68EDEC69DC8}" type="parTrans" cxnId="{53DF18D6-A9A0-4B78-851A-4143F693AD4C}">
      <dgm:prSet/>
      <dgm:spPr/>
      <dgm:t>
        <a:bodyPr/>
        <a:lstStyle/>
        <a:p>
          <a:endParaRPr lang="es-CL"/>
        </a:p>
      </dgm:t>
    </dgm:pt>
    <dgm:pt modelId="{BE606CFB-E5AE-4B71-9BB0-9AC69C755354}" type="sibTrans" cxnId="{53DF18D6-A9A0-4B78-851A-4143F693AD4C}">
      <dgm:prSet/>
      <dgm:spPr/>
      <dgm:t>
        <a:bodyPr/>
        <a:lstStyle/>
        <a:p>
          <a:endParaRPr lang="es-CL"/>
        </a:p>
      </dgm:t>
    </dgm:pt>
    <dgm:pt modelId="{20101F8B-4111-49FA-AE16-894C65CC6200}">
      <dgm:prSet phldrT="[Texto]" phldr="0"/>
      <dgm:spPr/>
      <dgm:t>
        <a:bodyPr/>
        <a:lstStyle/>
        <a:p>
          <a:r>
            <a:rPr lang="es-MX" dirty="0"/>
            <a:t>Tareas definidas</a:t>
          </a:r>
          <a:endParaRPr lang="es-CL" dirty="0"/>
        </a:p>
      </dgm:t>
    </dgm:pt>
    <dgm:pt modelId="{9B024004-7907-4F62-8915-3E2A013079C3}" type="parTrans" cxnId="{764B59BB-527B-4368-9D81-37887879D3BF}">
      <dgm:prSet/>
      <dgm:spPr/>
      <dgm:t>
        <a:bodyPr/>
        <a:lstStyle/>
        <a:p>
          <a:endParaRPr lang="es-CL"/>
        </a:p>
      </dgm:t>
    </dgm:pt>
    <dgm:pt modelId="{B08CD7AF-6FF1-496A-A655-A0DC43EE79BB}" type="sibTrans" cxnId="{764B59BB-527B-4368-9D81-37887879D3BF}">
      <dgm:prSet/>
      <dgm:spPr/>
      <dgm:t>
        <a:bodyPr/>
        <a:lstStyle/>
        <a:p>
          <a:endParaRPr lang="es-CL"/>
        </a:p>
      </dgm:t>
    </dgm:pt>
    <dgm:pt modelId="{B1E9F22C-0194-49D1-B113-8DED13F6D5B1}">
      <dgm:prSet phldrT="[Texto]" phldr="0"/>
      <dgm:spPr/>
      <dgm:t>
        <a:bodyPr/>
        <a:lstStyle/>
        <a:p>
          <a:r>
            <a:rPr lang="es-MX" dirty="0"/>
            <a:t>En revisión</a:t>
          </a:r>
          <a:endParaRPr lang="es-CL" dirty="0"/>
        </a:p>
      </dgm:t>
    </dgm:pt>
    <dgm:pt modelId="{37F9EFBA-3E4D-4C8D-97E3-65AA9BEED4AD}" type="parTrans" cxnId="{5DCD737A-CB3E-4ADB-80D3-C0EFC3B1F850}">
      <dgm:prSet/>
      <dgm:spPr/>
      <dgm:t>
        <a:bodyPr/>
        <a:lstStyle/>
        <a:p>
          <a:endParaRPr lang="es-CL"/>
        </a:p>
      </dgm:t>
    </dgm:pt>
    <dgm:pt modelId="{0CE7280F-AFF1-43E5-818A-24D722D31843}" type="sibTrans" cxnId="{5DCD737A-CB3E-4ADB-80D3-C0EFC3B1F850}">
      <dgm:prSet/>
      <dgm:spPr/>
      <dgm:t>
        <a:bodyPr/>
        <a:lstStyle/>
        <a:p>
          <a:endParaRPr lang="es-CL"/>
        </a:p>
      </dgm:t>
    </dgm:pt>
    <dgm:pt modelId="{4E6F8F34-CB44-4E5D-B3BD-6806EA6F4AC5}">
      <dgm:prSet phldrT="[Texto]" phldr="0"/>
      <dgm:spPr/>
      <dgm:t>
        <a:bodyPr/>
        <a:lstStyle/>
        <a:p>
          <a:r>
            <a:rPr lang="es-MX" dirty="0"/>
            <a:t>Terminado</a:t>
          </a:r>
          <a:endParaRPr lang="es-CL" dirty="0"/>
        </a:p>
      </dgm:t>
    </dgm:pt>
    <dgm:pt modelId="{4B234809-4729-4EAB-93FD-C721829862F8}" type="parTrans" cxnId="{94252F20-78AF-4321-B109-69B2C3047AA8}">
      <dgm:prSet/>
      <dgm:spPr/>
      <dgm:t>
        <a:bodyPr/>
        <a:lstStyle/>
        <a:p>
          <a:endParaRPr lang="es-CL"/>
        </a:p>
      </dgm:t>
    </dgm:pt>
    <dgm:pt modelId="{38C27C0D-BDB3-46D1-A1FA-D0883A11D51C}" type="sibTrans" cxnId="{94252F20-78AF-4321-B109-69B2C3047AA8}">
      <dgm:prSet/>
      <dgm:spPr/>
      <dgm:t>
        <a:bodyPr/>
        <a:lstStyle/>
        <a:p>
          <a:endParaRPr lang="es-CL"/>
        </a:p>
      </dgm:t>
    </dgm:pt>
    <dgm:pt modelId="{1F6AACA1-B897-4AAF-A071-D3C76C87BA6E}">
      <dgm:prSet phldrT="[Texto]" phldr="0"/>
      <dgm:spPr/>
      <dgm:t>
        <a:bodyPr/>
        <a:lstStyle/>
        <a:p>
          <a:r>
            <a:rPr lang="es-MX"/>
            <a:t>Tarea terminada</a:t>
          </a:r>
          <a:endParaRPr lang="es-CL" dirty="0"/>
        </a:p>
      </dgm:t>
    </dgm:pt>
    <dgm:pt modelId="{F73F7F68-7875-43DA-96B1-03A65B05218A}" type="parTrans" cxnId="{973769B5-03C0-4360-8338-DEBA44071353}">
      <dgm:prSet/>
      <dgm:spPr/>
      <dgm:t>
        <a:bodyPr/>
        <a:lstStyle/>
        <a:p>
          <a:endParaRPr lang="es-CL"/>
        </a:p>
      </dgm:t>
    </dgm:pt>
    <dgm:pt modelId="{12A7477C-AD0E-496A-A017-04EC5244CD68}" type="sibTrans" cxnId="{973769B5-03C0-4360-8338-DEBA44071353}">
      <dgm:prSet/>
      <dgm:spPr/>
      <dgm:t>
        <a:bodyPr/>
        <a:lstStyle/>
        <a:p>
          <a:endParaRPr lang="es-CL"/>
        </a:p>
      </dgm:t>
    </dgm:pt>
    <dgm:pt modelId="{DA93654B-58A4-48C7-9126-F9363A207E2B}">
      <dgm:prSet phldrT="[Texto]" phldr="0"/>
      <dgm:spPr/>
      <dgm:t>
        <a:bodyPr/>
        <a:lstStyle/>
        <a:p>
          <a:r>
            <a:rPr lang="es-MX" dirty="0"/>
            <a:t>Intenciones a largo plazo</a:t>
          </a:r>
          <a:endParaRPr lang="es-CL" dirty="0"/>
        </a:p>
      </dgm:t>
    </dgm:pt>
    <dgm:pt modelId="{6BDFD780-974A-46F9-BA6D-DFA561FFBD18}" type="parTrans" cxnId="{B293DDDA-6BD1-46A3-9736-BC8AAC8192C9}">
      <dgm:prSet/>
      <dgm:spPr/>
      <dgm:t>
        <a:bodyPr/>
        <a:lstStyle/>
        <a:p>
          <a:endParaRPr lang="es-CL"/>
        </a:p>
      </dgm:t>
    </dgm:pt>
    <dgm:pt modelId="{84D6211A-974D-43DB-B565-5A43330F29B7}" type="sibTrans" cxnId="{B293DDDA-6BD1-46A3-9736-BC8AAC8192C9}">
      <dgm:prSet/>
      <dgm:spPr/>
      <dgm:t>
        <a:bodyPr/>
        <a:lstStyle/>
        <a:p>
          <a:endParaRPr lang="es-CL"/>
        </a:p>
      </dgm:t>
    </dgm:pt>
    <dgm:pt modelId="{85D4DB71-2026-4FA2-BA2D-57D0D4C180EA}">
      <dgm:prSet phldrT="[Texto]" phldr="0"/>
      <dgm:spPr/>
      <dgm:t>
        <a:bodyPr/>
        <a:lstStyle/>
        <a:p>
          <a:r>
            <a:rPr lang="es-MX" dirty="0"/>
            <a:t>Tareas futuras</a:t>
          </a:r>
          <a:endParaRPr lang="es-CL" dirty="0"/>
        </a:p>
      </dgm:t>
    </dgm:pt>
    <dgm:pt modelId="{0AD9FAF2-D32D-471E-9C89-0018C41FC1A4}" type="parTrans" cxnId="{3A08D8FA-1E1C-4FD7-AB1F-E051FC5A6F8D}">
      <dgm:prSet/>
      <dgm:spPr/>
      <dgm:t>
        <a:bodyPr/>
        <a:lstStyle/>
        <a:p>
          <a:endParaRPr lang="es-CL"/>
        </a:p>
      </dgm:t>
    </dgm:pt>
    <dgm:pt modelId="{6B5D491F-50DC-49F8-B552-2CCBFDD7F4BD}" type="sibTrans" cxnId="{3A08D8FA-1E1C-4FD7-AB1F-E051FC5A6F8D}">
      <dgm:prSet/>
      <dgm:spPr/>
      <dgm:t>
        <a:bodyPr/>
        <a:lstStyle/>
        <a:p>
          <a:endParaRPr lang="es-CL"/>
        </a:p>
      </dgm:t>
    </dgm:pt>
    <dgm:pt modelId="{274D356E-DDC5-4CA0-BF56-D349A4F38C1B}">
      <dgm:prSet phldrT="[Texto]" phldr="0"/>
      <dgm:spPr/>
      <dgm:t>
        <a:bodyPr/>
        <a:lstStyle/>
        <a:p>
          <a:r>
            <a:rPr lang="es-MX" dirty="0"/>
            <a:t>Carga de la semana </a:t>
          </a:r>
          <a:endParaRPr lang="es-CL" dirty="0"/>
        </a:p>
      </dgm:t>
    </dgm:pt>
    <dgm:pt modelId="{CC70D942-A300-4B28-82C1-7C96874847AA}" type="parTrans" cxnId="{1E4BF8C4-763C-44EB-B041-37DA1AC5C642}">
      <dgm:prSet/>
      <dgm:spPr/>
      <dgm:t>
        <a:bodyPr/>
        <a:lstStyle/>
        <a:p>
          <a:endParaRPr lang="es-CL"/>
        </a:p>
      </dgm:t>
    </dgm:pt>
    <dgm:pt modelId="{D4F342B4-1652-4573-A639-2AE287B5B6D5}" type="sibTrans" cxnId="{1E4BF8C4-763C-44EB-B041-37DA1AC5C642}">
      <dgm:prSet/>
      <dgm:spPr/>
      <dgm:t>
        <a:bodyPr/>
        <a:lstStyle/>
        <a:p>
          <a:endParaRPr lang="es-CL"/>
        </a:p>
      </dgm:t>
    </dgm:pt>
    <dgm:pt modelId="{9F738CED-1EF2-444E-9A82-39B251BFDCBB}">
      <dgm:prSet phldrT="[Texto]" phldr="0"/>
      <dgm:spPr/>
      <dgm:t>
        <a:bodyPr/>
        <a:lstStyle/>
        <a:p>
          <a:r>
            <a:rPr lang="es-MX" dirty="0"/>
            <a:t>Proceso abierto</a:t>
          </a:r>
          <a:endParaRPr lang="es-CL" dirty="0"/>
        </a:p>
      </dgm:t>
    </dgm:pt>
    <dgm:pt modelId="{7F0333E5-059F-46D5-A33A-97E5F756EA3A}" type="parTrans" cxnId="{BEEC15EF-0E61-4291-8851-1FD804F64D55}">
      <dgm:prSet/>
      <dgm:spPr/>
      <dgm:t>
        <a:bodyPr/>
        <a:lstStyle/>
        <a:p>
          <a:endParaRPr lang="es-CL"/>
        </a:p>
      </dgm:t>
    </dgm:pt>
    <dgm:pt modelId="{09067EA9-D7A3-4EED-B4CD-169E786F0D6E}" type="sibTrans" cxnId="{BEEC15EF-0E61-4291-8851-1FD804F64D55}">
      <dgm:prSet/>
      <dgm:spPr/>
      <dgm:t>
        <a:bodyPr/>
        <a:lstStyle/>
        <a:p>
          <a:endParaRPr lang="es-CL"/>
        </a:p>
      </dgm:t>
    </dgm:pt>
    <dgm:pt modelId="{574CAD65-13E3-46CA-8CD6-D1E110383EA9}">
      <dgm:prSet phldrT="[Texto]" phldr="0"/>
      <dgm:spPr/>
      <dgm:t>
        <a:bodyPr/>
        <a:lstStyle/>
        <a:p>
          <a:r>
            <a:rPr lang="es-MX" dirty="0"/>
            <a:t>En ejecución</a:t>
          </a:r>
          <a:endParaRPr lang="es-CL" dirty="0"/>
        </a:p>
      </dgm:t>
    </dgm:pt>
    <dgm:pt modelId="{E6035436-47FD-43FA-B9CA-FFED5B02DC89}" type="parTrans" cxnId="{51F07F85-79DB-4E48-96EB-87D2B8F64447}">
      <dgm:prSet/>
      <dgm:spPr/>
      <dgm:t>
        <a:bodyPr/>
        <a:lstStyle/>
        <a:p>
          <a:endParaRPr lang="es-CL"/>
        </a:p>
      </dgm:t>
    </dgm:pt>
    <dgm:pt modelId="{F627394A-2F2A-430D-B774-DA21626545A4}" type="sibTrans" cxnId="{51F07F85-79DB-4E48-96EB-87D2B8F64447}">
      <dgm:prSet/>
      <dgm:spPr/>
      <dgm:t>
        <a:bodyPr/>
        <a:lstStyle/>
        <a:p>
          <a:endParaRPr lang="es-CL"/>
        </a:p>
      </dgm:t>
    </dgm:pt>
    <dgm:pt modelId="{D742FAA4-0E0E-4EC2-B277-52EF5619D7FA}">
      <dgm:prSet phldrT="[Texto]" phldr="0"/>
      <dgm:spPr/>
      <dgm:t>
        <a:bodyPr/>
        <a:lstStyle/>
        <a:p>
          <a:r>
            <a:rPr lang="es-MX" dirty="0"/>
            <a:t>Tarea en proceso</a:t>
          </a:r>
          <a:endParaRPr lang="es-CL" dirty="0"/>
        </a:p>
      </dgm:t>
    </dgm:pt>
    <dgm:pt modelId="{0054213B-69ED-4D72-BF0B-31247A0D0FF7}" type="parTrans" cxnId="{2D762C98-10C4-44C7-8D90-0528EF5B25BA}">
      <dgm:prSet/>
      <dgm:spPr/>
      <dgm:t>
        <a:bodyPr/>
        <a:lstStyle/>
        <a:p>
          <a:endParaRPr lang="es-CL"/>
        </a:p>
      </dgm:t>
    </dgm:pt>
    <dgm:pt modelId="{F93E9C4E-FD5A-4934-8117-505222E4066B}" type="sibTrans" cxnId="{2D762C98-10C4-44C7-8D90-0528EF5B25BA}">
      <dgm:prSet/>
      <dgm:spPr/>
      <dgm:t>
        <a:bodyPr/>
        <a:lstStyle/>
        <a:p>
          <a:endParaRPr lang="es-CL"/>
        </a:p>
      </dgm:t>
    </dgm:pt>
    <dgm:pt modelId="{4D14AB2F-A0F9-478F-B86C-63314677D4FF}">
      <dgm:prSet phldrT="[Texto]" phldr="0"/>
      <dgm:spPr/>
      <dgm:t>
        <a:bodyPr/>
        <a:lstStyle/>
        <a:p>
          <a:r>
            <a:rPr lang="es-MX" dirty="0"/>
            <a:t>Personal y medios dedicados</a:t>
          </a:r>
          <a:endParaRPr lang="es-CL" dirty="0"/>
        </a:p>
      </dgm:t>
    </dgm:pt>
    <dgm:pt modelId="{C29FE236-6A66-4001-93B6-5F511A35859B}" type="parTrans" cxnId="{6CE504F5-F1E3-4381-86DE-968BB9EC471A}">
      <dgm:prSet/>
      <dgm:spPr/>
      <dgm:t>
        <a:bodyPr/>
        <a:lstStyle/>
        <a:p>
          <a:endParaRPr lang="es-CL"/>
        </a:p>
      </dgm:t>
    </dgm:pt>
    <dgm:pt modelId="{976D5E73-9EA2-48D8-809D-2E4DB07A5200}" type="sibTrans" cxnId="{6CE504F5-F1E3-4381-86DE-968BB9EC471A}">
      <dgm:prSet/>
      <dgm:spPr/>
      <dgm:t>
        <a:bodyPr/>
        <a:lstStyle/>
        <a:p>
          <a:endParaRPr lang="es-CL"/>
        </a:p>
      </dgm:t>
    </dgm:pt>
    <dgm:pt modelId="{F1EDD9D3-D4F7-4A01-BE92-200C25C7CBD3}">
      <dgm:prSet phldrT="[Texto]" phldr="0"/>
      <dgm:spPr/>
      <dgm:t>
        <a:bodyPr/>
        <a:lstStyle/>
        <a:p>
          <a:r>
            <a:rPr lang="es-MX" dirty="0"/>
            <a:t>De ser necesario</a:t>
          </a:r>
          <a:endParaRPr lang="es-CL" dirty="0"/>
        </a:p>
      </dgm:t>
    </dgm:pt>
    <dgm:pt modelId="{4C3A3BDD-4509-46D9-A436-A134EB32A7C1}" type="parTrans" cxnId="{7DB721C3-FBE8-4996-98CD-B89A18896611}">
      <dgm:prSet/>
      <dgm:spPr/>
      <dgm:t>
        <a:bodyPr/>
        <a:lstStyle/>
        <a:p>
          <a:endParaRPr lang="es-CL"/>
        </a:p>
      </dgm:t>
    </dgm:pt>
    <dgm:pt modelId="{22D01E84-6C55-4DE4-A18F-F922DEE907E1}" type="sibTrans" cxnId="{7DB721C3-FBE8-4996-98CD-B89A18896611}">
      <dgm:prSet/>
      <dgm:spPr/>
      <dgm:t>
        <a:bodyPr/>
        <a:lstStyle/>
        <a:p>
          <a:endParaRPr lang="es-CL"/>
        </a:p>
      </dgm:t>
    </dgm:pt>
    <dgm:pt modelId="{871E5C8A-9054-4503-8927-C0BD961692A1}">
      <dgm:prSet phldrT="[Texto]" phldr="0"/>
      <dgm:spPr/>
      <dgm:t>
        <a:bodyPr/>
        <a:lstStyle/>
        <a:p>
          <a:r>
            <a:rPr lang="es-MX" dirty="0"/>
            <a:t>Fase previa a cierre</a:t>
          </a:r>
          <a:endParaRPr lang="es-CL" dirty="0"/>
        </a:p>
      </dgm:t>
    </dgm:pt>
    <dgm:pt modelId="{57553FD2-3934-4DCF-8012-11267B8F872E}" type="parTrans" cxnId="{9E984CD7-DCF4-4B1E-9A4E-9BDACA70B9F7}">
      <dgm:prSet/>
      <dgm:spPr/>
      <dgm:t>
        <a:bodyPr/>
        <a:lstStyle/>
        <a:p>
          <a:endParaRPr lang="es-CL"/>
        </a:p>
      </dgm:t>
    </dgm:pt>
    <dgm:pt modelId="{49C7124D-6815-4F6D-B7CB-87F92673AF15}" type="sibTrans" cxnId="{9E984CD7-DCF4-4B1E-9A4E-9BDACA70B9F7}">
      <dgm:prSet/>
      <dgm:spPr/>
      <dgm:t>
        <a:bodyPr/>
        <a:lstStyle/>
        <a:p>
          <a:endParaRPr lang="es-CL"/>
        </a:p>
      </dgm:t>
    </dgm:pt>
    <dgm:pt modelId="{C7E3C408-EC76-4EBA-9893-59A159F95E6F}">
      <dgm:prSet phldrT="[Texto]" phldr="0"/>
      <dgm:spPr/>
      <dgm:t>
        <a:bodyPr/>
        <a:lstStyle/>
        <a:p>
          <a:r>
            <a:rPr lang="es-MX" dirty="0"/>
            <a:t>Tarea terminada y no entregada</a:t>
          </a:r>
          <a:endParaRPr lang="es-CL" dirty="0"/>
        </a:p>
      </dgm:t>
    </dgm:pt>
    <dgm:pt modelId="{BDF50197-4902-48FB-A08C-40FFC7898830}" type="parTrans" cxnId="{3B6FFC54-16E7-4699-BA3A-C31F032309BF}">
      <dgm:prSet/>
      <dgm:spPr/>
      <dgm:t>
        <a:bodyPr/>
        <a:lstStyle/>
        <a:p>
          <a:endParaRPr lang="es-CL"/>
        </a:p>
      </dgm:t>
    </dgm:pt>
    <dgm:pt modelId="{F9155AC4-6A13-420B-8DF9-E26AA03FDAD3}" type="sibTrans" cxnId="{3B6FFC54-16E7-4699-BA3A-C31F032309BF}">
      <dgm:prSet/>
      <dgm:spPr/>
      <dgm:t>
        <a:bodyPr/>
        <a:lstStyle/>
        <a:p>
          <a:endParaRPr lang="es-CL"/>
        </a:p>
      </dgm:t>
    </dgm:pt>
    <dgm:pt modelId="{5C3F0075-8C5F-4B90-AB89-2D77DFDF2CA5}" type="pres">
      <dgm:prSet presAssocID="{74D714CC-F203-4FC4-8ED0-FAFC59E592FF}" presName="Name0" presStyleCnt="0">
        <dgm:presLayoutVars>
          <dgm:dir/>
          <dgm:animLvl val="lvl"/>
          <dgm:resizeHandles val="exact"/>
        </dgm:presLayoutVars>
      </dgm:prSet>
      <dgm:spPr/>
    </dgm:pt>
    <dgm:pt modelId="{969160FA-38C8-4F6C-BCF4-17388F1F0EB3}" type="pres">
      <dgm:prSet presAssocID="{6A6D6EC6-0E90-4CF8-A18E-6DACD20D2DF8}" presName="composite" presStyleCnt="0"/>
      <dgm:spPr/>
    </dgm:pt>
    <dgm:pt modelId="{D904DE9F-D8E0-425C-A46C-B43B7C96770C}" type="pres">
      <dgm:prSet presAssocID="{6A6D6EC6-0E90-4CF8-A18E-6DACD20D2DF8}" presName="parTx" presStyleLbl="alignNode1" presStyleIdx="0" presStyleCnt="5">
        <dgm:presLayoutVars>
          <dgm:chMax val="0"/>
          <dgm:chPref val="0"/>
          <dgm:bulletEnabled val="1"/>
        </dgm:presLayoutVars>
      </dgm:prSet>
      <dgm:spPr/>
    </dgm:pt>
    <dgm:pt modelId="{F58528C3-7D6B-46F7-BCDB-FEEF4A06FF3A}" type="pres">
      <dgm:prSet presAssocID="{6A6D6EC6-0E90-4CF8-A18E-6DACD20D2DF8}" presName="desTx" presStyleLbl="alignAccFollowNode1" presStyleIdx="0" presStyleCnt="5">
        <dgm:presLayoutVars>
          <dgm:bulletEnabled val="1"/>
        </dgm:presLayoutVars>
      </dgm:prSet>
      <dgm:spPr/>
    </dgm:pt>
    <dgm:pt modelId="{A7CB1757-1D27-4003-B613-4DDAA49365B3}" type="pres">
      <dgm:prSet presAssocID="{E7BC613F-43F0-4A45-998D-0F0B44FE8D18}" presName="space" presStyleCnt="0"/>
      <dgm:spPr/>
    </dgm:pt>
    <dgm:pt modelId="{9E3260B1-AFFE-4EB3-8F90-43BCC7DBF744}" type="pres">
      <dgm:prSet presAssocID="{C6F5A2B8-2550-4682-9E36-39C76E371943}" presName="composite" presStyleCnt="0"/>
      <dgm:spPr/>
    </dgm:pt>
    <dgm:pt modelId="{9E32792C-2DDB-4520-B891-951D422A56F6}" type="pres">
      <dgm:prSet presAssocID="{C6F5A2B8-2550-4682-9E36-39C76E371943}" presName="parTx" presStyleLbl="alignNode1" presStyleIdx="1" presStyleCnt="5">
        <dgm:presLayoutVars>
          <dgm:chMax val="0"/>
          <dgm:chPref val="0"/>
          <dgm:bulletEnabled val="1"/>
        </dgm:presLayoutVars>
      </dgm:prSet>
      <dgm:spPr/>
    </dgm:pt>
    <dgm:pt modelId="{962AB63C-361A-47EE-9EB9-F04D72EDDDB3}" type="pres">
      <dgm:prSet presAssocID="{C6F5A2B8-2550-4682-9E36-39C76E371943}" presName="desTx" presStyleLbl="alignAccFollowNode1" presStyleIdx="1" presStyleCnt="5">
        <dgm:presLayoutVars>
          <dgm:bulletEnabled val="1"/>
        </dgm:presLayoutVars>
      </dgm:prSet>
      <dgm:spPr/>
    </dgm:pt>
    <dgm:pt modelId="{809EE797-A7C6-4879-BAD2-D69AF5E0C936}" type="pres">
      <dgm:prSet presAssocID="{BE606CFB-E5AE-4B71-9BB0-9AC69C755354}" presName="space" presStyleCnt="0"/>
      <dgm:spPr/>
    </dgm:pt>
    <dgm:pt modelId="{122EDD5F-5AD2-4EBD-BA76-F9B59926C690}" type="pres">
      <dgm:prSet presAssocID="{574CAD65-13E3-46CA-8CD6-D1E110383EA9}" presName="composite" presStyleCnt="0"/>
      <dgm:spPr/>
    </dgm:pt>
    <dgm:pt modelId="{DE3D27C2-A17B-4763-B971-7455F4D02AFF}" type="pres">
      <dgm:prSet presAssocID="{574CAD65-13E3-46CA-8CD6-D1E110383EA9}" presName="parTx" presStyleLbl="alignNode1" presStyleIdx="2" presStyleCnt="5">
        <dgm:presLayoutVars>
          <dgm:chMax val="0"/>
          <dgm:chPref val="0"/>
          <dgm:bulletEnabled val="1"/>
        </dgm:presLayoutVars>
      </dgm:prSet>
      <dgm:spPr/>
    </dgm:pt>
    <dgm:pt modelId="{587B3989-E496-4782-A132-B82791AA1241}" type="pres">
      <dgm:prSet presAssocID="{574CAD65-13E3-46CA-8CD6-D1E110383EA9}" presName="desTx" presStyleLbl="alignAccFollowNode1" presStyleIdx="2" presStyleCnt="5">
        <dgm:presLayoutVars>
          <dgm:bulletEnabled val="1"/>
        </dgm:presLayoutVars>
      </dgm:prSet>
      <dgm:spPr/>
    </dgm:pt>
    <dgm:pt modelId="{BEF36BCE-41A6-44EA-A114-67CE26EE028B}" type="pres">
      <dgm:prSet presAssocID="{F627394A-2F2A-430D-B774-DA21626545A4}" presName="space" presStyleCnt="0"/>
      <dgm:spPr/>
    </dgm:pt>
    <dgm:pt modelId="{479A7396-AB07-43ED-A092-31EC3188E9EA}" type="pres">
      <dgm:prSet presAssocID="{B1E9F22C-0194-49D1-B113-8DED13F6D5B1}" presName="composite" presStyleCnt="0"/>
      <dgm:spPr/>
    </dgm:pt>
    <dgm:pt modelId="{E668D867-8CC2-4E6E-AE77-A721DE0F18AC}" type="pres">
      <dgm:prSet presAssocID="{B1E9F22C-0194-49D1-B113-8DED13F6D5B1}" presName="parTx" presStyleLbl="alignNode1" presStyleIdx="3" presStyleCnt="5">
        <dgm:presLayoutVars>
          <dgm:chMax val="0"/>
          <dgm:chPref val="0"/>
          <dgm:bulletEnabled val="1"/>
        </dgm:presLayoutVars>
      </dgm:prSet>
      <dgm:spPr/>
    </dgm:pt>
    <dgm:pt modelId="{397AE338-F2AD-4FE5-A97D-ABC1A20714AB}" type="pres">
      <dgm:prSet presAssocID="{B1E9F22C-0194-49D1-B113-8DED13F6D5B1}" presName="desTx" presStyleLbl="alignAccFollowNode1" presStyleIdx="3" presStyleCnt="5">
        <dgm:presLayoutVars>
          <dgm:bulletEnabled val="1"/>
        </dgm:presLayoutVars>
      </dgm:prSet>
      <dgm:spPr/>
    </dgm:pt>
    <dgm:pt modelId="{B6676C0E-A78F-4EBE-A22D-7FD90B4D267E}" type="pres">
      <dgm:prSet presAssocID="{0CE7280F-AFF1-43E5-818A-24D722D31843}" presName="space" presStyleCnt="0"/>
      <dgm:spPr/>
    </dgm:pt>
    <dgm:pt modelId="{D0547DD4-5D89-46E1-8232-03879E9D074B}" type="pres">
      <dgm:prSet presAssocID="{4E6F8F34-CB44-4E5D-B3BD-6806EA6F4AC5}" presName="composite" presStyleCnt="0"/>
      <dgm:spPr/>
    </dgm:pt>
    <dgm:pt modelId="{50CEC344-2563-4214-8A46-2F872C827536}" type="pres">
      <dgm:prSet presAssocID="{4E6F8F34-CB44-4E5D-B3BD-6806EA6F4AC5}" presName="parTx" presStyleLbl="alignNode1" presStyleIdx="4" presStyleCnt="5">
        <dgm:presLayoutVars>
          <dgm:chMax val="0"/>
          <dgm:chPref val="0"/>
          <dgm:bulletEnabled val="1"/>
        </dgm:presLayoutVars>
      </dgm:prSet>
      <dgm:spPr/>
    </dgm:pt>
    <dgm:pt modelId="{C67A21FC-9CA6-4D39-AFE6-E6B9748960B0}" type="pres">
      <dgm:prSet presAssocID="{4E6F8F34-CB44-4E5D-B3BD-6806EA6F4AC5}" presName="desTx" presStyleLbl="alignAccFollowNode1" presStyleIdx="4" presStyleCnt="5">
        <dgm:presLayoutVars>
          <dgm:bulletEnabled val="1"/>
        </dgm:presLayoutVars>
      </dgm:prSet>
      <dgm:spPr/>
    </dgm:pt>
  </dgm:ptLst>
  <dgm:cxnLst>
    <dgm:cxn modelId="{982B380C-9488-43F7-A969-194D5502CD40}" srcId="{6A6D6EC6-0E90-4CF8-A18E-6DACD20D2DF8}" destId="{293513D7-262D-4834-A358-7793F017E1E3}" srcOrd="3" destOrd="0" parTransId="{53646A85-5A83-4DC3-8CE7-5A1F9207CD4C}" sibTransId="{9252B5F7-E273-4924-9BE3-22DD253544A3}"/>
    <dgm:cxn modelId="{07D5A812-CDF6-4F07-8BD9-11FF4BEE9D2D}" type="presOf" srcId="{B1E9F22C-0194-49D1-B113-8DED13F6D5B1}" destId="{E668D867-8CC2-4E6E-AE77-A721DE0F18AC}" srcOrd="0" destOrd="0" presId="urn:microsoft.com/office/officeart/2005/8/layout/hList1"/>
    <dgm:cxn modelId="{94252F20-78AF-4321-B109-69B2C3047AA8}" srcId="{74D714CC-F203-4FC4-8ED0-FAFC59E592FF}" destId="{4E6F8F34-CB44-4E5D-B3BD-6806EA6F4AC5}" srcOrd="4" destOrd="0" parTransId="{4B234809-4729-4EAB-93FD-C721829862F8}" sibTransId="{38C27C0D-BDB3-46D1-A1FA-D0883A11D51C}"/>
    <dgm:cxn modelId="{1C32F929-9554-44A8-8683-BE2A6E4924D6}" type="presOf" srcId="{4E6F8F34-CB44-4E5D-B3BD-6806EA6F4AC5}" destId="{50CEC344-2563-4214-8A46-2F872C827536}" srcOrd="0" destOrd="0" presId="urn:microsoft.com/office/officeart/2005/8/layout/hList1"/>
    <dgm:cxn modelId="{8D889632-9D90-44FB-9A15-5462041135A1}" type="presOf" srcId="{9F738CED-1EF2-444E-9A82-39B251BFDCBB}" destId="{962AB63C-361A-47EE-9EB9-F04D72EDDDB3}" srcOrd="0" destOrd="2" presId="urn:microsoft.com/office/officeart/2005/8/layout/hList1"/>
    <dgm:cxn modelId="{4BB7B832-EA29-4CEF-9599-130B6F3E8829}" srcId="{74D714CC-F203-4FC4-8ED0-FAFC59E592FF}" destId="{6A6D6EC6-0E90-4CF8-A18E-6DACD20D2DF8}" srcOrd="0" destOrd="0" parTransId="{44F1B17D-38FD-4E50-91EE-8D3D115E7957}" sibTransId="{E7BC613F-43F0-4A45-998D-0F0B44FE8D18}"/>
    <dgm:cxn modelId="{4CF69C3F-2518-4393-AA79-693D26C3A8E7}" type="presOf" srcId="{871E5C8A-9054-4503-8927-C0BD961692A1}" destId="{397AE338-F2AD-4FE5-A97D-ABC1A20714AB}" srcOrd="0" destOrd="1" presId="urn:microsoft.com/office/officeart/2005/8/layout/hList1"/>
    <dgm:cxn modelId="{4EE24F43-C47A-404C-BAC0-2A67F10CA9B5}" type="presOf" srcId="{574CAD65-13E3-46CA-8CD6-D1E110383EA9}" destId="{DE3D27C2-A17B-4763-B971-7455F4D02AFF}" srcOrd="0" destOrd="0" presId="urn:microsoft.com/office/officeart/2005/8/layout/hList1"/>
    <dgm:cxn modelId="{0C450B65-5F24-43BF-8FB9-49D4E3D1B73C}" type="presOf" srcId="{C7E3C408-EC76-4EBA-9893-59A159F95E6F}" destId="{397AE338-F2AD-4FE5-A97D-ABC1A20714AB}" srcOrd="0" destOrd="2" presId="urn:microsoft.com/office/officeart/2005/8/layout/hList1"/>
    <dgm:cxn modelId="{2A9B1A6C-816A-4230-9E7F-E9056B10F883}" type="presOf" srcId="{293513D7-262D-4834-A358-7793F017E1E3}" destId="{F58528C3-7D6B-46F7-BCDB-FEEF4A06FF3A}" srcOrd="0" destOrd="3" presId="urn:microsoft.com/office/officeart/2005/8/layout/hList1"/>
    <dgm:cxn modelId="{9F23624E-6191-4A17-9E17-D7CEB29CAC69}" type="presOf" srcId="{F1EDD9D3-D4F7-4A01-BE92-200C25C7CBD3}" destId="{397AE338-F2AD-4FE5-A97D-ABC1A20714AB}" srcOrd="0" destOrd="0" presId="urn:microsoft.com/office/officeart/2005/8/layout/hList1"/>
    <dgm:cxn modelId="{3CE01E73-4E79-4A68-9BC0-F33B0AD84B95}" type="presOf" srcId="{6A6D6EC6-0E90-4CF8-A18E-6DACD20D2DF8}" destId="{D904DE9F-D8E0-425C-A46C-B43B7C96770C}" srcOrd="0" destOrd="0" presId="urn:microsoft.com/office/officeart/2005/8/layout/hList1"/>
    <dgm:cxn modelId="{3B6FFC54-16E7-4699-BA3A-C31F032309BF}" srcId="{B1E9F22C-0194-49D1-B113-8DED13F6D5B1}" destId="{C7E3C408-EC76-4EBA-9893-59A159F95E6F}" srcOrd="2" destOrd="0" parTransId="{BDF50197-4902-48FB-A08C-40FFC7898830}" sibTransId="{F9155AC4-6A13-420B-8DF9-E26AA03FDAD3}"/>
    <dgm:cxn modelId="{0705F775-7944-4657-BF24-7132E178361A}" type="presOf" srcId="{274D356E-DDC5-4CA0-BF56-D349A4F38C1B}" destId="{962AB63C-361A-47EE-9EB9-F04D72EDDDB3}" srcOrd="0" destOrd="1" presId="urn:microsoft.com/office/officeart/2005/8/layout/hList1"/>
    <dgm:cxn modelId="{5DCD737A-CB3E-4ADB-80D3-C0EFC3B1F850}" srcId="{74D714CC-F203-4FC4-8ED0-FAFC59E592FF}" destId="{B1E9F22C-0194-49D1-B113-8DED13F6D5B1}" srcOrd="3" destOrd="0" parTransId="{37F9EFBA-3E4D-4C8D-97E3-65AA9BEED4AD}" sibTransId="{0CE7280F-AFF1-43E5-818A-24D722D31843}"/>
    <dgm:cxn modelId="{51F07F85-79DB-4E48-96EB-87D2B8F64447}" srcId="{74D714CC-F203-4FC4-8ED0-FAFC59E592FF}" destId="{574CAD65-13E3-46CA-8CD6-D1E110383EA9}" srcOrd="2" destOrd="0" parTransId="{E6035436-47FD-43FA-B9CA-FFED5B02DC89}" sibTransId="{F627394A-2F2A-430D-B774-DA21626545A4}"/>
    <dgm:cxn modelId="{2D762C98-10C4-44C7-8D90-0528EF5B25BA}" srcId="{574CAD65-13E3-46CA-8CD6-D1E110383EA9}" destId="{D742FAA4-0E0E-4EC2-B277-52EF5619D7FA}" srcOrd="0" destOrd="0" parTransId="{0054213B-69ED-4D72-BF0B-31247A0D0FF7}" sibTransId="{F93E9C4E-FD5A-4934-8117-505222E4066B}"/>
    <dgm:cxn modelId="{6D66619A-A24B-43F5-AAB1-6FA2E2324ABD}" type="presOf" srcId="{6CA43AAF-0F5A-4400-9544-6900D0EBE6BD}" destId="{F58528C3-7D6B-46F7-BCDB-FEEF4A06FF3A}" srcOrd="0" destOrd="0" presId="urn:microsoft.com/office/officeart/2005/8/layout/hList1"/>
    <dgm:cxn modelId="{DC682AAD-7744-47D8-BBD6-B94CA01BB1D8}" type="presOf" srcId="{DA93654B-58A4-48C7-9126-F9363A207E2B}" destId="{F58528C3-7D6B-46F7-BCDB-FEEF4A06FF3A}" srcOrd="0" destOrd="1" presId="urn:microsoft.com/office/officeart/2005/8/layout/hList1"/>
    <dgm:cxn modelId="{FFB180B0-43B8-4E9C-B9A1-D1CDD02CF5FA}" srcId="{6A6D6EC6-0E90-4CF8-A18E-6DACD20D2DF8}" destId="{6CA43AAF-0F5A-4400-9544-6900D0EBE6BD}" srcOrd="0" destOrd="0" parTransId="{0F3D0BB2-E426-4876-8110-7C9FA0274A7A}" sibTransId="{BFAF3D20-25B4-499B-B0B0-F6487D5CD30A}"/>
    <dgm:cxn modelId="{973769B5-03C0-4360-8338-DEBA44071353}" srcId="{4E6F8F34-CB44-4E5D-B3BD-6806EA6F4AC5}" destId="{1F6AACA1-B897-4AAF-A071-D3C76C87BA6E}" srcOrd="0" destOrd="0" parTransId="{F73F7F68-7875-43DA-96B1-03A65B05218A}" sibTransId="{12A7477C-AD0E-496A-A017-04EC5244CD68}"/>
    <dgm:cxn modelId="{764B59BB-527B-4368-9D81-37887879D3BF}" srcId="{C6F5A2B8-2550-4682-9E36-39C76E371943}" destId="{20101F8B-4111-49FA-AE16-894C65CC6200}" srcOrd="0" destOrd="0" parTransId="{9B024004-7907-4F62-8915-3E2A013079C3}" sibTransId="{B08CD7AF-6FF1-496A-A655-A0DC43EE79BB}"/>
    <dgm:cxn modelId="{EE89C1BE-80F2-46FB-BCD3-87AB4EF82FDD}" type="presOf" srcId="{74D714CC-F203-4FC4-8ED0-FAFC59E592FF}" destId="{5C3F0075-8C5F-4B90-AB89-2D77DFDF2CA5}" srcOrd="0" destOrd="0" presId="urn:microsoft.com/office/officeart/2005/8/layout/hList1"/>
    <dgm:cxn modelId="{7DB721C3-FBE8-4996-98CD-B89A18896611}" srcId="{B1E9F22C-0194-49D1-B113-8DED13F6D5B1}" destId="{F1EDD9D3-D4F7-4A01-BE92-200C25C7CBD3}" srcOrd="0" destOrd="0" parTransId="{4C3A3BDD-4509-46D9-A436-A134EB32A7C1}" sibTransId="{22D01E84-6C55-4DE4-A18F-F922DEE907E1}"/>
    <dgm:cxn modelId="{1E4BF8C4-763C-44EB-B041-37DA1AC5C642}" srcId="{C6F5A2B8-2550-4682-9E36-39C76E371943}" destId="{274D356E-DDC5-4CA0-BF56-D349A4F38C1B}" srcOrd="1" destOrd="0" parTransId="{CC70D942-A300-4B28-82C1-7C96874847AA}" sibTransId="{D4F342B4-1652-4573-A639-2AE287B5B6D5}"/>
    <dgm:cxn modelId="{F9BCA6D0-87C2-4565-99A7-A061FAD5E1EE}" type="presOf" srcId="{20101F8B-4111-49FA-AE16-894C65CC6200}" destId="{962AB63C-361A-47EE-9EB9-F04D72EDDDB3}" srcOrd="0" destOrd="0" presId="urn:microsoft.com/office/officeart/2005/8/layout/hList1"/>
    <dgm:cxn modelId="{8F28B5D0-3862-4C36-A110-4CB14E3CA063}" type="presOf" srcId="{4D14AB2F-A0F9-478F-B86C-63314677D4FF}" destId="{587B3989-E496-4782-A132-B82791AA1241}" srcOrd="0" destOrd="1" presId="urn:microsoft.com/office/officeart/2005/8/layout/hList1"/>
    <dgm:cxn modelId="{53DF18D6-A9A0-4B78-851A-4143F693AD4C}" srcId="{74D714CC-F203-4FC4-8ED0-FAFC59E592FF}" destId="{C6F5A2B8-2550-4682-9E36-39C76E371943}" srcOrd="1" destOrd="0" parTransId="{4C87CF27-EFF0-41D7-8002-B68EDEC69DC8}" sibTransId="{BE606CFB-E5AE-4B71-9BB0-9AC69C755354}"/>
    <dgm:cxn modelId="{9E984CD7-DCF4-4B1E-9A4E-9BDACA70B9F7}" srcId="{B1E9F22C-0194-49D1-B113-8DED13F6D5B1}" destId="{871E5C8A-9054-4503-8927-C0BD961692A1}" srcOrd="1" destOrd="0" parTransId="{57553FD2-3934-4DCF-8012-11267B8F872E}" sibTransId="{49C7124D-6815-4F6D-B7CB-87F92673AF15}"/>
    <dgm:cxn modelId="{B293DDDA-6BD1-46A3-9736-BC8AAC8192C9}" srcId="{6A6D6EC6-0E90-4CF8-A18E-6DACD20D2DF8}" destId="{DA93654B-58A4-48C7-9126-F9363A207E2B}" srcOrd="1" destOrd="0" parTransId="{6BDFD780-974A-46F9-BA6D-DFA561FFBD18}" sibTransId="{84D6211A-974D-43DB-B565-5A43330F29B7}"/>
    <dgm:cxn modelId="{3BEEC7E1-33BB-47A3-9558-5953C874D0EB}" type="presOf" srcId="{1F6AACA1-B897-4AAF-A071-D3C76C87BA6E}" destId="{C67A21FC-9CA6-4D39-AFE6-E6B9748960B0}" srcOrd="0" destOrd="0" presId="urn:microsoft.com/office/officeart/2005/8/layout/hList1"/>
    <dgm:cxn modelId="{1B6B7FE7-0992-4694-9055-A949EF3443CB}" type="presOf" srcId="{C6F5A2B8-2550-4682-9E36-39C76E371943}" destId="{9E32792C-2DDB-4520-B891-951D422A56F6}" srcOrd="0" destOrd="0" presId="urn:microsoft.com/office/officeart/2005/8/layout/hList1"/>
    <dgm:cxn modelId="{BEEC15EF-0E61-4291-8851-1FD804F64D55}" srcId="{C6F5A2B8-2550-4682-9E36-39C76E371943}" destId="{9F738CED-1EF2-444E-9A82-39B251BFDCBB}" srcOrd="2" destOrd="0" parTransId="{7F0333E5-059F-46D5-A33A-97E5F756EA3A}" sibTransId="{09067EA9-D7A3-4EED-B4CD-169E786F0D6E}"/>
    <dgm:cxn modelId="{6CE504F5-F1E3-4381-86DE-968BB9EC471A}" srcId="{574CAD65-13E3-46CA-8CD6-D1E110383EA9}" destId="{4D14AB2F-A0F9-478F-B86C-63314677D4FF}" srcOrd="1" destOrd="0" parTransId="{C29FE236-6A66-4001-93B6-5F511A35859B}" sibTransId="{976D5E73-9EA2-48D8-809D-2E4DB07A5200}"/>
    <dgm:cxn modelId="{C026CEF5-D1D3-4C82-8EC7-2EA7042605EF}" type="presOf" srcId="{85D4DB71-2026-4FA2-BA2D-57D0D4C180EA}" destId="{F58528C3-7D6B-46F7-BCDB-FEEF4A06FF3A}" srcOrd="0" destOrd="2" presId="urn:microsoft.com/office/officeart/2005/8/layout/hList1"/>
    <dgm:cxn modelId="{3A08D8FA-1E1C-4FD7-AB1F-E051FC5A6F8D}" srcId="{6A6D6EC6-0E90-4CF8-A18E-6DACD20D2DF8}" destId="{85D4DB71-2026-4FA2-BA2D-57D0D4C180EA}" srcOrd="2" destOrd="0" parTransId="{0AD9FAF2-D32D-471E-9C89-0018C41FC1A4}" sibTransId="{6B5D491F-50DC-49F8-B552-2CCBFDD7F4BD}"/>
    <dgm:cxn modelId="{991209FE-19FB-4FBD-8C4E-3EFF67DB014E}" type="presOf" srcId="{D742FAA4-0E0E-4EC2-B277-52EF5619D7FA}" destId="{587B3989-E496-4782-A132-B82791AA1241}" srcOrd="0" destOrd="0" presId="urn:microsoft.com/office/officeart/2005/8/layout/hList1"/>
    <dgm:cxn modelId="{AE9A04A3-B7D6-4D06-B80C-615064148FBC}" type="presParOf" srcId="{5C3F0075-8C5F-4B90-AB89-2D77DFDF2CA5}" destId="{969160FA-38C8-4F6C-BCF4-17388F1F0EB3}" srcOrd="0" destOrd="0" presId="urn:microsoft.com/office/officeart/2005/8/layout/hList1"/>
    <dgm:cxn modelId="{D5E6B410-065D-4A0D-B31C-5AF26CCC5071}" type="presParOf" srcId="{969160FA-38C8-4F6C-BCF4-17388F1F0EB3}" destId="{D904DE9F-D8E0-425C-A46C-B43B7C96770C}" srcOrd="0" destOrd="0" presId="urn:microsoft.com/office/officeart/2005/8/layout/hList1"/>
    <dgm:cxn modelId="{51D0D768-F4A0-42F5-998F-569E73ADEA47}" type="presParOf" srcId="{969160FA-38C8-4F6C-BCF4-17388F1F0EB3}" destId="{F58528C3-7D6B-46F7-BCDB-FEEF4A06FF3A}" srcOrd="1" destOrd="0" presId="urn:microsoft.com/office/officeart/2005/8/layout/hList1"/>
    <dgm:cxn modelId="{EDEDC2D0-8B54-4928-A067-4AD14FDD5048}" type="presParOf" srcId="{5C3F0075-8C5F-4B90-AB89-2D77DFDF2CA5}" destId="{A7CB1757-1D27-4003-B613-4DDAA49365B3}" srcOrd="1" destOrd="0" presId="urn:microsoft.com/office/officeart/2005/8/layout/hList1"/>
    <dgm:cxn modelId="{1BFDFC42-969C-4CFB-BF25-2DFECCCC12B8}" type="presParOf" srcId="{5C3F0075-8C5F-4B90-AB89-2D77DFDF2CA5}" destId="{9E3260B1-AFFE-4EB3-8F90-43BCC7DBF744}" srcOrd="2" destOrd="0" presId="urn:microsoft.com/office/officeart/2005/8/layout/hList1"/>
    <dgm:cxn modelId="{418CFFA5-FB4F-4863-B63F-044125BABBA8}" type="presParOf" srcId="{9E3260B1-AFFE-4EB3-8F90-43BCC7DBF744}" destId="{9E32792C-2DDB-4520-B891-951D422A56F6}" srcOrd="0" destOrd="0" presId="urn:microsoft.com/office/officeart/2005/8/layout/hList1"/>
    <dgm:cxn modelId="{6163A1DB-5897-4C46-AAB4-635DA1A8F0DD}" type="presParOf" srcId="{9E3260B1-AFFE-4EB3-8F90-43BCC7DBF744}" destId="{962AB63C-361A-47EE-9EB9-F04D72EDDDB3}" srcOrd="1" destOrd="0" presId="urn:microsoft.com/office/officeart/2005/8/layout/hList1"/>
    <dgm:cxn modelId="{AF896CE3-164A-4D3D-B6F8-2BED1329C290}" type="presParOf" srcId="{5C3F0075-8C5F-4B90-AB89-2D77DFDF2CA5}" destId="{809EE797-A7C6-4879-BAD2-D69AF5E0C936}" srcOrd="3" destOrd="0" presId="urn:microsoft.com/office/officeart/2005/8/layout/hList1"/>
    <dgm:cxn modelId="{48D82E40-0744-4DD1-BF75-5524A7C52F67}" type="presParOf" srcId="{5C3F0075-8C5F-4B90-AB89-2D77DFDF2CA5}" destId="{122EDD5F-5AD2-4EBD-BA76-F9B59926C690}" srcOrd="4" destOrd="0" presId="urn:microsoft.com/office/officeart/2005/8/layout/hList1"/>
    <dgm:cxn modelId="{73846C35-68BF-4FCF-A943-B627BF3642BB}" type="presParOf" srcId="{122EDD5F-5AD2-4EBD-BA76-F9B59926C690}" destId="{DE3D27C2-A17B-4763-B971-7455F4D02AFF}" srcOrd="0" destOrd="0" presId="urn:microsoft.com/office/officeart/2005/8/layout/hList1"/>
    <dgm:cxn modelId="{2E639DBC-430A-48C4-95C5-BB8AE42ED695}" type="presParOf" srcId="{122EDD5F-5AD2-4EBD-BA76-F9B59926C690}" destId="{587B3989-E496-4782-A132-B82791AA1241}" srcOrd="1" destOrd="0" presId="urn:microsoft.com/office/officeart/2005/8/layout/hList1"/>
    <dgm:cxn modelId="{1AAE357A-8175-407D-AF05-49B060B7CCB5}" type="presParOf" srcId="{5C3F0075-8C5F-4B90-AB89-2D77DFDF2CA5}" destId="{BEF36BCE-41A6-44EA-A114-67CE26EE028B}" srcOrd="5" destOrd="0" presId="urn:microsoft.com/office/officeart/2005/8/layout/hList1"/>
    <dgm:cxn modelId="{88CC15E2-0AFC-4BB8-9159-85681AC19A9C}" type="presParOf" srcId="{5C3F0075-8C5F-4B90-AB89-2D77DFDF2CA5}" destId="{479A7396-AB07-43ED-A092-31EC3188E9EA}" srcOrd="6" destOrd="0" presId="urn:microsoft.com/office/officeart/2005/8/layout/hList1"/>
    <dgm:cxn modelId="{23D91FB7-0D2E-46C0-8BF5-94B118B41C81}" type="presParOf" srcId="{479A7396-AB07-43ED-A092-31EC3188E9EA}" destId="{E668D867-8CC2-4E6E-AE77-A721DE0F18AC}" srcOrd="0" destOrd="0" presId="urn:microsoft.com/office/officeart/2005/8/layout/hList1"/>
    <dgm:cxn modelId="{64422CCB-CE9B-41CD-AE92-887E8A6D5338}" type="presParOf" srcId="{479A7396-AB07-43ED-A092-31EC3188E9EA}" destId="{397AE338-F2AD-4FE5-A97D-ABC1A20714AB}" srcOrd="1" destOrd="0" presId="urn:microsoft.com/office/officeart/2005/8/layout/hList1"/>
    <dgm:cxn modelId="{5DEE2D47-0EAB-455B-844F-891D3E9D098C}" type="presParOf" srcId="{5C3F0075-8C5F-4B90-AB89-2D77DFDF2CA5}" destId="{B6676C0E-A78F-4EBE-A22D-7FD90B4D267E}" srcOrd="7" destOrd="0" presId="urn:microsoft.com/office/officeart/2005/8/layout/hList1"/>
    <dgm:cxn modelId="{B04E3274-E394-48A2-8B6F-6BA1348F00CA}" type="presParOf" srcId="{5C3F0075-8C5F-4B90-AB89-2D77DFDF2CA5}" destId="{D0547DD4-5D89-46E1-8232-03879E9D074B}" srcOrd="8" destOrd="0" presId="urn:microsoft.com/office/officeart/2005/8/layout/hList1"/>
    <dgm:cxn modelId="{50D3A175-667D-456B-8CD4-EFD2EDBD6A20}" type="presParOf" srcId="{D0547DD4-5D89-46E1-8232-03879E9D074B}" destId="{50CEC344-2563-4214-8A46-2F872C827536}" srcOrd="0" destOrd="0" presId="urn:microsoft.com/office/officeart/2005/8/layout/hList1"/>
    <dgm:cxn modelId="{93AD65F0-F089-44C8-B080-AD1026470D6C}" type="presParOf" srcId="{D0547DD4-5D89-46E1-8232-03879E9D074B}" destId="{C67A21FC-9CA6-4D39-AFE6-E6B9748960B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4D714CC-F203-4FC4-8ED0-FAFC59E592FF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6A6D6EC6-0E90-4CF8-A18E-6DACD20D2DF8}">
      <dgm:prSet phldrT="[Texto]" phldr="0"/>
      <dgm:spPr/>
      <dgm:t>
        <a:bodyPr/>
        <a:lstStyle/>
        <a:p>
          <a:r>
            <a:rPr lang="es-MX"/>
            <a:t>Planificado</a:t>
          </a:r>
          <a:endParaRPr lang="es-CL"/>
        </a:p>
      </dgm:t>
    </dgm:pt>
    <dgm:pt modelId="{44F1B17D-38FD-4E50-91EE-8D3D115E7957}" type="parTrans" cxnId="{4BB7B832-EA29-4CEF-9599-130B6F3E8829}">
      <dgm:prSet/>
      <dgm:spPr/>
      <dgm:t>
        <a:bodyPr/>
        <a:lstStyle/>
        <a:p>
          <a:endParaRPr lang="es-CL"/>
        </a:p>
      </dgm:t>
    </dgm:pt>
    <dgm:pt modelId="{E7BC613F-43F0-4A45-998D-0F0B44FE8D18}" type="sibTrans" cxnId="{4BB7B832-EA29-4CEF-9599-130B6F3E8829}">
      <dgm:prSet/>
      <dgm:spPr/>
      <dgm:t>
        <a:bodyPr/>
        <a:lstStyle/>
        <a:p>
          <a:endParaRPr lang="es-CL"/>
        </a:p>
      </dgm:t>
    </dgm:pt>
    <dgm:pt modelId="{574CAD65-13E3-46CA-8CD6-D1E110383EA9}">
      <dgm:prSet phldrT="[Texto]" phldr="0"/>
      <dgm:spPr/>
      <dgm:t>
        <a:bodyPr/>
        <a:lstStyle/>
        <a:p>
          <a:r>
            <a:rPr lang="es-MX" dirty="0"/>
            <a:t>En ejecución</a:t>
          </a:r>
          <a:endParaRPr lang="es-CL" dirty="0"/>
        </a:p>
      </dgm:t>
    </dgm:pt>
    <dgm:pt modelId="{E6035436-47FD-43FA-B9CA-FFED5B02DC89}" type="parTrans" cxnId="{51F07F85-79DB-4E48-96EB-87D2B8F64447}">
      <dgm:prSet/>
      <dgm:spPr/>
      <dgm:t>
        <a:bodyPr/>
        <a:lstStyle/>
        <a:p>
          <a:endParaRPr lang="es-CL"/>
        </a:p>
      </dgm:t>
    </dgm:pt>
    <dgm:pt modelId="{F627394A-2F2A-430D-B774-DA21626545A4}" type="sibTrans" cxnId="{51F07F85-79DB-4E48-96EB-87D2B8F64447}">
      <dgm:prSet/>
      <dgm:spPr/>
      <dgm:t>
        <a:bodyPr/>
        <a:lstStyle/>
        <a:p>
          <a:endParaRPr lang="es-CL"/>
        </a:p>
      </dgm:t>
    </dgm:pt>
    <dgm:pt modelId="{628C5EDF-D1C8-4B8E-A0AA-9770F16E29D7}">
      <dgm:prSet phldrT="[Texto]" phldr="0"/>
      <dgm:spPr/>
      <dgm:t>
        <a:bodyPr/>
        <a:lstStyle/>
        <a:p>
          <a:r>
            <a:rPr lang="es-MX" dirty="0"/>
            <a:t>Terminado</a:t>
          </a:r>
          <a:endParaRPr lang="es-CL" dirty="0"/>
        </a:p>
      </dgm:t>
    </dgm:pt>
    <dgm:pt modelId="{54C85859-B305-4172-A976-EB2707B1BA0D}" type="parTrans" cxnId="{B9E77FB2-9232-424D-A16A-3B4C0DA69FA1}">
      <dgm:prSet/>
      <dgm:spPr/>
      <dgm:t>
        <a:bodyPr/>
        <a:lstStyle/>
        <a:p>
          <a:endParaRPr lang="es-CL"/>
        </a:p>
      </dgm:t>
    </dgm:pt>
    <dgm:pt modelId="{2E72AD1B-B30E-4FDB-8C3F-BE5E2730FF15}" type="sibTrans" cxnId="{B9E77FB2-9232-424D-A16A-3B4C0DA69FA1}">
      <dgm:prSet/>
      <dgm:spPr/>
      <dgm:t>
        <a:bodyPr/>
        <a:lstStyle/>
        <a:p>
          <a:endParaRPr lang="es-CL"/>
        </a:p>
      </dgm:t>
    </dgm:pt>
    <dgm:pt modelId="{5C3F0075-8C5F-4B90-AB89-2D77DFDF2CA5}" type="pres">
      <dgm:prSet presAssocID="{74D714CC-F203-4FC4-8ED0-FAFC59E592FF}" presName="Name0" presStyleCnt="0">
        <dgm:presLayoutVars>
          <dgm:dir/>
          <dgm:animLvl val="lvl"/>
          <dgm:resizeHandles val="exact"/>
        </dgm:presLayoutVars>
      </dgm:prSet>
      <dgm:spPr/>
    </dgm:pt>
    <dgm:pt modelId="{969160FA-38C8-4F6C-BCF4-17388F1F0EB3}" type="pres">
      <dgm:prSet presAssocID="{6A6D6EC6-0E90-4CF8-A18E-6DACD20D2DF8}" presName="composite" presStyleCnt="0"/>
      <dgm:spPr/>
    </dgm:pt>
    <dgm:pt modelId="{D904DE9F-D8E0-425C-A46C-B43B7C96770C}" type="pres">
      <dgm:prSet presAssocID="{6A6D6EC6-0E90-4CF8-A18E-6DACD20D2DF8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F58528C3-7D6B-46F7-BCDB-FEEF4A06FF3A}" type="pres">
      <dgm:prSet presAssocID="{6A6D6EC6-0E90-4CF8-A18E-6DACD20D2DF8}" presName="desTx" presStyleLbl="alignAccFollowNode1" presStyleIdx="0" presStyleCnt="3">
        <dgm:presLayoutVars>
          <dgm:bulletEnabled val="1"/>
        </dgm:presLayoutVars>
      </dgm:prSet>
      <dgm:spPr/>
    </dgm:pt>
    <dgm:pt modelId="{A7CB1757-1D27-4003-B613-4DDAA49365B3}" type="pres">
      <dgm:prSet presAssocID="{E7BC613F-43F0-4A45-998D-0F0B44FE8D18}" presName="space" presStyleCnt="0"/>
      <dgm:spPr/>
    </dgm:pt>
    <dgm:pt modelId="{122EDD5F-5AD2-4EBD-BA76-F9B59926C690}" type="pres">
      <dgm:prSet presAssocID="{574CAD65-13E3-46CA-8CD6-D1E110383EA9}" presName="composite" presStyleCnt="0"/>
      <dgm:spPr/>
    </dgm:pt>
    <dgm:pt modelId="{DE3D27C2-A17B-4763-B971-7455F4D02AFF}" type="pres">
      <dgm:prSet presAssocID="{574CAD65-13E3-46CA-8CD6-D1E110383EA9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587B3989-E496-4782-A132-B82791AA1241}" type="pres">
      <dgm:prSet presAssocID="{574CAD65-13E3-46CA-8CD6-D1E110383EA9}" presName="desTx" presStyleLbl="alignAccFollowNode1" presStyleIdx="1" presStyleCnt="3">
        <dgm:presLayoutVars>
          <dgm:bulletEnabled val="1"/>
        </dgm:presLayoutVars>
      </dgm:prSet>
      <dgm:spPr/>
    </dgm:pt>
    <dgm:pt modelId="{3CE9D8BE-4EDC-4A60-AC20-D0064F5A97B6}" type="pres">
      <dgm:prSet presAssocID="{F627394A-2F2A-430D-B774-DA21626545A4}" presName="space" presStyleCnt="0"/>
      <dgm:spPr/>
    </dgm:pt>
    <dgm:pt modelId="{81C265E1-E4B5-4E61-9714-9BFFD0BF5AAB}" type="pres">
      <dgm:prSet presAssocID="{628C5EDF-D1C8-4B8E-A0AA-9770F16E29D7}" presName="composite" presStyleCnt="0"/>
      <dgm:spPr/>
    </dgm:pt>
    <dgm:pt modelId="{9F9DB18E-027F-4725-8650-579273D77673}" type="pres">
      <dgm:prSet presAssocID="{628C5EDF-D1C8-4B8E-A0AA-9770F16E29D7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7299F875-64A9-4D7D-B0CC-63CE6AA1FB8D}" type="pres">
      <dgm:prSet presAssocID="{628C5EDF-D1C8-4B8E-A0AA-9770F16E29D7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7272B804-0CFE-4944-9029-CCFF083532AC}" type="presOf" srcId="{574CAD65-13E3-46CA-8CD6-D1E110383EA9}" destId="{DE3D27C2-A17B-4763-B971-7455F4D02AFF}" srcOrd="0" destOrd="0" presId="urn:microsoft.com/office/officeart/2005/8/layout/hList1"/>
    <dgm:cxn modelId="{E8BA6106-0F7E-486B-B2F1-F4B057753687}" type="presOf" srcId="{628C5EDF-D1C8-4B8E-A0AA-9770F16E29D7}" destId="{9F9DB18E-027F-4725-8650-579273D77673}" srcOrd="0" destOrd="0" presId="urn:microsoft.com/office/officeart/2005/8/layout/hList1"/>
    <dgm:cxn modelId="{4BB7B832-EA29-4CEF-9599-130B6F3E8829}" srcId="{74D714CC-F203-4FC4-8ED0-FAFC59E592FF}" destId="{6A6D6EC6-0E90-4CF8-A18E-6DACD20D2DF8}" srcOrd="0" destOrd="0" parTransId="{44F1B17D-38FD-4E50-91EE-8D3D115E7957}" sibTransId="{E7BC613F-43F0-4A45-998D-0F0B44FE8D18}"/>
    <dgm:cxn modelId="{51F07F85-79DB-4E48-96EB-87D2B8F64447}" srcId="{74D714CC-F203-4FC4-8ED0-FAFC59E592FF}" destId="{574CAD65-13E3-46CA-8CD6-D1E110383EA9}" srcOrd="1" destOrd="0" parTransId="{E6035436-47FD-43FA-B9CA-FFED5B02DC89}" sibTransId="{F627394A-2F2A-430D-B774-DA21626545A4}"/>
    <dgm:cxn modelId="{B9E77FB2-9232-424D-A16A-3B4C0DA69FA1}" srcId="{74D714CC-F203-4FC4-8ED0-FAFC59E592FF}" destId="{628C5EDF-D1C8-4B8E-A0AA-9770F16E29D7}" srcOrd="2" destOrd="0" parTransId="{54C85859-B305-4172-A976-EB2707B1BA0D}" sibTransId="{2E72AD1B-B30E-4FDB-8C3F-BE5E2730FF15}"/>
    <dgm:cxn modelId="{EE89C1BE-80F2-46FB-BCD3-87AB4EF82FDD}" type="presOf" srcId="{74D714CC-F203-4FC4-8ED0-FAFC59E592FF}" destId="{5C3F0075-8C5F-4B90-AB89-2D77DFDF2CA5}" srcOrd="0" destOrd="0" presId="urn:microsoft.com/office/officeart/2005/8/layout/hList1"/>
    <dgm:cxn modelId="{163722CC-BDD5-4C9A-AD38-1E1AD729CAC5}" type="presOf" srcId="{6A6D6EC6-0E90-4CF8-A18E-6DACD20D2DF8}" destId="{D904DE9F-D8E0-425C-A46C-B43B7C96770C}" srcOrd="0" destOrd="0" presId="urn:microsoft.com/office/officeart/2005/8/layout/hList1"/>
    <dgm:cxn modelId="{795E12E4-29F7-4707-92CA-5DDDD2A3A09A}" type="presParOf" srcId="{5C3F0075-8C5F-4B90-AB89-2D77DFDF2CA5}" destId="{969160FA-38C8-4F6C-BCF4-17388F1F0EB3}" srcOrd="0" destOrd="0" presId="urn:microsoft.com/office/officeart/2005/8/layout/hList1"/>
    <dgm:cxn modelId="{C25D8C57-16F9-4D8A-AE1F-CD45A4FF8C4E}" type="presParOf" srcId="{969160FA-38C8-4F6C-BCF4-17388F1F0EB3}" destId="{D904DE9F-D8E0-425C-A46C-B43B7C96770C}" srcOrd="0" destOrd="0" presId="urn:microsoft.com/office/officeart/2005/8/layout/hList1"/>
    <dgm:cxn modelId="{6AEF342A-349A-49DF-B892-B8658608AC47}" type="presParOf" srcId="{969160FA-38C8-4F6C-BCF4-17388F1F0EB3}" destId="{F58528C3-7D6B-46F7-BCDB-FEEF4A06FF3A}" srcOrd="1" destOrd="0" presId="urn:microsoft.com/office/officeart/2005/8/layout/hList1"/>
    <dgm:cxn modelId="{4FBD2A61-467F-49CC-AF21-6851F5BCE759}" type="presParOf" srcId="{5C3F0075-8C5F-4B90-AB89-2D77DFDF2CA5}" destId="{A7CB1757-1D27-4003-B613-4DDAA49365B3}" srcOrd="1" destOrd="0" presId="urn:microsoft.com/office/officeart/2005/8/layout/hList1"/>
    <dgm:cxn modelId="{81E5E05F-EC7F-41F9-A8F8-0E8F15B74C77}" type="presParOf" srcId="{5C3F0075-8C5F-4B90-AB89-2D77DFDF2CA5}" destId="{122EDD5F-5AD2-4EBD-BA76-F9B59926C690}" srcOrd="2" destOrd="0" presId="urn:microsoft.com/office/officeart/2005/8/layout/hList1"/>
    <dgm:cxn modelId="{BFDE0E4A-42F7-4C22-BF2E-2884F0F16F9A}" type="presParOf" srcId="{122EDD5F-5AD2-4EBD-BA76-F9B59926C690}" destId="{DE3D27C2-A17B-4763-B971-7455F4D02AFF}" srcOrd="0" destOrd="0" presId="urn:microsoft.com/office/officeart/2005/8/layout/hList1"/>
    <dgm:cxn modelId="{61AED97D-B434-426F-B114-92FCF600FE9C}" type="presParOf" srcId="{122EDD5F-5AD2-4EBD-BA76-F9B59926C690}" destId="{587B3989-E496-4782-A132-B82791AA1241}" srcOrd="1" destOrd="0" presId="urn:microsoft.com/office/officeart/2005/8/layout/hList1"/>
    <dgm:cxn modelId="{768E5767-94B2-44F8-A476-066B2C6D5C66}" type="presParOf" srcId="{5C3F0075-8C5F-4B90-AB89-2D77DFDF2CA5}" destId="{3CE9D8BE-4EDC-4A60-AC20-D0064F5A97B6}" srcOrd="3" destOrd="0" presId="urn:microsoft.com/office/officeart/2005/8/layout/hList1"/>
    <dgm:cxn modelId="{3116103F-44FD-4AE4-9691-3DD380B818CB}" type="presParOf" srcId="{5C3F0075-8C5F-4B90-AB89-2D77DFDF2CA5}" destId="{81C265E1-E4B5-4E61-9714-9BFFD0BF5AAB}" srcOrd="4" destOrd="0" presId="urn:microsoft.com/office/officeart/2005/8/layout/hList1"/>
    <dgm:cxn modelId="{B9F347B2-4A80-4E2D-8CE2-599D471917B7}" type="presParOf" srcId="{81C265E1-E4B5-4E61-9714-9BFFD0BF5AAB}" destId="{9F9DB18E-027F-4725-8650-579273D77673}" srcOrd="0" destOrd="0" presId="urn:microsoft.com/office/officeart/2005/8/layout/hList1"/>
    <dgm:cxn modelId="{192BF27D-CFE6-4C81-9E24-F8BBE409957F}" type="presParOf" srcId="{81C265E1-E4B5-4E61-9714-9BFFD0BF5AAB}" destId="{7299F875-64A9-4D7D-B0CC-63CE6AA1FB8D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C969146-65A3-40FF-B233-2FFB442D41D7}" type="doc">
      <dgm:prSet loTypeId="urn:microsoft.com/office/officeart/2005/8/layout/default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s-CL"/>
        </a:p>
      </dgm:t>
    </dgm:pt>
    <dgm:pt modelId="{AAA66EFD-171D-461B-8955-837673480858}">
      <dgm:prSet phldrT="[Texto]" phldr="0"/>
      <dgm:spPr/>
      <dgm:t>
        <a:bodyPr/>
        <a:lstStyle/>
        <a:p>
          <a:r>
            <a:rPr lang="es-MX" dirty="0"/>
            <a:t>Que he hecho</a:t>
          </a:r>
          <a:endParaRPr lang="es-CL" dirty="0"/>
        </a:p>
      </dgm:t>
    </dgm:pt>
    <dgm:pt modelId="{C14588A1-0851-4C0B-8108-A5910127B040}" type="parTrans" cxnId="{091F1107-1084-493C-AE3C-39919F5498E1}">
      <dgm:prSet/>
      <dgm:spPr/>
      <dgm:t>
        <a:bodyPr/>
        <a:lstStyle/>
        <a:p>
          <a:endParaRPr lang="es-CL"/>
        </a:p>
      </dgm:t>
    </dgm:pt>
    <dgm:pt modelId="{159C521B-FFFF-41D7-BF79-60803DCA99C0}" type="sibTrans" cxnId="{091F1107-1084-493C-AE3C-39919F5498E1}">
      <dgm:prSet/>
      <dgm:spPr/>
      <dgm:t>
        <a:bodyPr/>
        <a:lstStyle/>
        <a:p>
          <a:endParaRPr lang="es-CL"/>
        </a:p>
      </dgm:t>
    </dgm:pt>
    <dgm:pt modelId="{F219F1E9-99E2-4668-B9C5-AA683A52A51D}">
      <dgm:prSet phldrT="[Texto]" phldr="0"/>
      <dgm:spPr/>
      <dgm:t>
        <a:bodyPr/>
        <a:lstStyle/>
        <a:p>
          <a:r>
            <a:rPr lang="es-MX" dirty="0"/>
            <a:t>En que estoy </a:t>
          </a:r>
          <a:endParaRPr lang="es-CL" dirty="0"/>
        </a:p>
      </dgm:t>
    </dgm:pt>
    <dgm:pt modelId="{2B535E86-D22B-4652-BB4B-B2BAA0570AFC}" type="parTrans" cxnId="{66F6F4C5-CEB0-4DA5-A4D6-0E075A35A159}">
      <dgm:prSet/>
      <dgm:spPr/>
      <dgm:t>
        <a:bodyPr/>
        <a:lstStyle/>
        <a:p>
          <a:endParaRPr lang="es-CL"/>
        </a:p>
      </dgm:t>
    </dgm:pt>
    <dgm:pt modelId="{2F737B37-C3FE-4CF4-B8BA-2530551BAB73}" type="sibTrans" cxnId="{66F6F4C5-CEB0-4DA5-A4D6-0E075A35A159}">
      <dgm:prSet/>
      <dgm:spPr/>
      <dgm:t>
        <a:bodyPr/>
        <a:lstStyle/>
        <a:p>
          <a:endParaRPr lang="es-CL"/>
        </a:p>
      </dgm:t>
    </dgm:pt>
    <dgm:pt modelId="{7C961F6F-139B-4FB5-962D-BB0741903830}">
      <dgm:prSet phldrT="[Texto]" phldr="0"/>
      <dgm:spPr/>
      <dgm:t>
        <a:bodyPr/>
        <a:lstStyle/>
        <a:p>
          <a:r>
            <a:rPr lang="es-MX" dirty="0"/>
            <a:t>Que se viene</a:t>
          </a:r>
          <a:endParaRPr lang="es-CL" dirty="0"/>
        </a:p>
      </dgm:t>
    </dgm:pt>
    <dgm:pt modelId="{2299D324-9F9A-47B3-8019-7C9090DB92CE}" type="parTrans" cxnId="{F10707AA-8C80-46B1-84EF-0F6751A7C1D3}">
      <dgm:prSet/>
      <dgm:spPr/>
      <dgm:t>
        <a:bodyPr/>
        <a:lstStyle/>
        <a:p>
          <a:endParaRPr lang="es-CL"/>
        </a:p>
      </dgm:t>
    </dgm:pt>
    <dgm:pt modelId="{A53A2EA4-180F-4B9C-9B42-56341F781080}" type="sibTrans" cxnId="{F10707AA-8C80-46B1-84EF-0F6751A7C1D3}">
      <dgm:prSet/>
      <dgm:spPr/>
      <dgm:t>
        <a:bodyPr/>
        <a:lstStyle/>
        <a:p>
          <a:endParaRPr lang="es-CL"/>
        </a:p>
      </dgm:t>
    </dgm:pt>
    <dgm:pt modelId="{CD9FA5EA-22D3-42E4-8240-9E78E0B3CDE1}">
      <dgm:prSet phldrT="[Texto]" phldr="0"/>
      <dgm:spPr/>
      <dgm:t>
        <a:bodyPr/>
        <a:lstStyle/>
        <a:p>
          <a:r>
            <a:rPr lang="es-MX" dirty="0"/>
            <a:t>Novedades </a:t>
          </a:r>
          <a:r>
            <a:rPr lang="es-MX"/>
            <a:t>de personal</a:t>
          </a:r>
          <a:endParaRPr lang="es-CL" dirty="0"/>
        </a:p>
      </dgm:t>
    </dgm:pt>
    <dgm:pt modelId="{41A57476-651E-42E7-A853-CEF0C5F3BDF9}" type="parTrans" cxnId="{B7E501D3-370E-4030-A38C-764342F5B982}">
      <dgm:prSet/>
      <dgm:spPr/>
      <dgm:t>
        <a:bodyPr/>
        <a:lstStyle/>
        <a:p>
          <a:endParaRPr lang="es-CL"/>
        </a:p>
      </dgm:t>
    </dgm:pt>
    <dgm:pt modelId="{E56C903A-801B-4CB2-A2A2-06C7671C1371}" type="sibTrans" cxnId="{B7E501D3-370E-4030-A38C-764342F5B982}">
      <dgm:prSet/>
      <dgm:spPr/>
      <dgm:t>
        <a:bodyPr/>
        <a:lstStyle/>
        <a:p>
          <a:endParaRPr lang="es-CL"/>
        </a:p>
      </dgm:t>
    </dgm:pt>
    <dgm:pt modelId="{55831909-10A5-4077-B7BB-7B0070BF8423}" type="pres">
      <dgm:prSet presAssocID="{AC969146-65A3-40FF-B233-2FFB442D41D7}" presName="diagram" presStyleCnt="0">
        <dgm:presLayoutVars>
          <dgm:dir/>
          <dgm:resizeHandles val="exact"/>
        </dgm:presLayoutVars>
      </dgm:prSet>
      <dgm:spPr/>
    </dgm:pt>
    <dgm:pt modelId="{55348E8A-8D47-4205-A865-6FAFA7EAFF6A}" type="pres">
      <dgm:prSet presAssocID="{AAA66EFD-171D-461B-8955-837673480858}" presName="node" presStyleLbl="node1" presStyleIdx="0" presStyleCnt="4">
        <dgm:presLayoutVars>
          <dgm:bulletEnabled val="1"/>
        </dgm:presLayoutVars>
      </dgm:prSet>
      <dgm:spPr/>
    </dgm:pt>
    <dgm:pt modelId="{A442E02C-A340-4AE6-8BB4-B35AB88BB0F0}" type="pres">
      <dgm:prSet presAssocID="{159C521B-FFFF-41D7-BF79-60803DCA99C0}" presName="sibTrans" presStyleCnt="0"/>
      <dgm:spPr/>
    </dgm:pt>
    <dgm:pt modelId="{2261CEFC-08CF-4353-959B-35DD34E587A6}" type="pres">
      <dgm:prSet presAssocID="{F219F1E9-99E2-4668-B9C5-AA683A52A51D}" presName="node" presStyleLbl="node1" presStyleIdx="1" presStyleCnt="4">
        <dgm:presLayoutVars>
          <dgm:bulletEnabled val="1"/>
        </dgm:presLayoutVars>
      </dgm:prSet>
      <dgm:spPr/>
    </dgm:pt>
    <dgm:pt modelId="{AEE6F252-B209-4B10-AEB8-DF2BB9DF12FF}" type="pres">
      <dgm:prSet presAssocID="{2F737B37-C3FE-4CF4-B8BA-2530551BAB73}" presName="sibTrans" presStyleCnt="0"/>
      <dgm:spPr/>
    </dgm:pt>
    <dgm:pt modelId="{06D1AF41-D998-4C78-9A4B-424D0F1EC1C6}" type="pres">
      <dgm:prSet presAssocID="{7C961F6F-139B-4FB5-962D-BB0741903830}" presName="node" presStyleLbl="node1" presStyleIdx="2" presStyleCnt="4">
        <dgm:presLayoutVars>
          <dgm:bulletEnabled val="1"/>
        </dgm:presLayoutVars>
      </dgm:prSet>
      <dgm:spPr/>
    </dgm:pt>
    <dgm:pt modelId="{F4F3D4EF-66D7-49A1-8EE2-06A67ED97F7D}" type="pres">
      <dgm:prSet presAssocID="{A53A2EA4-180F-4B9C-9B42-56341F781080}" presName="sibTrans" presStyleCnt="0"/>
      <dgm:spPr/>
    </dgm:pt>
    <dgm:pt modelId="{79B5FFFE-3592-492D-97AA-A4106EE3BDC9}" type="pres">
      <dgm:prSet presAssocID="{CD9FA5EA-22D3-42E4-8240-9E78E0B3CDE1}" presName="node" presStyleLbl="node1" presStyleIdx="3" presStyleCnt="4">
        <dgm:presLayoutVars>
          <dgm:bulletEnabled val="1"/>
        </dgm:presLayoutVars>
      </dgm:prSet>
      <dgm:spPr/>
    </dgm:pt>
  </dgm:ptLst>
  <dgm:cxnLst>
    <dgm:cxn modelId="{091F1107-1084-493C-AE3C-39919F5498E1}" srcId="{AC969146-65A3-40FF-B233-2FFB442D41D7}" destId="{AAA66EFD-171D-461B-8955-837673480858}" srcOrd="0" destOrd="0" parTransId="{C14588A1-0851-4C0B-8108-A5910127B040}" sibTransId="{159C521B-FFFF-41D7-BF79-60803DCA99C0}"/>
    <dgm:cxn modelId="{C608A72E-9506-4A64-9B26-D95535A7866D}" type="presOf" srcId="{7C961F6F-139B-4FB5-962D-BB0741903830}" destId="{06D1AF41-D998-4C78-9A4B-424D0F1EC1C6}" srcOrd="0" destOrd="0" presId="urn:microsoft.com/office/officeart/2005/8/layout/default"/>
    <dgm:cxn modelId="{23B97B4B-73C0-458D-A0B1-40C08EA2B3F7}" type="presOf" srcId="{CD9FA5EA-22D3-42E4-8240-9E78E0B3CDE1}" destId="{79B5FFFE-3592-492D-97AA-A4106EE3BDC9}" srcOrd="0" destOrd="0" presId="urn:microsoft.com/office/officeart/2005/8/layout/default"/>
    <dgm:cxn modelId="{74DC274D-E1E3-46C5-BE72-C60DCEE6A424}" type="presOf" srcId="{F219F1E9-99E2-4668-B9C5-AA683A52A51D}" destId="{2261CEFC-08CF-4353-959B-35DD34E587A6}" srcOrd="0" destOrd="0" presId="urn:microsoft.com/office/officeart/2005/8/layout/default"/>
    <dgm:cxn modelId="{68C19484-E5D2-4C43-850B-E89F49261CFD}" type="presOf" srcId="{AAA66EFD-171D-461B-8955-837673480858}" destId="{55348E8A-8D47-4205-A865-6FAFA7EAFF6A}" srcOrd="0" destOrd="0" presId="urn:microsoft.com/office/officeart/2005/8/layout/default"/>
    <dgm:cxn modelId="{F10707AA-8C80-46B1-84EF-0F6751A7C1D3}" srcId="{AC969146-65A3-40FF-B233-2FFB442D41D7}" destId="{7C961F6F-139B-4FB5-962D-BB0741903830}" srcOrd="2" destOrd="0" parTransId="{2299D324-9F9A-47B3-8019-7C9090DB92CE}" sibTransId="{A53A2EA4-180F-4B9C-9B42-56341F781080}"/>
    <dgm:cxn modelId="{66F6F4C5-CEB0-4DA5-A4D6-0E075A35A159}" srcId="{AC969146-65A3-40FF-B233-2FFB442D41D7}" destId="{F219F1E9-99E2-4668-B9C5-AA683A52A51D}" srcOrd="1" destOrd="0" parTransId="{2B535E86-D22B-4652-BB4B-B2BAA0570AFC}" sibTransId="{2F737B37-C3FE-4CF4-B8BA-2530551BAB73}"/>
    <dgm:cxn modelId="{B7E501D3-370E-4030-A38C-764342F5B982}" srcId="{AC969146-65A3-40FF-B233-2FFB442D41D7}" destId="{CD9FA5EA-22D3-42E4-8240-9E78E0B3CDE1}" srcOrd="3" destOrd="0" parTransId="{41A57476-651E-42E7-A853-CEF0C5F3BDF9}" sibTransId="{E56C903A-801B-4CB2-A2A2-06C7671C1371}"/>
    <dgm:cxn modelId="{4D5D11D6-4B09-4F5A-AF6E-B749C418B558}" type="presOf" srcId="{AC969146-65A3-40FF-B233-2FFB442D41D7}" destId="{55831909-10A5-4077-B7BB-7B0070BF8423}" srcOrd="0" destOrd="0" presId="urn:microsoft.com/office/officeart/2005/8/layout/default"/>
    <dgm:cxn modelId="{2134FD5E-B431-4137-84C2-C1AFBCB30209}" type="presParOf" srcId="{55831909-10A5-4077-B7BB-7B0070BF8423}" destId="{55348E8A-8D47-4205-A865-6FAFA7EAFF6A}" srcOrd="0" destOrd="0" presId="urn:microsoft.com/office/officeart/2005/8/layout/default"/>
    <dgm:cxn modelId="{814F64D2-6C83-4CED-B7B4-9E8B928EAB13}" type="presParOf" srcId="{55831909-10A5-4077-B7BB-7B0070BF8423}" destId="{A442E02C-A340-4AE6-8BB4-B35AB88BB0F0}" srcOrd="1" destOrd="0" presId="urn:microsoft.com/office/officeart/2005/8/layout/default"/>
    <dgm:cxn modelId="{F4EF406B-1912-424E-98AE-CFC28F7A5A5D}" type="presParOf" srcId="{55831909-10A5-4077-B7BB-7B0070BF8423}" destId="{2261CEFC-08CF-4353-959B-35DD34E587A6}" srcOrd="2" destOrd="0" presId="urn:microsoft.com/office/officeart/2005/8/layout/default"/>
    <dgm:cxn modelId="{AA7D7D6E-FB4C-42DC-A23C-05F12F2423F8}" type="presParOf" srcId="{55831909-10A5-4077-B7BB-7B0070BF8423}" destId="{AEE6F252-B209-4B10-AEB8-DF2BB9DF12FF}" srcOrd="3" destOrd="0" presId="urn:microsoft.com/office/officeart/2005/8/layout/default"/>
    <dgm:cxn modelId="{3FBBC133-368E-4E44-990B-29C9BAAF28B6}" type="presParOf" srcId="{55831909-10A5-4077-B7BB-7B0070BF8423}" destId="{06D1AF41-D998-4C78-9A4B-424D0F1EC1C6}" srcOrd="4" destOrd="0" presId="urn:microsoft.com/office/officeart/2005/8/layout/default"/>
    <dgm:cxn modelId="{464BA6BA-B5BA-4BD4-B2A7-9FD7D6688769}" type="presParOf" srcId="{55831909-10A5-4077-B7BB-7B0070BF8423}" destId="{F4F3D4EF-66D7-49A1-8EE2-06A67ED97F7D}" srcOrd="5" destOrd="0" presId="urn:microsoft.com/office/officeart/2005/8/layout/default"/>
    <dgm:cxn modelId="{A6D8FBD7-E35B-49E7-8EAA-4FEE12F33CFB}" type="presParOf" srcId="{55831909-10A5-4077-B7BB-7B0070BF8423}" destId="{79B5FFFE-3592-492D-97AA-A4106EE3BDC9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DC406E-8581-461D-B68E-7BC9CCEB93F3}">
      <dsp:nvSpPr>
        <dsp:cNvPr id="0" name=""/>
        <dsp:cNvSpPr/>
      </dsp:nvSpPr>
      <dsp:spPr>
        <a:xfrm rot="5400000">
          <a:off x="4545152" y="-1996723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ESNAVAL – Cadete</a:t>
          </a:r>
        </a:p>
      </dsp:txBody>
      <dsp:txXfrm rot="-5400000">
        <a:off x="2501607" y="64406"/>
        <a:ext cx="4429717" cy="325043"/>
      </dsp:txXfrm>
    </dsp:sp>
    <dsp:sp modelId="{FA31B631-16F1-4D11-9E3B-991C2F7889FD}">
      <dsp:nvSpPr>
        <dsp:cNvPr id="0" name=""/>
        <dsp:cNvSpPr/>
      </dsp:nvSpPr>
      <dsp:spPr>
        <a:xfrm>
          <a:off x="0" y="1795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2006–2009</a:t>
          </a:r>
        </a:p>
      </dsp:txBody>
      <dsp:txXfrm>
        <a:off x="21980" y="23775"/>
        <a:ext cx="2457647" cy="406304"/>
      </dsp:txXfrm>
    </dsp:sp>
    <dsp:sp modelId="{5789BF3F-68EA-45DE-A9CB-C9E723F4686C}">
      <dsp:nvSpPr>
        <dsp:cNvPr id="0" name=""/>
        <dsp:cNvSpPr/>
      </dsp:nvSpPr>
      <dsp:spPr>
        <a:xfrm rot="5400000">
          <a:off x="4545152" y="-1523945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ESMERALDA – Guardiamarina</a:t>
          </a:r>
        </a:p>
      </dsp:txBody>
      <dsp:txXfrm rot="-5400000">
        <a:off x="2501607" y="537184"/>
        <a:ext cx="4429717" cy="325043"/>
      </dsp:txXfrm>
    </dsp:sp>
    <dsp:sp modelId="{B61FB5B6-F2D4-4432-A55E-CDBF9F5CD966}">
      <dsp:nvSpPr>
        <dsp:cNvPr id="0" name=""/>
        <dsp:cNvSpPr/>
      </dsp:nvSpPr>
      <dsp:spPr>
        <a:xfrm>
          <a:off x="0" y="474573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2010</a:t>
          </a:r>
        </a:p>
      </dsp:txBody>
      <dsp:txXfrm>
        <a:off x="21980" y="496553"/>
        <a:ext cx="2457647" cy="406304"/>
      </dsp:txXfrm>
    </dsp:sp>
    <dsp:sp modelId="{62B4F386-03F8-41AB-A0FD-794CF8F5A5B7}">
      <dsp:nvSpPr>
        <dsp:cNvPr id="0" name=""/>
        <dsp:cNvSpPr/>
      </dsp:nvSpPr>
      <dsp:spPr>
        <a:xfrm rot="5400000">
          <a:off x="4545152" y="-1051167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PRAT – </a:t>
          </a:r>
          <a:r>
            <a:rPr lang="es-CL" sz="1600" kern="1200" dirty="0" err="1">
              <a:latin typeface="Arial Narrow" panose="020B0606020202030204" pitchFamily="34" charset="0"/>
            </a:rPr>
            <a:t>Ayte</a:t>
          </a:r>
          <a:r>
            <a:rPr lang="es-CL" sz="1600" kern="1200" dirty="0">
              <a:latin typeface="Arial Narrow" panose="020B0606020202030204" pitchFamily="34" charset="0"/>
            </a:rPr>
            <a:t>. Piloto</a:t>
          </a:r>
        </a:p>
      </dsp:txBody>
      <dsp:txXfrm rot="-5400000">
        <a:off x="2501607" y="1009962"/>
        <a:ext cx="4429717" cy="325043"/>
      </dsp:txXfrm>
    </dsp:sp>
    <dsp:sp modelId="{7901009E-CA9B-4C32-83C8-329538BD516D}">
      <dsp:nvSpPr>
        <dsp:cNvPr id="0" name=""/>
        <dsp:cNvSpPr/>
      </dsp:nvSpPr>
      <dsp:spPr>
        <a:xfrm>
          <a:off x="0" y="947351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2011</a:t>
          </a:r>
        </a:p>
      </dsp:txBody>
      <dsp:txXfrm>
        <a:off x="21980" y="969331"/>
        <a:ext cx="2457647" cy="406304"/>
      </dsp:txXfrm>
    </dsp:sp>
    <dsp:sp modelId="{C9A91EF0-081A-4165-98E2-3BFB3F1D9F4D}">
      <dsp:nvSpPr>
        <dsp:cNvPr id="0" name=""/>
        <dsp:cNvSpPr/>
      </dsp:nvSpPr>
      <dsp:spPr>
        <a:xfrm rot="5400000">
          <a:off x="4545152" y="-578388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600" kern="1200" dirty="0">
              <a:latin typeface="Arial Narrow" panose="020B0606020202030204" pitchFamily="34" charset="0"/>
            </a:rPr>
            <a:t> LPC DÍAZ – 2do Comandante / Comandante</a:t>
          </a:r>
        </a:p>
      </dsp:txBody>
      <dsp:txXfrm rot="-5400000">
        <a:off x="2501607" y="1482741"/>
        <a:ext cx="4429717" cy="325043"/>
      </dsp:txXfrm>
    </dsp:sp>
    <dsp:sp modelId="{23C19C32-D990-48C8-894C-E3681A40B8E1}">
      <dsp:nvSpPr>
        <dsp:cNvPr id="0" name=""/>
        <dsp:cNvSpPr/>
      </dsp:nvSpPr>
      <dsp:spPr>
        <a:xfrm>
          <a:off x="0" y="1420129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>
              <a:latin typeface="Arial Narrow" panose="020B0606020202030204" pitchFamily="34" charset="0"/>
            </a:rPr>
            <a:t>2012–2013</a:t>
          </a:r>
        </a:p>
      </dsp:txBody>
      <dsp:txXfrm>
        <a:off x="21980" y="1442109"/>
        <a:ext cx="2457647" cy="406304"/>
      </dsp:txXfrm>
    </dsp:sp>
    <dsp:sp modelId="{7A6AB13B-44EF-4A1E-8507-849671476B6F}">
      <dsp:nvSpPr>
        <dsp:cNvPr id="0" name=""/>
        <dsp:cNvSpPr/>
      </dsp:nvSpPr>
      <dsp:spPr>
        <a:xfrm rot="5400000">
          <a:off x="4545152" y="-105610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APOLINAV – Especialidad</a:t>
          </a:r>
        </a:p>
      </dsp:txBody>
      <dsp:txXfrm rot="-5400000">
        <a:off x="2501607" y="1955519"/>
        <a:ext cx="4429717" cy="325043"/>
      </dsp:txXfrm>
    </dsp:sp>
    <dsp:sp modelId="{BEDDD6E0-F102-4012-BA27-E1C20E1CD291}">
      <dsp:nvSpPr>
        <dsp:cNvPr id="0" name=""/>
        <dsp:cNvSpPr/>
      </dsp:nvSpPr>
      <dsp:spPr>
        <a:xfrm>
          <a:off x="0" y="1892907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2014</a:t>
          </a:r>
        </a:p>
      </dsp:txBody>
      <dsp:txXfrm>
        <a:off x="21980" y="1914887"/>
        <a:ext cx="2457647" cy="406304"/>
      </dsp:txXfrm>
    </dsp:sp>
    <dsp:sp modelId="{8502B036-37AC-44D7-A285-032B6FB20573}">
      <dsp:nvSpPr>
        <dsp:cNvPr id="0" name=""/>
        <dsp:cNvSpPr/>
      </dsp:nvSpPr>
      <dsp:spPr>
        <a:xfrm rot="5400000">
          <a:off x="4545152" y="367167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 ESAVNAV – Curso Piloto</a:t>
          </a:r>
        </a:p>
      </dsp:txBody>
      <dsp:txXfrm rot="-5400000">
        <a:off x="2501607" y="2428296"/>
        <a:ext cx="4429717" cy="325043"/>
      </dsp:txXfrm>
    </dsp:sp>
    <dsp:sp modelId="{F0BC9406-34D9-4F3D-966C-CDBB1B3C9E1C}">
      <dsp:nvSpPr>
        <dsp:cNvPr id="0" name=""/>
        <dsp:cNvSpPr/>
      </dsp:nvSpPr>
      <dsp:spPr>
        <a:xfrm>
          <a:off x="0" y="2365685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2015</a:t>
          </a:r>
        </a:p>
      </dsp:txBody>
      <dsp:txXfrm>
        <a:off x="21980" y="2387665"/>
        <a:ext cx="2457647" cy="406304"/>
      </dsp:txXfrm>
    </dsp:sp>
    <dsp:sp modelId="{1ED6C9DA-BC90-40F8-AAA3-A5C9BB1FB911}">
      <dsp:nvSpPr>
        <dsp:cNvPr id="0" name=""/>
        <dsp:cNvSpPr/>
      </dsp:nvSpPr>
      <dsp:spPr>
        <a:xfrm rot="5400000">
          <a:off x="4545152" y="839945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 APOLINAV – Especialidad Tc.</a:t>
          </a:r>
        </a:p>
      </dsp:txBody>
      <dsp:txXfrm rot="-5400000">
        <a:off x="2501607" y="2901074"/>
        <a:ext cx="4429717" cy="325043"/>
      </dsp:txXfrm>
    </dsp:sp>
    <dsp:sp modelId="{CD84CDE3-56BE-4AD1-993A-C74E12DF847B}">
      <dsp:nvSpPr>
        <dsp:cNvPr id="0" name=""/>
        <dsp:cNvSpPr/>
      </dsp:nvSpPr>
      <dsp:spPr>
        <a:xfrm>
          <a:off x="0" y="2838464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2016</a:t>
          </a:r>
        </a:p>
      </dsp:txBody>
      <dsp:txXfrm>
        <a:off x="21980" y="2860444"/>
        <a:ext cx="2457647" cy="406304"/>
      </dsp:txXfrm>
    </dsp:sp>
    <dsp:sp modelId="{6118592E-3D48-4E28-90FF-CA9A61BCFDB9}">
      <dsp:nvSpPr>
        <dsp:cNvPr id="0" name=""/>
        <dsp:cNvSpPr/>
      </dsp:nvSpPr>
      <dsp:spPr>
        <a:xfrm rot="5400000">
          <a:off x="4545152" y="1312723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 CONDELL – OFTEL</a:t>
          </a:r>
        </a:p>
      </dsp:txBody>
      <dsp:txXfrm rot="-5400000">
        <a:off x="2501607" y="3373852"/>
        <a:ext cx="4429717" cy="325043"/>
      </dsp:txXfrm>
    </dsp:sp>
    <dsp:sp modelId="{27039B2F-2705-4D8E-B8EF-3EB6BBC49A86}">
      <dsp:nvSpPr>
        <dsp:cNvPr id="0" name=""/>
        <dsp:cNvSpPr/>
      </dsp:nvSpPr>
      <dsp:spPr>
        <a:xfrm>
          <a:off x="0" y="3311242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2017–2018</a:t>
          </a:r>
        </a:p>
      </dsp:txBody>
      <dsp:txXfrm>
        <a:off x="21980" y="3333222"/>
        <a:ext cx="2457647" cy="406304"/>
      </dsp:txXfrm>
    </dsp:sp>
    <dsp:sp modelId="{862FE3FB-AC99-4844-92CC-2384FA6A35AD}">
      <dsp:nvSpPr>
        <dsp:cNvPr id="0" name=""/>
        <dsp:cNvSpPr/>
      </dsp:nvSpPr>
      <dsp:spPr>
        <a:xfrm rot="5400000">
          <a:off x="4545152" y="1785501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PRIZONA – </a:t>
          </a:r>
          <a:r>
            <a:rPr lang="es-CL" sz="1600" kern="1200" dirty="0" err="1">
              <a:latin typeface="Arial Narrow" panose="020B0606020202030204" pitchFamily="34" charset="0"/>
            </a:rPr>
            <a:t>Ayudor</a:t>
          </a:r>
          <a:endParaRPr lang="es-CL" sz="1600" kern="1200" dirty="0">
            <a:latin typeface="Arial Narrow" panose="020B0606020202030204" pitchFamily="34" charset="0"/>
          </a:endParaRPr>
        </a:p>
      </dsp:txBody>
      <dsp:txXfrm rot="-5400000">
        <a:off x="2501607" y="3846630"/>
        <a:ext cx="4429717" cy="325043"/>
      </dsp:txXfrm>
    </dsp:sp>
    <dsp:sp modelId="{6D71B7FD-C088-475C-8013-469169E7C084}">
      <dsp:nvSpPr>
        <dsp:cNvPr id="0" name=""/>
        <dsp:cNvSpPr/>
      </dsp:nvSpPr>
      <dsp:spPr>
        <a:xfrm>
          <a:off x="0" y="3784020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2019</a:t>
          </a:r>
        </a:p>
      </dsp:txBody>
      <dsp:txXfrm>
        <a:off x="21980" y="3806000"/>
        <a:ext cx="2457647" cy="406304"/>
      </dsp:txXfrm>
    </dsp:sp>
    <dsp:sp modelId="{E22D424A-3CF8-4825-8B2B-49754E5F49B1}">
      <dsp:nvSpPr>
        <dsp:cNvPr id="0" name=""/>
        <dsp:cNvSpPr/>
      </dsp:nvSpPr>
      <dsp:spPr>
        <a:xfrm rot="5400000">
          <a:off x="4545152" y="2258280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COMOPER – </a:t>
          </a:r>
          <a:r>
            <a:rPr lang="es-CL" sz="1600" kern="1200" dirty="0" err="1">
              <a:latin typeface="Arial Narrow" panose="020B0606020202030204" pitchFamily="34" charset="0"/>
            </a:rPr>
            <a:t>Ayudor</a:t>
          </a:r>
          <a:endParaRPr lang="es-CL" sz="1600" kern="1200" dirty="0">
            <a:latin typeface="Arial Narrow" panose="020B0606020202030204" pitchFamily="34" charset="0"/>
          </a:endParaRPr>
        </a:p>
      </dsp:txBody>
      <dsp:txXfrm rot="-5400000">
        <a:off x="2501607" y="4319409"/>
        <a:ext cx="4429717" cy="325043"/>
      </dsp:txXfrm>
    </dsp:sp>
    <dsp:sp modelId="{4C76EAB9-C3F2-4F9A-B656-B79811A49EE3}">
      <dsp:nvSpPr>
        <dsp:cNvPr id="0" name=""/>
        <dsp:cNvSpPr/>
      </dsp:nvSpPr>
      <dsp:spPr>
        <a:xfrm>
          <a:off x="0" y="4256798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2020</a:t>
          </a:r>
        </a:p>
      </dsp:txBody>
      <dsp:txXfrm>
        <a:off x="21980" y="4278778"/>
        <a:ext cx="2457647" cy="406304"/>
      </dsp:txXfrm>
    </dsp:sp>
    <dsp:sp modelId="{4A7F1868-5045-4AFF-9C3E-958F738DAEC0}">
      <dsp:nvSpPr>
        <dsp:cNvPr id="0" name=""/>
        <dsp:cNvSpPr/>
      </dsp:nvSpPr>
      <dsp:spPr>
        <a:xfrm rot="5400000">
          <a:off x="4545152" y="2731058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600" kern="1200" dirty="0">
              <a:latin typeface="Arial Narrow" panose="020B0606020202030204" pitchFamily="34" charset="0"/>
            </a:rPr>
            <a:t> BLANCO – OFTEL</a:t>
          </a:r>
        </a:p>
      </dsp:txBody>
      <dsp:txXfrm rot="-5400000">
        <a:off x="2501607" y="4792187"/>
        <a:ext cx="4429717" cy="325043"/>
      </dsp:txXfrm>
    </dsp:sp>
    <dsp:sp modelId="{95212416-D0E6-4DF2-8F02-6808F6F3F715}">
      <dsp:nvSpPr>
        <dsp:cNvPr id="0" name=""/>
        <dsp:cNvSpPr/>
      </dsp:nvSpPr>
      <dsp:spPr>
        <a:xfrm>
          <a:off x="0" y="4729576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2021–2022</a:t>
          </a:r>
        </a:p>
      </dsp:txBody>
      <dsp:txXfrm>
        <a:off x="21980" y="4751556"/>
        <a:ext cx="2457647" cy="406304"/>
      </dsp:txXfrm>
    </dsp:sp>
    <dsp:sp modelId="{039EBA4D-F6D5-40C5-AAB3-6906C9BC1120}">
      <dsp:nvSpPr>
        <dsp:cNvPr id="0" name=""/>
        <dsp:cNvSpPr/>
      </dsp:nvSpPr>
      <dsp:spPr>
        <a:xfrm rot="5400000">
          <a:off x="4545152" y="3203836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600" kern="1200" dirty="0">
              <a:latin typeface="Arial Narrow" panose="020B0606020202030204" pitchFamily="34" charset="0"/>
            </a:rPr>
            <a:t> ESNAVAL – Mantención y Servicios / OFDIV  / 	         Jefe Dpto. Control de Gestión</a:t>
          </a:r>
        </a:p>
      </dsp:txBody>
      <dsp:txXfrm rot="-5400000">
        <a:off x="2501607" y="5264965"/>
        <a:ext cx="4429717" cy="325043"/>
      </dsp:txXfrm>
    </dsp:sp>
    <dsp:sp modelId="{63F004F5-AAD2-4D2F-87CE-EAF9D6A90318}">
      <dsp:nvSpPr>
        <dsp:cNvPr id="0" name=""/>
        <dsp:cNvSpPr/>
      </dsp:nvSpPr>
      <dsp:spPr>
        <a:xfrm>
          <a:off x="0" y="5202354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1600" kern="1200" dirty="0">
              <a:latin typeface="Arial Narrow" panose="020B0606020202030204" pitchFamily="34" charset="0"/>
            </a:rPr>
            <a:t>2022–2025</a:t>
          </a:r>
        </a:p>
      </dsp:txBody>
      <dsp:txXfrm>
        <a:off x="21980" y="5224334"/>
        <a:ext cx="2457647" cy="406304"/>
      </dsp:txXfrm>
    </dsp:sp>
    <dsp:sp modelId="{83FAF5AC-D3F1-49F1-8C42-467238A2073E}">
      <dsp:nvSpPr>
        <dsp:cNvPr id="0" name=""/>
        <dsp:cNvSpPr/>
      </dsp:nvSpPr>
      <dsp:spPr>
        <a:xfrm rot="5400000">
          <a:off x="4545152" y="3676614"/>
          <a:ext cx="360211" cy="4447301"/>
        </a:xfrm>
        <a:prstGeom prst="round2Same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1600" kern="1200">
              <a:latin typeface="Arial Narrow" panose="020B0606020202030204" pitchFamily="34" charset="0"/>
            </a:rPr>
            <a:t>SUBTELVALP</a:t>
          </a:r>
          <a:endParaRPr lang="es-CL" sz="1600" kern="1200">
            <a:latin typeface="Arial Narrow" panose="020B0606020202030204" pitchFamily="34" charset="0"/>
          </a:endParaRPr>
        </a:p>
      </dsp:txBody>
      <dsp:txXfrm rot="-5400000">
        <a:off x="2501607" y="5737743"/>
        <a:ext cx="4429717" cy="325043"/>
      </dsp:txXfrm>
    </dsp:sp>
    <dsp:sp modelId="{3D22F731-4267-4D89-A5D0-1BC1BB77C5F3}">
      <dsp:nvSpPr>
        <dsp:cNvPr id="0" name=""/>
        <dsp:cNvSpPr/>
      </dsp:nvSpPr>
      <dsp:spPr>
        <a:xfrm>
          <a:off x="0" y="5675133"/>
          <a:ext cx="2501607" cy="450264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600" kern="1200" dirty="0">
              <a:latin typeface="Arial Narrow" panose="020B0606020202030204" pitchFamily="34" charset="0"/>
            </a:rPr>
            <a:t>2026</a:t>
          </a:r>
        </a:p>
      </dsp:txBody>
      <dsp:txXfrm>
        <a:off x="21980" y="5697113"/>
        <a:ext cx="2457647" cy="4063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151466-2930-4D08-9A03-A57545DEF0DD}">
      <dsp:nvSpPr>
        <dsp:cNvPr id="0" name=""/>
        <dsp:cNvSpPr/>
      </dsp:nvSpPr>
      <dsp:spPr>
        <a:xfrm>
          <a:off x="0" y="52299"/>
          <a:ext cx="4630381" cy="64759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kern="1200" dirty="0"/>
            <a:t>Cercano</a:t>
          </a:r>
        </a:p>
      </dsp:txBody>
      <dsp:txXfrm>
        <a:off x="31613" y="83912"/>
        <a:ext cx="4567155" cy="584369"/>
      </dsp:txXfrm>
    </dsp:sp>
    <dsp:sp modelId="{86506B97-780B-4877-88ED-AF8FDD51F091}">
      <dsp:nvSpPr>
        <dsp:cNvPr id="0" name=""/>
        <dsp:cNvSpPr/>
      </dsp:nvSpPr>
      <dsp:spPr>
        <a:xfrm>
          <a:off x="0" y="777654"/>
          <a:ext cx="4630381" cy="64759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kern="1200"/>
            <a:t>Política puerta abierta</a:t>
          </a:r>
          <a:endParaRPr lang="es-CL" sz="2700" kern="1200" dirty="0"/>
        </a:p>
      </dsp:txBody>
      <dsp:txXfrm>
        <a:off x="31613" y="809267"/>
        <a:ext cx="4567155" cy="584369"/>
      </dsp:txXfrm>
    </dsp:sp>
    <dsp:sp modelId="{14B4666B-F5A0-4752-B4B9-C532A87AF966}">
      <dsp:nvSpPr>
        <dsp:cNvPr id="0" name=""/>
        <dsp:cNvSpPr/>
      </dsp:nvSpPr>
      <dsp:spPr>
        <a:xfrm>
          <a:off x="0" y="1503009"/>
          <a:ext cx="4630381" cy="64759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kern="1200"/>
            <a:t>Prioridad 1 el personal</a:t>
          </a:r>
          <a:endParaRPr lang="es-CL" sz="2700" kern="1200" dirty="0"/>
        </a:p>
      </dsp:txBody>
      <dsp:txXfrm>
        <a:off x="31613" y="1534622"/>
        <a:ext cx="4567155" cy="584369"/>
      </dsp:txXfrm>
    </dsp:sp>
    <dsp:sp modelId="{18F31407-68C6-4145-B1CA-F757DE650D4E}">
      <dsp:nvSpPr>
        <dsp:cNvPr id="0" name=""/>
        <dsp:cNvSpPr/>
      </dsp:nvSpPr>
      <dsp:spPr>
        <a:xfrm>
          <a:off x="0" y="2228364"/>
          <a:ext cx="4630381" cy="64759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kern="1200"/>
            <a:t>Ejemplo</a:t>
          </a:r>
          <a:endParaRPr lang="es-CL" sz="2700" kern="1200" dirty="0"/>
        </a:p>
      </dsp:txBody>
      <dsp:txXfrm>
        <a:off x="31613" y="2259977"/>
        <a:ext cx="4567155" cy="584369"/>
      </dsp:txXfrm>
    </dsp:sp>
    <dsp:sp modelId="{01FBA812-DEB8-406A-B74E-D0BC98FE428C}">
      <dsp:nvSpPr>
        <dsp:cNvPr id="0" name=""/>
        <dsp:cNvSpPr/>
      </dsp:nvSpPr>
      <dsp:spPr>
        <a:xfrm>
          <a:off x="0" y="2953719"/>
          <a:ext cx="4630381" cy="64759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700" kern="1200"/>
            <a:t>Profesionalismo</a:t>
          </a:r>
          <a:endParaRPr lang="es-CL" sz="2700" kern="1200" dirty="0"/>
        </a:p>
      </dsp:txBody>
      <dsp:txXfrm>
        <a:off x="31613" y="2985332"/>
        <a:ext cx="4567155" cy="584369"/>
      </dsp:txXfrm>
    </dsp:sp>
    <dsp:sp modelId="{2A41E6A5-DF13-401A-8435-87D32C3B7F97}">
      <dsp:nvSpPr>
        <dsp:cNvPr id="0" name=""/>
        <dsp:cNvSpPr/>
      </dsp:nvSpPr>
      <dsp:spPr>
        <a:xfrm>
          <a:off x="0" y="3679074"/>
          <a:ext cx="4630381" cy="64759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700" kern="1200"/>
            <a:t>Amante de salir a la hora</a:t>
          </a:r>
          <a:endParaRPr lang="es-MX" sz="2700" kern="1200" dirty="0"/>
        </a:p>
      </dsp:txBody>
      <dsp:txXfrm>
        <a:off x="31613" y="3710687"/>
        <a:ext cx="4567155" cy="5843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1A8BE9-2056-4701-B474-910AC40878B1}">
      <dsp:nvSpPr>
        <dsp:cNvPr id="0" name=""/>
        <dsp:cNvSpPr/>
      </dsp:nvSpPr>
      <dsp:spPr>
        <a:xfrm>
          <a:off x="0" y="25445"/>
          <a:ext cx="5631900" cy="57563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Respeto transversal</a:t>
          </a:r>
        </a:p>
      </dsp:txBody>
      <dsp:txXfrm>
        <a:off x="28100" y="53545"/>
        <a:ext cx="5575700" cy="519439"/>
      </dsp:txXfrm>
    </dsp:sp>
    <dsp:sp modelId="{7FE14DFA-C29E-444F-831D-7F30B03CE1EE}">
      <dsp:nvSpPr>
        <dsp:cNvPr id="0" name=""/>
        <dsp:cNvSpPr/>
      </dsp:nvSpPr>
      <dsp:spPr>
        <a:xfrm>
          <a:off x="0" y="670205"/>
          <a:ext cx="5631900" cy="57563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Responsabilidad individual y colectiva</a:t>
          </a:r>
        </a:p>
      </dsp:txBody>
      <dsp:txXfrm>
        <a:off x="28100" y="698305"/>
        <a:ext cx="5575700" cy="519439"/>
      </dsp:txXfrm>
    </dsp:sp>
    <dsp:sp modelId="{4F468931-58B7-4C09-B3C6-7DF0E9BB2B2A}">
      <dsp:nvSpPr>
        <dsp:cNvPr id="0" name=""/>
        <dsp:cNvSpPr/>
      </dsp:nvSpPr>
      <dsp:spPr>
        <a:xfrm>
          <a:off x="0" y="1314965"/>
          <a:ext cx="5631900" cy="57563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/>
            <a:t>Comunicación directa y oportuna</a:t>
          </a:r>
          <a:endParaRPr lang="es-CL" sz="2400" kern="1200" dirty="0"/>
        </a:p>
      </dsp:txBody>
      <dsp:txXfrm>
        <a:off x="28100" y="1343065"/>
        <a:ext cx="5575700" cy="519439"/>
      </dsp:txXfrm>
    </dsp:sp>
    <dsp:sp modelId="{2300791A-5920-43B0-93CB-6E0FB79B0253}">
      <dsp:nvSpPr>
        <dsp:cNvPr id="0" name=""/>
        <dsp:cNvSpPr/>
      </dsp:nvSpPr>
      <dsp:spPr>
        <a:xfrm>
          <a:off x="0" y="1959725"/>
          <a:ext cx="5631900" cy="57563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Honestidad personal y profesional</a:t>
          </a:r>
        </a:p>
      </dsp:txBody>
      <dsp:txXfrm>
        <a:off x="28100" y="1987825"/>
        <a:ext cx="5575700" cy="519439"/>
      </dsp:txXfrm>
    </dsp:sp>
    <dsp:sp modelId="{A3D1DCCD-9D61-4072-88D0-DC4B9787E45D}">
      <dsp:nvSpPr>
        <dsp:cNvPr id="0" name=""/>
        <dsp:cNvSpPr/>
      </dsp:nvSpPr>
      <dsp:spPr>
        <a:xfrm>
          <a:off x="0" y="2604485"/>
          <a:ext cx="5631900" cy="57563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Confianza</a:t>
          </a:r>
        </a:p>
      </dsp:txBody>
      <dsp:txXfrm>
        <a:off x="28100" y="2632585"/>
        <a:ext cx="5575700" cy="519439"/>
      </dsp:txXfrm>
    </dsp:sp>
    <dsp:sp modelId="{F44F72B3-C953-4B30-A6A1-FE69911CAD1E}">
      <dsp:nvSpPr>
        <dsp:cNvPr id="0" name=""/>
        <dsp:cNvSpPr/>
      </dsp:nvSpPr>
      <dsp:spPr>
        <a:xfrm>
          <a:off x="0" y="3249245"/>
          <a:ext cx="5631900" cy="57563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400" kern="1200" dirty="0"/>
            <a:t>Los problemas se conversan</a:t>
          </a:r>
        </a:p>
      </dsp:txBody>
      <dsp:txXfrm>
        <a:off x="28100" y="3277345"/>
        <a:ext cx="5575700" cy="519439"/>
      </dsp:txXfrm>
    </dsp:sp>
    <dsp:sp modelId="{C2EE252A-C9C0-4421-8D74-E417AF31B5D1}">
      <dsp:nvSpPr>
        <dsp:cNvPr id="0" name=""/>
        <dsp:cNvSpPr/>
      </dsp:nvSpPr>
      <dsp:spPr>
        <a:xfrm>
          <a:off x="0" y="3894005"/>
          <a:ext cx="5631900" cy="575639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400" kern="1200" dirty="0"/>
            <a:t>Nuestra casa</a:t>
          </a:r>
          <a:endParaRPr lang="es-CL" sz="2400" kern="1200" dirty="0"/>
        </a:p>
      </dsp:txBody>
      <dsp:txXfrm>
        <a:off x="28100" y="3922105"/>
        <a:ext cx="5575700" cy="5194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121494-B847-4FF3-9E5D-920587C5A4B8}">
      <dsp:nvSpPr>
        <dsp:cNvPr id="0" name=""/>
        <dsp:cNvSpPr/>
      </dsp:nvSpPr>
      <dsp:spPr>
        <a:xfrm>
          <a:off x="0" y="77749"/>
          <a:ext cx="5607050" cy="67158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 dirty="0"/>
            <a:t>Somos un servicio, no un favor</a:t>
          </a:r>
          <a:endParaRPr lang="es-CL" sz="2800" kern="1200" dirty="0"/>
        </a:p>
      </dsp:txBody>
      <dsp:txXfrm>
        <a:off x="32784" y="110533"/>
        <a:ext cx="5541482" cy="606012"/>
      </dsp:txXfrm>
    </dsp:sp>
    <dsp:sp modelId="{E95134F6-BCEB-46D8-9F52-99C999F9BA92}">
      <dsp:nvSpPr>
        <dsp:cNvPr id="0" name=""/>
        <dsp:cNvSpPr/>
      </dsp:nvSpPr>
      <dsp:spPr>
        <a:xfrm>
          <a:off x="0" y="829969"/>
          <a:ext cx="5607050" cy="67158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/>
            <a:t>Importa el cómo y el resultado</a:t>
          </a:r>
          <a:endParaRPr lang="es-MX" sz="2800" kern="1200" dirty="0"/>
        </a:p>
      </dsp:txBody>
      <dsp:txXfrm>
        <a:off x="32784" y="862753"/>
        <a:ext cx="5541482" cy="606012"/>
      </dsp:txXfrm>
    </dsp:sp>
    <dsp:sp modelId="{00C4DFAD-39E0-48D9-B88B-29FB511B82F0}">
      <dsp:nvSpPr>
        <dsp:cNvPr id="0" name=""/>
        <dsp:cNvSpPr/>
      </dsp:nvSpPr>
      <dsp:spPr>
        <a:xfrm>
          <a:off x="0" y="1582189"/>
          <a:ext cx="5607050" cy="67158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800" kern="1200"/>
            <a:t>Error como aprendizaje</a:t>
          </a:r>
          <a:endParaRPr lang="es-CL" sz="2800" kern="1200" dirty="0"/>
        </a:p>
      </dsp:txBody>
      <dsp:txXfrm>
        <a:off x="32784" y="1614973"/>
        <a:ext cx="5541482" cy="606012"/>
      </dsp:txXfrm>
    </dsp:sp>
    <dsp:sp modelId="{2170D78D-D358-48CB-8666-45788F059EAD}">
      <dsp:nvSpPr>
        <dsp:cNvPr id="0" name=""/>
        <dsp:cNvSpPr/>
      </dsp:nvSpPr>
      <dsp:spPr>
        <a:xfrm>
          <a:off x="0" y="2334409"/>
          <a:ext cx="5607050" cy="67158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/>
            <a:t>Reglas claras</a:t>
          </a:r>
          <a:endParaRPr lang="es-MX" sz="2800" kern="1200" dirty="0"/>
        </a:p>
      </dsp:txBody>
      <dsp:txXfrm>
        <a:off x="32784" y="2367193"/>
        <a:ext cx="5541482" cy="606012"/>
      </dsp:txXfrm>
    </dsp:sp>
    <dsp:sp modelId="{2206D6F2-6FB7-4AFF-9046-4EFF0D39619C}">
      <dsp:nvSpPr>
        <dsp:cNvPr id="0" name=""/>
        <dsp:cNvSpPr/>
      </dsp:nvSpPr>
      <dsp:spPr>
        <a:xfrm>
          <a:off x="0" y="3086628"/>
          <a:ext cx="5607050" cy="67158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/>
            <a:t>Cumplimiento con sentido</a:t>
          </a:r>
          <a:endParaRPr lang="es-MX" sz="2800" kern="1200" dirty="0"/>
        </a:p>
      </dsp:txBody>
      <dsp:txXfrm>
        <a:off x="32784" y="3119412"/>
        <a:ext cx="5541482" cy="606012"/>
      </dsp:txXfrm>
    </dsp:sp>
    <dsp:sp modelId="{B4529807-283F-48B5-9EA3-B2133C954E92}">
      <dsp:nvSpPr>
        <dsp:cNvPr id="0" name=""/>
        <dsp:cNvSpPr/>
      </dsp:nvSpPr>
      <dsp:spPr>
        <a:xfrm>
          <a:off x="0" y="3838849"/>
          <a:ext cx="5607050" cy="67158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800" kern="1200"/>
            <a:t>Revisión y mejora</a:t>
          </a:r>
          <a:endParaRPr lang="es-MX" sz="2800" kern="1200" dirty="0"/>
        </a:p>
      </dsp:txBody>
      <dsp:txXfrm>
        <a:off x="32784" y="3871633"/>
        <a:ext cx="5541482" cy="60601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22F72C-C329-4F64-B223-A4FF1C753E68}">
      <dsp:nvSpPr>
        <dsp:cNvPr id="0" name=""/>
        <dsp:cNvSpPr/>
      </dsp:nvSpPr>
      <dsp:spPr>
        <a:xfrm>
          <a:off x="0" y="30008"/>
          <a:ext cx="5245100" cy="5036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100" kern="1200" dirty="0"/>
            <a:t>Niveles de responsabilidad y jerarquía</a:t>
          </a:r>
          <a:endParaRPr lang="es-CL" sz="2100" kern="1200" dirty="0"/>
        </a:p>
      </dsp:txBody>
      <dsp:txXfrm>
        <a:off x="24588" y="54596"/>
        <a:ext cx="5195924" cy="454509"/>
      </dsp:txXfrm>
    </dsp:sp>
    <dsp:sp modelId="{B2C3B77F-DF20-47A0-8595-C3026C75A644}">
      <dsp:nvSpPr>
        <dsp:cNvPr id="0" name=""/>
        <dsp:cNvSpPr/>
      </dsp:nvSpPr>
      <dsp:spPr>
        <a:xfrm>
          <a:off x="0" y="594173"/>
          <a:ext cx="5245100" cy="5036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kern="1200"/>
            <a:t>Metodología ágil</a:t>
          </a:r>
          <a:endParaRPr lang="es-CL" sz="2100" kern="1200" dirty="0"/>
        </a:p>
      </dsp:txBody>
      <dsp:txXfrm>
        <a:off x="24588" y="618761"/>
        <a:ext cx="5195924" cy="454509"/>
      </dsp:txXfrm>
    </dsp:sp>
    <dsp:sp modelId="{43A171CE-00D1-4117-BE6B-E5988B8BCCE2}">
      <dsp:nvSpPr>
        <dsp:cNvPr id="0" name=""/>
        <dsp:cNvSpPr/>
      </dsp:nvSpPr>
      <dsp:spPr>
        <a:xfrm>
          <a:off x="0" y="1158338"/>
          <a:ext cx="5245100" cy="5036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kern="1200"/>
            <a:t>Reuniones breves</a:t>
          </a:r>
          <a:endParaRPr lang="es-CL" sz="2100" kern="1200" dirty="0"/>
        </a:p>
      </dsp:txBody>
      <dsp:txXfrm>
        <a:off x="24588" y="1182926"/>
        <a:ext cx="5195924" cy="454509"/>
      </dsp:txXfrm>
    </dsp:sp>
    <dsp:sp modelId="{40661479-2FBE-4922-9B54-A9174B55D3F3}">
      <dsp:nvSpPr>
        <dsp:cNvPr id="0" name=""/>
        <dsp:cNvSpPr/>
      </dsp:nvSpPr>
      <dsp:spPr>
        <a:xfrm>
          <a:off x="0" y="1722503"/>
          <a:ext cx="5245100" cy="5036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100" kern="1200"/>
            <a:t>Todos aportan</a:t>
          </a:r>
          <a:endParaRPr lang="es-CL" sz="2100" kern="1200" dirty="0"/>
        </a:p>
      </dsp:txBody>
      <dsp:txXfrm>
        <a:off x="24588" y="1747091"/>
        <a:ext cx="5195924" cy="454509"/>
      </dsp:txXfrm>
    </dsp:sp>
    <dsp:sp modelId="{8FDF35E5-2F40-475C-A218-70A2684D1110}">
      <dsp:nvSpPr>
        <dsp:cNvPr id="0" name=""/>
        <dsp:cNvSpPr/>
      </dsp:nvSpPr>
      <dsp:spPr>
        <a:xfrm>
          <a:off x="0" y="2286668"/>
          <a:ext cx="5245100" cy="5036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100" kern="1200"/>
            <a:t>Esta es nuestra casa</a:t>
          </a:r>
          <a:endParaRPr lang="es-MX" sz="2100" kern="1200" dirty="0"/>
        </a:p>
      </dsp:txBody>
      <dsp:txXfrm>
        <a:off x="24588" y="2311256"/>
        <a:ext cx="5195924" cy="454509"/>
      </dsp:txXfrm>
    </dsp:sp>
    <dsp:sp modelId="{1F94DAA8-9CDA-4306-A43B-62B61892EF73}">
      <dsp:nvSpPr>
        <dsp:cNvPr id="0" name=""/>
        <dsp:cNvSpPr/>
      </dsp:nvSpPr>
      <dsp:spPr>
        <a:xfrm>
          <a:off x="0" y="2850833"/>
          <a:ext cx="5245100" cy="5036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100" kern="1200"/>
            <a:t>Trabajo en equipo</a:t>
          </a:r>
          <a:endParaRPr lang="es-MX" sz="2100" kern="1200" dirty="0"/>
        </a:p>
      </dsp:txBody>
      <dsp:txXfrm>
        <a:off x="24588" y="2875421"/>
        <a:ext cx="5195924" cy="454509"/>
      </dsp:txXfrm>
    </dsp:sp>
    <dsp:sp modelId="{16D28A23-5E2C-411F-A030-21DA286A7C03}">
      <dsp:nvSpPr>
        <dsp:cNvPr id="0" name=""/>
        <dsp:cNvSpPr/>
      </dsp:nvSpPr>
      <dsp:spPr>
        <a:xfrm>
          <a:off x="0" y="3414999"/>
          <a:ext cx="5245100" cy="5036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100" kern="1200"/>
            <a:t>Respeto por la experiencia</a:t>
          </a:r>
          <a:endParaRPr lang="es-MX" sz="2100" kern="1200" dirty="0"/>
        </a:p>
      </dsp:txBody>
      <dsp:txXfrm>
        <a:off x="24588" y="3439587"/>
        <a:ext cx="5195924" cy="454509"/>
      </dsp:txXfrm>
    </dsp:sp>
    <dsp:sp modelId="{20A5949C-61B9-4109-BEA2-3145C033AB7C}">
      <dsp:nvSpPr>
        <dsp:cNvPr id="0" name=""/>
        <dsp:cNvSpPr/>
      </dsp:nvSpPr>
      <dsp:spPr>
        <a:xfrm>
          <a:off x="0" y="3979164"/>
          <a:ext cx="5245100" cy="5036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100" kern="1200"/>
            <a:t>Profesionalismo</a:t>
          </a:r>
          <a:endParaRPr lang="es-MX" sz="2100" kern="1200" dirty="0"/>
        </a:p>
      </dsp:txBody>
      <dsp:txXfrm>
        <a:off x="24588" y="4003752"/>
        <a:ext cx="5195924" cy="454509"/>
      </dsp:txXfrm>
    </dsp:sp>
    <dsp:sp modelId="{EEDB101F-DF40-44B6-8523-862050607DA5}">
      <dsp:nvSpPr>
        <dsp:cNvPr id="0" name=""/>
        <dsp:cNvSpPr/>
      </dsp:nvSpPr>
      <dsp:spPr>
        <a:xfrm>
          <a:off x="0" y="4543329"/>
          <a:ext cx="5245100" cy="50368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100" kern="1200"/>
            <a:t>Enfoque en soluciones</a:t>
          </a:r>
          <a:endParaRPr lang="es-MX" sz="2100" kern="1200" dirty="0"/>
        </a:p>
      </dsp:txBody>
      <dsp:txXfrm>
        <a:off x="24588" y="4567917"/>
        <a:ext cx="5195924" cy="4545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FDADBC-91A7-4529-9941-8D3FCC68B831}">
      <dsp:nvSpPr>
        <dsp:cNvPr id="0" name=""/>
        <dsp:cNvSpPr/>
      </dsp:nvSpPr>
      <dsp:spPr>
        <a:xfrm>
          <a:off x="0" y="511063"/>
          <a:ext cx="6178550" cy="2197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9524" tIns="645668" rIns="479524" bIns="220472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3100" kern="1200" dirty="0"/>
            <a:t>Compromiso, responsabilidad, actitud proactiva, comunicación honesta</a:t>
          </a:r>
          <a:endParaRPr lang="es-CL" sz="3100" kern="1200" dirty="0"/>
        </a:p>
      </dsp:txBody>
      <dsp:txXfrm>
        <a:off x="0" y="511063"/>
        <a:ext cx="6178550" cy="2197125"/>
      </dsp:txXfrm>
    </dsp:sp>
    <dsp:sp modelId="{9F3138EF-B1D1-467D-8C39-D1CFCADEC67A}">
      <dsp:nvSpPr>
        <dsp:cNvPr id="0" name=""/>
        <dsp:cNvSpPr/>
      </dsp:nvSpPr>
      <dsp:spPr>
        <a:xfrm>
          <a:off x="308927" y="53503"/>
          <a:ext cx="4324985" cy="91512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474" tIns="0" rIns="163474" bIns="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100" kern="1200" dirty="0"/>
            <a:t>Equipo:</a:t>
          </a:r>
          <a:endParaRPr lang="es-CL" sz="3100" kern="1200" dirty="0"/>
        </a:p>
      </dsp:txBody>
      <dsp:txXfrm>
        <a:off x="353599" y="98175"/>
        <a:ext cx="4235641" cy="825776"/>
      </dsp:txXfrm>
    </dsp:sp>
    <dsp:sp modelId="{DC6BE200-4269-4DF9-8E82-41D86B618F5C}">
      <dsp:nvSpPr>
        <dsp:cNvPr id="0" name=""/>
        <dsp:cNvSpPr/>
      </dsp:nvSpPr>
      <dsp:spPr>
        <a:xfrm>
          <a:off x="0" y="3333149"/>
          <a:ext cx="6178550" cy="1757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79524" tIns="645668" rIns="479524" bIns="220472" numCol="1" spcCol="1270" anchor="t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3100" kern="1200"/>
            <a:t>Claridad, coherencia, respaldo, escucha</a:t>
          </a:r>
          <a:endParaRPr lang="es-MX" sz="3100" kern="1200" dirty="0"/>
        </a:p>
      </dsp:txBody>
      <dsp:txXfrm>
        <a:off x="0" y="3333149"/>
        <a:ext cx="6178550" cy="1757700"/>
      </dsp:txXfrm>
    </dsp:sp>
    <dsp:sp modelId="{8B06D397-C4AE-48AD-B5A5-5FB7F35CDD38}">
      <dsp:nvSpPr>
        <dsp:cNvPr id="0" name=""/>
        <dsp:cNvSpPr/>
      </dsp:nvSpPr>
      <dsp:spPr>
        <a:xfrm>
          <a:off x="308927" y="2875588"/>
          <a:ext cx="4324985" cy="91512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474" tIns="0" rIns="163474" bIns="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3100" kern="1200" dirty="0"/>
            <a:t>Jefatura:</a:t>
          </a:r>
        </a:p>
      </dsp:txBody>
      <dsp:txXfrm>
        <a:off x="353599" y="2920260"/>
        <a:ext cx="4235641" cy="82577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61E885-F25F-475E-8026-2CE102CD8DBC}">
      <dsp:nvSpPr>
        <dsp:cNvPr id="0" name=""/>
        <dsp:cNvSpPr/>
      </dsp:nvSpPr>
      <dsp:spPr>
        <a:xfrm>
          <a:off x="0" y="808236"/>
          <a:ext cx="4768850" cy="8634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600" kern="1200" dirty="0"/>
            <a:t>Decisiones del jefe</a:t>
          </a:r>
        </a:p>
      </dsp:txBody>
      <dsp:txXfrm>
        <a:off x="42151" y="850387"/>
        <a:ext cx="4684548" cy="779158"/>
      </dsp:txXfrm>
    </dsp:sp>
    <dsp:sp modelId="{989FEDC6-7F01-4634-BF10-9995C1F853DD}">
      <dsp:nvSpPr>
        <dsp:cNvPr id="0" name=""/>
        <dsp:cNvSpPr/>
      </dsp:nvSpPr>
      <dsp:spPr>
        <a:xfrm>
          <a:off x="0" y="1775376"/>
          <a:ext cx="4768850" cy="8634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600" kern="1200"/>
            <a:t>Decisiones del equipo</a:t>
          </a:r>
          <a:endParaRPr lang="es-CL" sz="3600" kern="1200" dirty="0"/>
        </a:p>
      </dsp:txBody>
      <dsp:txXfrm>
        <a:off x="42151" y="1817527"/>
        <a:ext cx="4684548" cy="779158"/>
      </dsp:txXfrm>
    </dsp:sp>
    <dsp:sp modelId="{589E2225-AD68-4E41-AAF6-872E7D89E300}">
      <dsp:nvSpPr>
        <dsp:cNvPr id="0" name=""/>
        <dsp:cNvSpPr/>
      </dsp:nvSpPr>
      <dsp:spPr>
        <a:xfrm>
          <a:off x="0" y="2742516"/>
          <a:ext cx="4768850" cy="8634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600" kern="1200"/>
            <a:t>Decisiones compartidas</a:t>
          </a:r>
          <a:endParaRPr lang="es-CL" sz="3600" kern="1200" dirty="0"/>
        </a:p>
      </dsp:txBody>
      <dsp:txXfrm>
        <a:off x="42151" y="2784667"/>
        <a:ext cx="4684548" cy="77915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0348C6-ED50-46E5-8208-EF544FDC5A0C}">
      <dsp:nvSpPr>
        <dsp:cNvPr id="0" name=""/>
        <dsp:cNvSpPr/>
      </dsp:nvSpPr>
      <dsp:spPr>
        <a:xfrm>
          <a:off x="0" y="37280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900" kern="1200" dirty="0"/>
            <a:t>Conflictos de frente</a:t>
          </a:r>
          <a:endParaRPr lang="es-CL" sz="2900" kern="1200" dirty="0"/>
        </a:p>
      </dsp:txBody>
      <dsp:txXfrm>
        <a:off x="33955" y="71235"/>
        <a:ext cx="4453290" cy="627655"/>
      </dsp:txXfrm>
    </dsp:sp>
    <dsp:sp modelId="{923D0E73-8D81-4869-B606-6CEE675F8F4F}">
      <dsp:nvSpPr>
        <dsp:cNvPr id="0" name=""/>
        <dsp:cNvSpPr/>
      </dsp:nvSpPr>
      <dsp:spPr>
        <a:xfrm>
          <a:off x="0" y="816365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900" kern="1200" dirty="0"/>
            <a:t>No al rumor</a:t>
          </a:r>
        </a:p>
      </dsp:txBody>
      <dsp:txXfrm>
        <a:off x="33955" y="850320"/>
        <a:ext cx="4453290" cy="627655"/>
      </dsp:txXfrm>
    </dsp:sp>
    <dsp:sp modelId="{8B44B308-DFF9-4A13-8F68-5159A69CD2EE}">
      <dsp:nvSpPr>
        <dsp:cNvPr id="0" name=""/>
        <dsp:cNvSpPr/>
      </dsp:nvSpPr>
      <dsp:spPr>
        <a:xfrm>
          <a:off x="0" y="1595450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900" kern="1200" dirty="0"/>
            <a:t>La confianza se construye</a:t>
          </a:r>
        </a:p>
      </dsp:txBody>
      <dsp:txXfrm>
        <a:off x="33955" y="1629405"/>
        <a:ext cx="4453290" cy="627655"/>
      </dsp:txXfrm>
    </dsp:sp>
    <dsp:sp modelId="{569142D3-0CAB-4E70-BE05-E39575749DCC}">
      <dsp:nvSpPr>
        <dsp:cNvPr id="0" name=""/>
        <dsp:cNvSpPr/>
      </dsp:nvSpPr>
      <dsp:spPr>
        <a:xfrm>
          <a:off x="0" y="2374535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900" kern="1200" dirty="0"/>
            <a:t>Compromiso con el equipo</a:t>
          </a:r>
        </a:p>
      </dsp:txBody>
      <dsp:txXfrm>
        <a:off x="33955" y="2408490"/>
        <a:ext cx="4453290" cy="627655"/>
      </dsp:txXfrm>
    </dsp:sp>
    <dsp:sp modelId="{0EDF70CD-9508-4DAC-B79C-E59726FEC2BC}">
      <dsp:nvSpPr>
        <dsp:cNvPr id="0" name=""/>
        <dsp:cNvSpPr/>
      </dsp:nvSpPr>
      <dsp:spPr>
        <a:xfrm>
          <a:off x="0" y="3153621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900" kern="1200" dirty="0"/>
            <a:t>Cumplir la palabra</a:t>
          </a:r>
        </a:p>
      </dsp:txBody>
      <dsp:txXfrm>
        <a:off x="33955" y="3187576"/>
        <a:ext cx="4453290" cy="627655"/>
      </dsp:txXfrm>
    </dsp:sp>
    <dsp:sp modelId="{1A71C92F-E2A3-4499-A97D-FE3AF9A0DEEE}">
      <dsp:nvSpPr>
        <dsp:cNvPr id="0" name=""/>
        <dsp:cNvSpPr/>
      </dsp:nvSpPr>
      <dsp:spPr>
        <a:xfrm>
          <a:off x="0" y="3932706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900" kern="1200" dirty="0"/>
            <a:t>Cuidar el </a:t>
          </a:r>
          <a:r>
            <a:rPr lang="es-MX" sz="2900" kern="1200"/>
            <a:t>ambiente laboral</a:t>
          </a:r>
          <a:endParaRPr lang="es-CL" sz="2900" kern="1200"/>
        </a:p>
      </dsp:txBody>
      <dsp:txXfrm>
        <a:off x="33955" y="3966661"/>
        <a:ext cx="4453290" cy="62765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654CFC-7334-4381-B797-A5AACC2A4ECF}">
      <dsp:nvSpPr>
        <dsp:cNvPr id="0" name=""/>
        <dsp:cNvSpPr/>
      </dsp:nvSpPr>
      <dsp:spPr>
        <a:xfrm>
          <a:off x="0" y="74476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/>
            <a:t>Crecimiento profesional</a:t>
          </a:r>
        </a:p>
      </dsp:txBody>
      <dsp:txXfrm>
        <a:off x="33955" y="108431"/>
        <a:ext cx="4453290" cy="627655"/>
      </dsp:txXfrm>
    </dsp:sp>
    <dsp:sp modelId="{53C88803-B6E9-4DAC-AEEC-5F85C441438A}">
      <dsp:nvSpPr>
        <dsp:cNvPr id="0" name=""/>
        <dsp:cNvSpPr/>
      </dsp:nvSpPr>
      <dsp:spPr>
        <a:xfrm>
          <a:off x="0" y="820399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/>
            <a:t>Delegar con sentido</a:t>
          </a:r>
        </a:p>
      </dsp:txBody>
      <dsp:txXfrm>
        <a:off x="33955" y="854354"/>
        <a:ext cx="4453290" cy="627655"/>
      </dsp:txXfrm>
    </dsp:sp>
    <dsp:sp modelId="{2E68A2A6-ADDD-48CA-9031-DB991FA7365F}">
      <dsp:nvSpPr>
        <dsp:cNvPr id="0" name=""/>
        <dsp:cNvSpPr/>
      </dsp:nvSpPr>
      <dsp:spPr>
        <a:xfrm>
          <a:off x="0" y="1599484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900" kern="1200" dirty="0"/>
            <a:t>Potenciar talentos</a:t>
          </a:r>
        </a:p>
      </dsp:txBody>
      <dsp:txXfrm>
        <a:off x="33955" y="1633439"/>
        <a:ext cx="4453290" cy="627655"/>
      </dsp:txXfrm>
    </dsp:sp>
    <dsp:sp modelId="{1C875104-CDB3-4DB5-B494-94852F63E02F}">
      <dsp:nvSpPr>
        <dsp:cNvPr id="0" name=""/>
        <dsp:cNvSpPr/>
      </dsp:nvSpPr>
      <dsp:spPr>
        <a:xfrm>
          <a:off x="0" y="2378569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900" kern="1200" dirty="0"/>
            <a:t>Reconocer</a:t>
          </a:r>
        </a:p>
      </dsp:txBody>
      <dsp:txXfrm>
        <a:off x="33955" y="2412524"/>
        <a:ext cx="4453290" cy="627655"/>
      </dsp:txXfrm>
    </dsp:sp>
    <dsp:sp modelId="{AB4C2B88-20C6-4308-9C3D-27BF05CFED7C}">
      <dsp:nvSpPr>
        <dsp:cNvPr id="0" name=""/>
        <dsp:cNvSpPr/>
      </dsp:nvSpPr>
      <dsp:spPr>
        <a:xfrm>
          <a:off x="0" y="3157654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900" kern="1200" dirty="0"/>
            <a:t>Cumplir horarios</a:t>
          </a:r>
        </a:p>
      </dsp:txBody>
      <dsp:txXfrm>
        <a:off x="33955" y="3191609"/>
        <a:ext cx="4453290" cy="627655"/>
      </dsp:txXfrm>
    </dsp:sp>
    <dsp:sp modelId="{BB82C634-746E-4954-BB3C-4C6383FB1906}">
      <dsp:nvSpPr>
        <dsp:cNvPr id="0" name=""/>
        <dsp:cNvSpPr/>
      </dsp:nvSpPr>
      <dsp:spPr>
        <a:xfrm>
          <a:off x="0" y="3936739"/>
          <a:ext cx="4521200" cy="69556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900" kern="1200" dirty="0"/>
            <a:t>Predicar con el ejemplo</a:t>
          </a:r>
          <a:endParaRPr lang="es-CL" sz="2900" kern="1200"/>
        </a:p>
      </dsp:txBody>
      <dsp:txXfrm>
        <a:off x="33955" y="3970694"/>
        <a:ext cx="4453290" cy="62765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7540CA-7FA8-4A9D-8125-D6FB2CF11852}">
      <dsp:nvSpPr>
        <dsp:cNvPr id="0" name=""/>
        <dsp:cNvSpPr/>
      </dsp:nvSpPr>
      <dsp:spPr>
        <a:xfrm>
          <a:off x="0" y="48514"/>
          <a:ext cx="5328200" cy="88744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700" kern="1200" dirty="0"/>
            <a:t>Mejorar constantemente</a:t>
          </a:r>
        </a:p>
      </dsp:txBody>
      <dsp:txXfrm>
        <a:off x="43321" y="91835"/>
        <a:ext cx="5241558" cy="800803"/>
      </dsp:txXfrm>
    </dsp:sp>
    <dsp:sp modelId="{8DA9AFD9-49A3-4A23-9AC4-D8E07F55512B}">
      <dsp:nvSpPr>
        <dsp:cNvPr id="0" name=""/>
        <dsp:cNvSpPr/>
      </dsp:nvSpPr>
      <dsp:spPr>
        <a:xfrm>
          <a:off x="0" y="1042519"/>
          <a:ext cx="5328200" cy="88744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700" kern="1200"/>
            <a:t>Cambios pequeños</a:t>
          </a:r>
          <a:endParaRPr lang="es-CL" sz="3700" kern="1200" dirty="0"/>
        </a:p>
      </dsp:txBody>
      <dsp:txXfrm>
        <a:off x="43321" y="1085840"/>
        <a:ext cx="5241558" cy="800803"/>
      </dsp:txXfrm>
    </dsp:sp>
    <dsp:sp modelId="{3F2D0C12-9FAA-4C2D-A9D0-65BE1BA8DA0D}">
      <dsp:nvSpPr>
        <dsp:cNvPr id="0" name=""/>
        <dsp:cNvSpPr/>
      </dsp:nvSpPr>
      <dsp:spPr>
        <a:xfrm>
          <a:off x="0" y="2036524"/>
          <a:ext cx="5328200" cy="88744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700" kern="1200"/>
            <a:t>Revisión de procesos</a:t>
          </a:r>
          <a:endParaRPr lang="es-CL" sz="3700" kern="1200" dirty="0"/>
        </a:p>
      </dsp:txBody>
      <dsp:txXfrm>
        <a:off x="43321" y="2079845"/>
        <a:ext cx="5241558" cy="800803"/>
      </dsp:txXfrm>
    </dsp:sp>
    <dsp:sp modelId="{5D8AB979-DCBF-414B-9B88-3C2EF1747F78}">
      <dsp:nvSpPr>
        <dsp:cNvPr id="0" name=""/>
        <dsp:cNvSpPr/>
      </dsp:nvSpPr>
      <dsp:spPr>
        <a:xfrm>
          <a:off x="0" y="3030529"/>
          <a:ext cx="5328200" cy="88744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3700" kern="1200"/>
            <a:t>Aprendizaje continuo</a:t>
          </a:r>
          <a:endParaRPr lang="es-CL" sz="3700" kern="1200" dirty="0"/>
        </a:p>
      </dsp:txBody>
      <dsp:txXfrm>
        <a:off x="43321" y="3073850"/>
        <a:ext cx="5241558" cy="80080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04DE9F-D8E0-425C-A46C-B43B7C96770C}">
      <dsp:nvSpPr>
        <dsp:cNvPr id="0" name=""/>
        <dsp:cNvSpPr/>
      </dsp:nvSpPr>
      <dsp:spPr>
        <a:xfrm>
          <a:off x="5069" y="1279529"/>
          <a:ext cx="1943434" cy="6624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300" kern="1200"/>
            <a:t>Idea</a:t>
          </a:r>
          <a:endParaRPr lang="es-CL" sz="2300" kern="1200"/>
        </a:p>
      </dsp:txBody>
      <dsp:txXfrm>
        <a:off x="5069" y="1279529"/>
        <a:ext cx="1943434" cy="662400"/>
      </dsp:txXfrm>
    </dsp:sp>
    <dsp:sp modelId="{F58528C3-7D6B-46F7-BCDB-FEEF4A06FF3A}">
      <dsp:nvSpPr>
        <dsp:cNvPr id="0" name=""/>
        <dsp:cNvSpPr/>
      </dsp:nvSpPr>
      <dsp:spPr>
        <a:xfrm>
          <a:off x="5069" y="1941930"/>
          <a:ext cx="1943434" cy="3093615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Acciones sin madurar </a:t>
          </a:r>
          <a:endParaRPr lang="es-CL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Intenciones a largo plazo</a:t>
          </a:r>
          <a:endParaRPr lang="es-CL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Tareas futuras</a:t>
          </a:r>
          <a:endParaRPr lang="es-CL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Etc.</a:t>
          </a:r>
          <a:endParaRPr lang="es-CL" sz="2300" kern="1200" dirty="0"/>
        </a:p>
      </dsp:txBody>
      <dsp:txXfrm>
        <a:off x="5069" y="1941930"/>
        <a:ext cx="1943434" cy="3093615"/>
      </dsp:txXfrm>
    </dsp:sp>
    <dsp:sp modelId="{9E32792C-2DDB-4520-B891-951D422A56F6}">
      <dsp:nvSpPr>
        <dsp:cNvPr id="0" name=""/>
        <dsp:cNvSpPr/>
      </dsp:nvSpPr>
      <dsp:spPr>
        <a:xfrm>
          <a:off x="2220585" y="1279529"/>
          <a:ext cx="1943434" cy="6624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300" kern="1200" dirty="0"/>
            <a:t>Planificado</a:t>
          </a:r>
          <a:endParaRPr lang="es-CL" sz="2300" kern="1200" dirty="0"/>
        </a:p>
      </dsp:txBody>
      <dsp:txXfrm>
        <a:off x="2220585" y="1279529"/>
        <a:ext cx="1943434" cy="662400"/>
      </dsp:txXfrm>
    </dsp:sp>
    <dsp:sp modelId="{962AB63C-361A-47EE-9EB9-F04D72EDDDB3}">
      <dsp:nvSpPr>
        <dsp:cNvPr id="0" name=""/>
        <dsp:cNvSpPr/>
      </dsp:nvSpPr>
      <dsp:spPr>
        <a:xfrm>
          <a:off x="2220585" y="1941930"/>
          <a:ext cx="1943434" cy="3093615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Tareas definidas</a:t>
          </a:r>
          <a:endParaRPr lang="es-CL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Carga de la semana </a:t>
          </a:r>
          <a:endParaRPr lang="es-CL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Proceso abierto</a:t>
          </a:r>
          <a:endParaRPr lang="es-CL" sz="2300" kern="1200" dirty="0"/>
        </a:p>
      </dsp:txBody>
      <dsp:txXfrm>
        <a:off x="2220585" y="1941930"/>
        <a:ext cx="1943434" cy="3093615"/>
      </dsp:txXfrm>
    </dsp:sp>
    <dsp:sp modelId="{DE3D27C2-A17B-4763-B971-7455F4D02AFF}">
      <dsp:nvSpPr>
        <dsp:cNvPr id="0" name=""/>
        <dsp:cNvSpPr/>
      </dsp:nvSpPr>
      <dsp:spPr>
        <a:xfrm>
          <a:off x="4436101" y="1279529"/>
          <a:ext cx="1943434" cy="6624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300" kern="1200" dirty="0"/>
            <a:t>En ejecución</a:t>
          </a:r>
          <a:endParaRPr lang="es-CL" sz="2300" kern="1200" dirty="0"/>
        </a:p>
      </dsp:txBody>
      <dsp:txXfrm>
        <a:off x="4436101" y="1279529"/>
        <a:ext cx="1943434" cy="662400"/>
      </dsp:txXfrm>
    </dsp:sp>
    <dsp:sp modelId="{587B3989-E496-4782-A132-B82791AA1241}">
      <dsp:nvSpPr>
        <dsp:cNvPr id="0" name=""/>
        <dsp:cNvSpPr/>
      </dsp:nvSpPr>
      <dsp:spPr>
        <a:xfrm>
          <a:off x="4436101" y="1941930"/>
          <a:ext cx="1943434" cy="3093615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Tarea en proceso</a:t>
          </a:r>
          <a:endParaRPr lang="es-CL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Personal y medios dedicados</a:t>
          </a:r>
          <a:endParaRPr lang="es-CL" sz="2300" kern="1200" dirty="0"/>
        </a:p>
      </dsp:txBody>
      <dsp:txXfrm>
        <a:off x="4436101" y="1941930"/>
        <a:ext cx="1943434" cy="3093615"/>
      </dsp:txXfrm>
    </dsp:sp>
    <dsp:sp modelId="{E668D867-8CC2-4E6E-AE77-A721DE0F18AC}">
      <dsp:nvSpPr>
        <dsp:cNvPr id="0" name=""/>
        <dsp:cNvSpPr/>
      </dsp:nvSpPr>
      <dsp:spPr>
        <a:xfrm>
          <a:off x="6651616" y="1279529"/>
          <a:ext cx="1943434" cy="6624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300" kern="1200" dirty="0"/>
            <a:t>En revisión</a:t>
          </a:r>
          <a:endParaRPr lang="es-CL" sz="2300" kern="1200" dirty="0"/>
        </a:p>
      </dsp:txBody>
      <dsp:txXfrm>
        <a:off x="6651616" y="1279529"/>
        <a:ext cx="1943434" cy="662400"/>
      </dsp:txXfrm>
    </dsp:sp>
    <dsp:sp modelId="{397AE338-F2AD-4FE5-A97D-ABC1A20714AB}">
      <dsp:nvSpPr>
        <dsp:cNvPr id="0" name=""/>
        <dsp:cNvSpPr/>
      </dsp:nvSpPr>
      <dsp:spPr>
        <a:xfrm>
          <a:off x="6651616" y="1941930"/>
          <a:ext cx="1943434" cy="3093615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De ser necesario</a:t>
          </a:r>
          <a:endParaRPr lang="es-CL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Fase previa a cierre</a:t>
          </a:r>
          <a:endParaRPr lang="es-CL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 dirty="0"/>
            <a:t>Tarea terminada y no entregada</a:t>
          </a:r>
          <a:endParaRPr lang="es-CL" sz="2300" kern="1200" dirty="0"/>
        </a:p>
      </dsp:txBody>
      <dsp:txXfrm>
        <a:off x="6651616" y="1941930"/>
        <a:ext cx="1943434" cy="3093615"/>
      </dsp:txXfrm>
    </dsp:sp>
    <dsp:sp modelId="{50CEC344-2563-4214-8A46-2F872C827536}">
      <dsp:nvSpPr>
        <dsp:cNvPr id="0" name=""/>
        <dsp:cNvSpPr/>
      </dsp:nvSpPr>
      <dsp:spPr>
        <a:xfrm>
          <a:off x="8867132" y="1279529"/>
          <a:ext cx="1943434" cy="6624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93472" rIns="163576" bIns="93472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2300" kern="1200" dirty="0"/>
            <a:t>Terminado</a:t>
          </a:r>
          <a:endParaRPr lang="es-CL" sz="2300" kern="1200" dirty="0"/>
        </a:p>
      </dsp:txBody>
      <dsp:txXfrm>
        <a:off x="8867132" y="1279529"/>
        <a:ext cx="1943434" cy="662400"/>
      </dsp:txXfrm>
    </dsp:sp>
    <dsp:sp modelId="{C67A21FC-9CA6-4D39-AFE6-E6B9748960B0}">
      <dsp:nvSpPr>
        <dsp:cNvPr id="0" name=""/>
        <dsp:cNvSpPr/>
      </dsp:nvSpPr>
      <dsp:spPr>
        <a:xfrm>
          <a:off x="8867132" y="1941930"/>
          <a:ext cx="1943434" cy="3093615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682" tIns="122682" rIns="163576" bIns="184023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MX" sz="2300" kern="1200"/>
            <a:t>Tarea terminada</a:t>
          </a:r>
          <a:endParaRPr lang="es-CL" sz="2300" kern="1200" dirty="0"/>
        </a:p>
      </dsp:txBody>
      <dsp:txXfrm>
        <a:off x="8867132" y="1941930"/>
        <a:ext cx="1943434" cy="309361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04DE9F-D8E0-425C-A46C-B43B7C96770C}">
      <dsp:nvSpPr>
        <dsp:cNvPr id="0" name=""/>
        <dsp:cNvSpPr/>
      </dsp:nvSpPr>
      <dsp:spPr>
        <a:xfrm>
          <a:off x="3379" y="1666777"/>
          <a:ext cx="3295389" cy="1180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1592" tIns="166624" rIns="291592" bIns="166624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4100" kern="1200"/>
            <a:t>Planificado</a:t>
          </a:r>
          <a:endParaRPr lang="es-CL" sz="4100" kern="1200"/>
        </a:p>
      </dsp:txBody>
      <dsp:txXfrm>
        <a:off x="3379" y="1666777"/>
        <a:ext cx="3295389" cy="1180800"/>
      </dsp:txXfrm>
    </dsp:sp>
    <dsp:sp modelId="{F58528C3-7D6B-46F7-BCDB-FEEF4A06FF3A}">
      <dsp:nvSpPr>
        <dsp:cNvPr id="0" name=""/>
        <dsp:cNvSpPr/>
      </dsp:nvSpPr>
      <dsp:spPr>
        <a:xfrm>
          <a:off x="3379" y="2847577"/>
          <a:ext cx="3295389" cy="180072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3D27C2-A17B-4763-B971-7455F4D02AFF}">
      <dsp:nvSpPr>
        <dsp:cNvPr id="0" name=""/>
        <dsp:cNvSpPr/>
      </dsp:nvSpPr>
      <dsp:spPr>
        <a:xfrm>
          <a:off x="3760123" y="1666777"/>
          <a:ext cx="3295389" cy="1180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1592" tIns="166624" rIns="291592" bIns="166624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4100" kern="1200" dirty="0"/>
            <a:t>En ejecución</a:t>
          </a:r>
          <a:endParaRPr lang="es-CL" sz="4100" kern="1200" dirty="0"/>
        </a:p>
      </dsp:txBody>
      <dsp:txXfrm>
        <a:off x="3760123" y="1666777"/>
        <a:ext cx="3295389" cy="1180800"/>
      </dsp:txXfrm>
    </dsp:sp>
    <dsp:sp modelId="{587B3989-E496-4782-A132-B82791AA1241}">
      <dsp:nvSpPr>
        <dsp:cNvPr id="0" name=""/>
        <dsp:cNvSpPr/>
      </dsp:nvSpPr>
      <dsp:spPr>
        <a:xfrm>
          <a:off x="3760123" y="2847577"/>
          <a:ext cx="3295389" cy="180072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9DB18E-027F-4725-8650-579273D77673}">
      <dsp:nvSpPr>
        <dsp:cNvPr id="0" name=""/>
        <dsp:cNvSpPr/>
      </dsp:nvSpPr>
      <dsp:spPr>
        <a:xfrm>
          <a:off x="7516867" y="1666777"/>
          <a:ext cx="3295389" cy="118080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1592" tIns="166624" rIns="291592" bIns="166624" numCol="1" spcCol="1270" anchor="ctr" anchorCtr="0">
          <a:noAutofit/>
        </a:bodyPr>
        <a:lstStyle/>
        <a:p>
          <a:pPr marL="0" lvl="0" indent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4100" kern="1200" dirty="0"/>
            <a:t>Terminado</a:t>
          </a:r>
          <a:endParaRPr lang="es-CL" sz="4100" kern="1200" dirty="0"/>
        </a:p>
      </dsp:txBody>
      <dsp:txXfrm>
        <a:off x="7516867" y="1666777"/>
        <a:ext cx="3295389" cy="1180800"/>
      </dsp:txXfrm>
    </dsp:sp>
    <dsp:sp modelId="{7299F875-64A9-4D7D-B0CC-63CE6AA1FB8D}">
      <dsp:nvSpPr>
        <dsp:cNvPr id="0" name=""/>
        <dsp:cNvSpPr/>
      </dsp:nvSpPr>
      <dsp:spPr>
        <a:xfrm>
          <a:off x="7516867" y="2847577"/>
          <a:ext cx="3295389" cy="180072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348E8A-8D47-4205-A865-6FAFA7EAFF6A}">
      <dsp:nvSpPr>
        <dsp:cNvPr id="0" name=""/>
        <dsp:cNvSpPr/>
      </dsp:nvSpPr>
      <dsp:spPr>
        <a:xfrm>
          <a:off x="992" y="194138"/>
          <a:ext cx="3869531" cy="232171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5600" kern="1200" dirty="0"/>
            <a:t>Que he hecho</a:t>
          </a:r>
          <a:endParaRPr lang="es-CL" sz="5600" kern="1200" dirty="0"/>
        </a:p>
      </dsp:txBody>
      <dsp:txXfrm>
        <a:off x="992" y="194138"/>
        <a:ext cx="3869531" cy="2321718"/>
      </dsp:txXfrm>
    </dsp:sp>
    <dsp:sp modelId="{2261CEFC-08CF-4353-959B-35DD34E587A6}">
      <dsp:nvSpPr>
        <dsp:cNvPr id="0" name=""/>
        <dsp:cNvSpPr/>
      </dsp:nvSpPr>
      <dsp:spPr>
        <a:xfrm>
          <a:off x="4257476" y="194138"/>
          <a:ext cx="3869531" cy="232171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5600" kern="1200" dirty="0"/>
            <a:t>En que estoy </a:t>
          </a:r>
          <a:endParaRPr lang="es-CL" sz="5600" kern="1200" dirty="0"/>
        </a:p>
      </dsp:txBody>
      <dsp:txXfrm>
        <a:off x="4257476" y="194138"/>
        <a:ext cx="3869531" cy="2321718"/>
      </dsp:txXfrm>
    </dsp:sp>
    <dsp:sp modelId="{06D1AF41-D998-4C78-9A4B-424D0F1EC1C6}">
      <dsp:nvSpPr>
        <dsp:cNvPr id="0" name=""/>
        <dsp:cNvSpPr/>
      </dsp:nvSpPr>
      <dsp:spPr>
        <a:xfrm>
          <a:off x="992" y="2902810"/>
          <a:ext cx="3869531" cy="232171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5600" kern="1200" dirty="0"/>
            <a:t>Que se viene</a:t>
          </a:r>
          <a:endParaRPr lang="es-CL" sz="5600" kern="1200" dirty="0"/>
        </a:p>
      </dsp:txBody>
      <dsp:txXfrm>
        <a:off x="992" y="2902810"/>
        <a:ext cx="3869531" cy="2321718"/>
      </dsp:txXfrm>
    </dsp:sp>
    <dsp:sp modelId="{79B5FFFE-3592-492D-97AA-A4106EE3BDC9}">
      <dsp:nvSpPr>
        <dsp:cNvPr id="0" name=""/>
        <dsp:cNvSpPr/>
      </dsp:nvSpPr>
      <dsp:spPr>
        <a:xfrm>
          <a:off x="4257476" y="2902810"/>
          <a:ext cx="3869531" cy="232171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MX" sz="5600" kern="1200" dirty="0"/>
            <a:t>Novedades </a:t>
          </a:r>
          <a:r>
            <a:rPr lang="es-MX" sz="5600" kern="1200"/>
            <a:t>de personal</a:t>
          </a:r>
          <a:endParaRPr lang="es-CL" sz="5600" kern="1200" dirty="0"/>
        </a:p>
      </dsp:txBody>
      <dsp:txXfrm>
        <a:off x="4257476" y="2902810"/>
        <a:ext cx="3869531" cy="23217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597C3-736C-4113-B4D9-2F54CF2AC505}" type="datetimeFigureOut">
              <a:rPr lang="es-CL" smtClean="0"/>
              <a:pPr/>
              <a:t>25-01-2026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AFC87-043E-461B-A0E7-2EEA1E8C857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6009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Diapositiva de título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100200" y="-98600"/>
            <a:ext cx="123924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" name="Google Shape;10;p2"/>
          <p:cNvSpPr/>
          <p:nvPr/>
        </p:nvSpPr>
        <p:spPr>
          <a:xfrm>
            <a:off x="1492967" y="-1190000"/>
            <a:ext cx="92380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2591800" y="1970200"/>
            <a:ext cx="70084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2538985" y="3238600"/>
            <a:ext cx="7114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22399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Encabezado de sección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5226100" y="-1909533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8350267" y="3331167"/>
            <a:ext cx="28940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8350267" y="4138477"/>
            <a:ext cx="27628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8464980" y="22432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287414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948967" y="1141600"/>
            <a:ext cx="99172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6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406390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151192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6455133" y="1015767"/>
            <a:ext cx="30612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Google Shape;24;p5"/>
          <p:cNvSpPr/>
          <p:nvPr/>
        </p:nvSpPr>
        <p:spPr>
          <a:xfrm>
            <a:off x="1848467" y="1015767"/>
            <a:ext cx="30612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" name="Google Shape;25;p5"/>
          <p:cNvSpPr/>
          <p:nvPr/>
        </p:nvSpPr>
        <p:spPr>
          <a:xfrm>
            <a:off x="2725267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" name="Google Shape;26;p5"/>
          <p:cNvSpPr/>
          <p:nvPr/>
        </p:nvSpPr>
        <p:spPr>
          <a:xfrm>
            <a:off x="7331933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5"/>
          <p:cNvSpPr/>
          <p:nvPr/>
        </p:nvSpPr>
        <p:spPr>
          <a:xfrm>
            <a:off x="7447133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798865" y="3881933"/>
            <a:ext cx="3160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372851" y="4460533"/>
            <a:ext cx="4012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6405536" y="3881933"/>
            <a:ext cx="3160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5979549" y="4460533"/>
            <a:ext cx="4012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5376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Solo el título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184202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5539500" y="2299800"/>
            <a:ext cx="44492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273972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1399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242968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B0E2A4-2002-4649-9171-A2C2B8AF21FA}" type="datetimeFigureOut">
              <a:rPr lang="es-CL" smtClean="0"/>
              <a:pPr/>
              <a:t>25-01-2026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26CA7C-997B-4605-80F3-9F8DB01FDC66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327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1081300" y="950033"/>
            <a:ext cx="36780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54280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309971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En blanco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86998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2335000" y="-1190000"/>
            <a:ext cx="92380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862000" y="14442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669400" y="21975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833592" y="26745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7204000" y="14442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6011400" y="21975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6175592" y="26745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862000" y="38876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669400" y="46409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833592" y="51179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7204000" y="38876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6011400" y="46409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6175592" y="51179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509493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354567" y="27054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2503567" y="2564433"/>
            <a:ext cx="36984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2503567" y="2916357"/>
            <a:ext cx="33700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5953767" y="27054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7139033" y="2564433"/>
            <a:ext cx="36984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7139033" y="2888600"/>
            <a:ext cx="33700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354567" y="40648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2461567" y="38961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2461567" y="42568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5953767" y="40648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7139033" y="38961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7139033" y="42568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354567" y="54109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2461567" y="52422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2461567" y="56029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5953767" y="54109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7139033" y="52422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7139033" y="56029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36526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3" name="Google Shape;93;p15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7927384" y="1412767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4082833" y="1343269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3356033" y="1617667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7927400" y="3161600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4082833" y="4846767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3356033" y="5121233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7927400" y="4910433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4082833" y="3095019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3356033" y="3369451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11399718" y="3510377"/>
            <a:ext cx="2290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637414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ítulo y texto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6185067" y="2611300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6185067" y="3189884"/>
            <a:ext cx="389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28282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398933" y="2611300"/>
            <a:ext cx="22032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398933" y="3189900"/>
            <a:ext cx="46972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32044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6" name="Google Shape;116;p18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3461400" y="2465233"/>
            <a:ext cx="52692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42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3747400" y="3189900"/>
            <a:ext cx="46972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421402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421067" y="4436572"/>
            <a:ext cx="36984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1238267" y="2231009"/>
            <a:ext cx="38812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013485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2199979" y="2540733"/>
            <a:ext cx="3582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2199967" y="1554800"/>
            <a:ext cx="77928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454312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7496612" y="4885200"/>
            <a:ext cx="3582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7398700" y="2691700"/>
            <a:ext cx="36808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576255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3" name="Google Shape;133;p22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948967" y="3657033"/>
            <a:ext cx="42316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948967" y="4059533"/>
            <a:ext cx="39940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1067933" y="24953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9531338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3980200" y="5280300"/>
            <a:ext cx="42316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4099000" y="5682800"/>
            <a:ext cx="39940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5186400" y="39725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41575453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4405000" y="-1860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1330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1266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4405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4341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7480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7416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939039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2439583" y="2173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0731679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590985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536867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4628521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4574403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7666057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7611937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76645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5" name="Google Shape;165;p27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1059800" y="268206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2556667" y="21875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6205917" y="262556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7702783" y="21875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1059800" y="478931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2556667" y="43230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6205917" y="478931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7702783" y="43230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968956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3253733" y="201963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2369943" y="23428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7749832" y="201963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6866057" y="23428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3253733" y="475739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2369943" y="50845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7749829" y="475739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6866057" y="50845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70022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5710967" y="610733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467833" y="577200"/>
            <a:ext cx="26684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0" name="Google Shape;190;p29"/>
          <p:cNvSpPr/>
          <p:nvPr/>
        </p:nvSpPr>
        <p:spPr>
          <a:xfrm>
            <a:off x="7207033" y="577217"/>
            <a:ext cx="26684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1" name="Google Shape;191;p29"/>
          <p:cNvSpPr/>
          <p:nvPr/>
        </p:nvSpPr>
        <p:spPr>
          <a:xfrm>
            <a:off x="3549233" y="1420237"/>
            <a:ext cx="29888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2" name="Google Shape;192;p29"/>
          <p:cNvSpPr/>
          <p:nvPr/>
        </p:nvSpPr>
        <p:spPr>
          <a:xfrm>
            <a:off x="4783333" y="4188115"/>
            <a:ext cx="29888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1678203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1122217" y="-9333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9881277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9" name="Google Shape;199;p31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6278627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578919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524800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4616455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4562336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7653991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7599871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578919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524800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4616455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4562336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7653991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7599871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79090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2345933" y="27864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2237933" y="3365007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7765267" y="4586293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7765267" y="5164891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7765267" y="27864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7765267" y="3365007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2345933" y="9863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2237933" y="1565124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2345933" y="4586293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2237933" y="5164891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7765267" y="9863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7765267" y="1565124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960277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5028600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4974600" y="2821116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6705467" y="46228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6651467" y="5201416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2291933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2237933" y="2821332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3405733" y="4622801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3351733" y="5201399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7819267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7765267" y="2821332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96980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5" name="Google Shape;245;p35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6" name="Google Shape;246;p35"/>
          <p:cNvSpPr/>
          <p:nvPr/>
        </p:nvSpPr>
        <p:spPr>
          <a:xfrm>
            <a:off x="2725267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7" name="Google Shape;247;p35"/>
          <p:cNvSpPr/>
          <p:nvPr/>
        </p:nvSpPr>
        <p:spPr>
          <a:xfrm>
            <a:off x="7331933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3003051" y="2503467"/>
            <a:ext cx="1504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4507451" y="1658200"/>
            <a:ext cx="43700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7619000" y="4815900"/>
            <a:ext cx="1504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3068600" y="4021600"/>
            <a:ext cx="4550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138136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2412000" y="3025667"/>
            <a:ext cx="31604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1136117" y="3626217"/>
            <a:ext cx="443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6393100" y="3025667"/>
            <a:ext cx="31604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6393081" y="3626217"/>
            <a:ext cx="443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478189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1125567" y="42278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1125567" y="48063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3422123" y="35166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3422123" y="40951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5718680" y="42278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5718680" y="48063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8015236" y="35166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8015236" y="40951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27160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3371333" y="1638777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3371349" y="2217367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3371333" y="4351111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3371349" y="4929700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6648916" y="1638777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6230916" y="2217367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6648916" y="4351111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6230916" y="4929700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965592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1244700" y="1729267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936300" y="1503517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9150317" y="30382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4985533" y="2797139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1244700" y="43210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936300" y="4090761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9150317" y="56178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4985533" y="5384384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018906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1063800" y="2067023"/>
            <a:ext cx="92312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1063800" y="4571559"/>
            <a:ext cx="92312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3928000" y="1459700"/>
            <a:ext cx="35028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715700" y="4128233"/>
            <a:ext cx="32128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6430267" y="4128233"/>
            <a:ext cx="32128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3820400" y="2649033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463100" y="5010409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6177667" y="5010409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885658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1190121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4622200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8054279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1265321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4697400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8129479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375220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6" name="Google Shape;316;p42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4344600" y="1310296"/>
            <a:ext cx="35028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4344867" y="3630329"/>
            <a:ext cx="35028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4237000" y="2499633"/>
            <a:ext cx="37180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4237000" y="4853699"/>
            <a:ext cx="37180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229850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884000" y="1497767"/>
            <a:ext cx="38512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5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542667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2623400" y="2793833"/>
            <a:ext cx="69452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56525448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1110751" y="-3312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6094733" y="1357400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6094733" y="1834399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6094733" y="2879267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6094733" y="3329499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6094733" y="4347601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6094733" y="4824600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927507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2158167" y="895133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2158167" y="1372132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6481833" y="921900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6481833" y="1372132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2158167" y="4909935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2158167" y="5386933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6481833" y="4909935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6481833" y="5386933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105769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0" name="Google Shape;350;p47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2099367" y="1240567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2099367" y="1717567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5059933" y="2852516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5065133" y="3329684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7848567" y="4471767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7848567" y="4948767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514414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948967" y="4929100"/>
            <a:ext cx="98856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2684656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1139567" y="2423967"/>
            <a:ext cx="40900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845858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4710467" y="12385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637700" y="1559000"/>
            <a:ext cx="39676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89457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5813400" y="1472000"/>
            <a:ext cx="50108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89457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970091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2372044" y="4880468"/>
            <a:ext cx="34604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6363645" y="4880468"/>
            <a:ext cx="36248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2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4283600" y="2902131"/>
            <a:ext cx="3624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8225251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818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556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649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  <p:sldLayoutId id="2147483728" r:id="rId19"/>
    <p:sldLayoutId id="2147483729" r:id="rId20"/>
    <p:sldLayoutId id="2147483730" r:id="rId21"/>
    <p:sldLayoutId id="2147483731" r:id="rId22"/>
    <p:sldLayoutId id="2147483732" r:id="rId23"/>
    <p:sldLayoutId id="2147483733" r:id="rId24"/>
    <p:sldLayoutId id="2147483734" r:id="rId25"/>
    <p:sldLayoutId id="2147483735" r:id="rId26"/>
    <p:sldLayoutId id="2147483736" r:id="rId27"/>
    <p:sldLayoutId id="2147483737" r:id="rId28"/>
    <p:sldLayoutId id="2147483738" r:id="rId29"/>
    <p:sldLayoutId id="2147483739" r:id="rId30"/>
    <p:sldLayoutId id="2147483740" r:id="rId31"/>
    <p:sldLayoutId id="2147483741" r:id="rId32"/>
    <p:sldLayoutId id="2147483742" r:id="rId33"/>
    <p:sldLayoutId id="2147483743" r:id="rId34"/>
    <p:sldLayoutId id="2147483744" r:id="rId35"/>
    <p:sldLayoutId id="2147483745" r:id="rId36"/>
    <p:sldLayoutId id="2147483746" r:id="rId37"/>
    <p:sldLayoutId id="2147483747" r:id="rId38"/>
    <p:sldLayoutId id="2147483748" r:id="rId39"/>
    <p:sldLayoutId id="2147483749" r:id="rId40"/>
    <p:sldLayoutId id="2147483750" r:id="rId41"/>
    <p:sldLayoutId id="2147483751" r:id="rId42"/>
    <p:sldLayoutId id="2147483752" r:id="rId43"/>
    <p:sldLayoutId id="2147483753" r:id="rId44"/>
    <p:sldLayoutId id="2147483754" r:id="rId45"/>
    <p:sldLayoutId id="2147483755" r:id="rId46"/>
    <p:sldLayoutId id="2147483756" r:id="rId47"/>
    <p:sldLayoutId id="2147483757" r:id="rId48"/>
    <p:sldLayoutId id="2147483758" r:id="rId49"/>
    <p:sldLayoutId id="2147483759" r:id="rId50"/>
    <p:sldLayoutId id="2147483760" r:id="rId51"/>
    <p:sldLayoutId id="2147483761" r:id="rId5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8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9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10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1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12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77" y="1599600"/>
            <a:ext cx="6826511" cy="1829400"/>
          </a:xfrm>
        </p:spPr>
        <p:txBody>
          <a:bodyPr/>
          <a:lstStyle/>
          <a:p>
            <a:br>
              <a:rPr lang="es-MX" sz="6600" dirty="0"/>
            </a:br>
            <a:r>
              <a:rPr sz="66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SUBTELVALP 2026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0CD66B7-43E3-7D3E-4A91-78A7B32746AF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6" name="Proceso alternativo 11">
            <a:extLst>
              <a:ext uri="{FF2B5EF4-FFF2-40B4-BE49-F238E27FC236}">
                <a16:creationId xmlns:a16="http://schemas.microsoft.com/office/drawing/2014/main" id="{9C6AB7A4-0663-012E-F803-2BCE7CE08D78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10C0070-80E2-52E0-0FBC-5E4C50319130}"/>
              </a:ext>
            </a:extLst>
          </p:cNvPr>
          <p:cNvSpPr txBox="1"/>
          <p:nvPr/>
        </p:nvSpPr>
        <p:spPr>
          <a:xfrm>
            <a:off x="6667500" y="4152900"/>
            <a:ext cx="3752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solidFill>
                  <a:srgbClr val="FFFF00"/>
                </a:solidFill>
              </a:rPr>
              <a:t>RENÉ GALLEGOS JACCARD</a:t>
            </a:r>
          </a:p>
          <a:p>
            <a:pPr algn="ctr"/>
            <a:r>
              <a:rPr lang="es-MX" sz="2400" dirty="0">
                <a:solidFill>
                  <a:srgbClr val="FFFF00"/>
                </a:solidFill>
              </a:rPr>
              <a:t>CAPITÁN DE CORBETA</a:t>
            </a:r>
            <a:endParaRPr lang="es-CL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0DB41988-0C51-3531-9658-FC898B6D32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250" y="0"/>
            <a:ext cx="9144000" cy="6858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E96A41CE-6E0D-9CED-F0F8-ECA8532854E2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12" name="Proceso alternativo 11">
            <a:extLst>
              <a:ext uri="{FF2B5EF4-FFF2-40B4-BE49-F238E27FC236}">
                <a16:creationId xmlns:a16="http://schemas.microsoft.com/office/drawing/2014/main" id="{886EA8C0-DF32-3741-9745-71FFD0391BF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 err="1">
                <a:latin typeface="Arial Black" panose="020B0A04020102020204" pitchFamily="34" charset="0"/>
              </a:rPr>
              <a:t>Quién</a:t>
            </a:r>
            <a:r>
              <a:rPr sz="3600" b="1" dirty="0">
                <a:latin typeface="Arial Black" panose="020B0A04020102020204" pitchFamily="34" charset="0"/>
              </a:rPr>
              <a:t> soy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8C7C1AFD-963B-883F-2569-41258372BBB3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6120255-CBBF-D7B1-56FF-430A26381A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4550" y="2554462"/>
            <a:ext cx="2747963" cy="25589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Proceso alternativo 11">
            <a:extLst>
              <a:ext uri="{FF2B5EF4-FFF2-40B4-BE49-F238E27FC236}">
                <a16:creationId xmlns:a16="http://schemas.microsoft.com/office/drawing/2014/main" id="{91595352-4D1C-A1F2-70A4-D524B84C25F4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D5DE525-FCEB-B003-1BF4-EC39AC25AB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0035" y="1289910"/>
            <a:ext cx="2747963" cy="25259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 err="1">
                <a:latin typeface="Arial Black" panose="020B0A04020102020204" pitchFamily="34" charset="0"/>
              </a:rPr>
              <a:t>Trayectoria</a:t>
            </a:r>
            <a:r>
              <a:rPr sz="3600" b="1" dirty="0">
                <a:latin typeface="Arial Black" panose="020B0A04020102020204" pitchFamily="34" charset="0"/>
              </a:rPr>
              <a:t> </a:t>
            </a:r>
            <a:br>
              <a:rPr lang="es-MX" sz="3600" b="1" dirty="0">
                <a:latin typeface="Arial Black" panose="020B0A04020102020204" pitchFamily="34" charset="0"/>
              </a:rPr>
            </a:br>
            <a:r>
              <a:rPr sz="3600" b="1" dirty="0" err="1">
                <a:latin typeface="Arial Black" panose="020B0A04020102020204" pitchFamily="34" charset="0"/>
              </a:rPr>
              <a:t>Profesional</a:t>
            </a:r>
            <a:endParaRPr sz="3600" b="1" dirty="0">
              <a:latin typeface="Arial Black" panose="020B0A04020102020204" pitchFamily="34" charset="0"/>
            </a:endParaRP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E2CBFCAD-48DA-E9A6-F89E-87FAD7F39B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81513068"/>
              </p:ext>
            </p:extLst>
          </p:nvPr>
        </p:nvGraphicFramePr>
        <p:xfrm>
          <a:off x="4572000" y="141253"/>
          <a:ext cx="6948909" cy="6127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ángulo 6">
            <a:extLst>
              <a:ext uri="{FF2B5EF4-FFF2-40B4-BE49-F238E27FC236}">
                <a16:creationId xmlns:a16="http://schemas.microsoft.com/office/drawing/2014/main" id="{13DA0EE1-FC7F-839C-7696-20D642345228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8" name="Proceso alternativo 11">
            <a:extLst>
              <a:ext uri="{FF2B5EF4-FFF2-40B4-BE49-F238E27FC236}">
                <a16:creationId xmlns:a16="http://schemas.microsoft.com/office/drawing/2014/main" id="{F73A09C0-083D-08E8-AA13-04337D7D9233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>
                <a:latin typeface="Arial Black" panose="020B0A04020102020204" pitchFamily="34" charset="0"/>
              </a:rPr>
              <a:t>Forma de </a:t>
            </a:r>
            <a:r>
              <a:rPr sz="3600" b="1" dirty="0" err="1">
                <a:latin typeface="Arial Black" panose="020B0A04020102020204" pitchFamily="34" charset="0"/>
              </a:rPr>
              <a:t>Trabajo</a:t>
            </a:r>
            <a:endParaRPr sz="3600" b="1" dirty="0">
              <a:latin typeface="Arial Black" panose="020B0A040201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B1CC1B2-D3C7-3EB2-436C-165C6CB19A20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9028F4B6-7FDE-1B4F-1F2A-A1C876C611EB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8ADB3EB-7338-EAD7-9F8C-B7FCC4A436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328" r="9721" b="8321"/>
          <a:stretch>
            <a:fillRect/>
          </a:stretch>
        </p:blipFill>
        <p:spPr>
          <a:xfrm>
            <a:off x="504968" y="1916612"/>
            <a:ext cx="5443356" cy="3105764"/>
          </a:xfrm>
          <a:prstGeom prst="rect">
            <a:avLst/>
          </a:prstGeom>
        </p:spPr>
      </p:pic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29E867A3-1143-0BDB-DDC1-D9F522B22E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3088794"/>
              </p:ext>
            </p:extLst>
          </p:nvPr>
        </p:nvGraphicFramePr>
        <p:xfrm>
          <a:off x="6837719" y="1239515"/>
          <a:ext cx="4630381" cy="43789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 err="1">
                <a:latin typeface="Arial Black" panose="020B0A04020102020204" pitchFamily="34" charset="0"/>
              </a:rPr>
              <a:t>Rayado</a:t>
            </a:r>
            <a:r>
              <a:rPr sz="3600" b="1" dirty="0">
                <a:latin typeface="Arial Black" panose="020B0A04020102020204" pitchFamily="34" charset="0"/>
              </a:rPr>
              <a:t> de Cancha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88356843-3FC5-6B4D-916B-A8FA01A6BEE4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392B0173-7773-E41B-FF96-0477D6A2AED3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264182C6-A859-7952-4A8E-552959A0BA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2719611"/>
              </p:ext>
            </p:extLst>
          </p:nvPr>
        </p:nvGraphicFramePr>
        <p:xfrm>
          <a:off x="464100" y="1293579"/>
          <a:ext cx="5631900" cy="4495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Imagen 8">
            <a:extLst>
              <a:ext uri="{FF2B5EF4-FFF2-40B4-BE49-F238E27FC236}">
                <a16:creationId xmlns:a16="http://schemas.microsoft.com/office/drawing/2014/main" id="{1E7B12E3-66A3-28AE-71AE-61A3F3643D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9604" y="1377106"/>
            <a:ext cx="3658954" cy="428791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 err="1">
                <a:latin typeface="Arial Black" panose="020B0A04020102020204" pitchFamily="34" charset="0"/>
              </a:rPr>
              <a:t>Filosofía</a:t>
            </a:r>
            <a:r>
              <a:rPr sz="3600" b="1" dirty="0">
                <a:latin typeface="Arial Black" panose="020B0A04020102020204" pitchFamily="34" charset="0"/>
              </a:rPr>
              <a:t> de </a:t>
            </a:r>
            <a:r>
              <a:rPr sz="3600" b="1" dirty="0" err="1">
                <a:latin typeface="Arial Black" panose="020B0A04020102020204" pitchFamily="34" charset="0"/>
              </a:rPr>
              <a:t>Trabajo</a:t>
            </a:r>
            <a:endParaRPr sz="3600" b="1" dirty="0">
              <a:latin typeface="Arial Black" panose="020B0A040201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F63892B-1F6E-66C1-4A6F-850C27EB061A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6A256C98-78E7-9842-8C10-B4BA13F0651E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1A32E2F2-6242-1245-E6F6-9D14AEDC322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75637263"/>
              </p:ext>
            </p:extLst>
          </p:nvPr>
        </p:nvGraphicFramePr>
        <p:xfrm>
          <a:off x="6028775" y="1421131"/>
          <a:ext cx="5607050" cy="4588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0" name="Picture 2" descr="6 ejemplos de liderazgo y cómo trabajar con ellos sin volverte loco |  Prevencionar">
            <a:extLst>
              <a:ext uri="{FF2B5EF4-FFF2-40B4-BE49-F238E27FC236}">
                <a16:creationId xmlns:a16="http://schemas.microsoft.com/office/drawing/2014/main" id="{4F201F55-3102-6429-06A6-188E173D9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25" y="2069081"/>
            <a:ext cx="4389703" cy="329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 err="1">
                <a:latin typeface="Arial Black" panose="020B0A04020102020204" pitchFamily="34" charset="0"/>
              </a:rPr>
              <a:t>Metodología</a:t>
            </a:r>
            <a:r>
              <a:rPr sz="3600" b="1" dirty="0">
                <a:latin typeface="Arial Black" panose="020B0A04020102020204" pitchFamily="34" charset="0"/>
              </a:rPr>
              <a:t> de </a:t>
            </a:r>
            <a:r>
              <a:rPr sz="3600" b="1" dirty="0" err="1">
                <a:latin typeface="Arial Black" panose="020B0A04020102020204" pitchFamily="34" charset="0"/>
              </a:rPr>
              <a:t>Trabajo</a:t>
            </a:r>
            <a:endParaRPr sz="3600" b="1" dirty="0">
              <a:latin typeface="Arial Black" panose="020B0A040201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F164C8A-798D-DA90-71E5-F261EF644B71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83C1F958-A109-912C-C479-B749121037AF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796A7FE5-B464-F968-C16E-C0ED0DF69F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2374774"/>
              </p:ext>
            </p:extLst>
          </p:nvPr>
        </p:nvGraphicFramePr>
        <p:xfrm>
          <a:off x="1193800" y="1107029"/>
          <a:ext cx="5245100" cy="5077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15 ideas de Trabajo filosofía | disenos de unas, imagenes de psicologia,  dibujos de psicologia">
            <a:extLst>
              <a:ext uri="{FF2B5EF4-FFF2-40B4-BE49-F238E27FC236}">
                <a16:creationId xmlns:a16="http://schemas.microsoft.com/office/drawing/2014/main" id="{F331497E-40C6-CC6C-40D5-B0636215A4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550" y="1102120"/>
            <a:ext cx="3454400" cy="4801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 err="1">
                <a:latin typeface="Arial Black" panose="020B0A04020102020204" pitchFamily="34" charset="0"/>
              </a:rPr>
              <a:t>Expectativas</a:t>
            </a:r>
            <a:r>
              <a:rPr sz="3600" b="1" dirty="0">
                <a:latin typeface="Arial Black" panose="020B0A04020102020204" pitchFamily="34" charset="0"/>
              </a:rPr>
              <a:t> </a:t>
            </a:r>
            <a:r>
              <a:rPr sz="3600" b="1" dirty="0" err="1">
                <a:latin typeface="Arial Black" panose="020B0A04020102020204" pitchFamily="34" charset="0"/>
              </a:rPr>
              <a:t>Mutuas</a:t>
            </a:r>
            <a:endParaRPr sz="3600" b="1" dirty="0">
              <a:latin typeface="Arial Black" panose="020B0A040201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D5D59EF-CDCF-113C-B968-DA0DF020548F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9264F9A5-AD95-3A40-3566-7F88EE5CBAEC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065C7A0D-5C7C-8CE8-52B6-F9B3F1D368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1138680"/>
              </p:ext>
            </p:extLst>
          </p:nvPr>
        </p:nvGraphicFramePr>
        <p:xfrm>
          <a:off x="5861050" y="1005689"/>
          <a:ext cx="6178550" cy="51443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Imagen 8">
            <a:extLst>
              <a:ext uri="{FF2B5EF4-FFF2-40B4-BE49-F238E27FC236}">
                <a16:creationId xmlns:a16="http://schemas.microsoft.com/office/drawing/2014/main" id="{B5C28183-8D81-A8FB-98F8-30C0F7D834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8825" y="1922048"/>
            <a:ext cx="3810000" cy="313372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dirty="0">
                <a:latin typeface="Arial Black" panose="020B0A04020102020204" pitchFamily="34" charset="0"/>
              </a:rPr>
              <a:t>Niveles de decisión</a:t>
            </a:r>
            <a:endParaRPr sz="3600" b="1" dirty="0">
              <a:latin typeface="Arial Black" panose="020B0A040201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913D52AF-7C9F-1B5F-6A7E-1226C42557A2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D4D3E6DE-4F14-368F-7B60-2AFCBC49697D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526BCDC0-6905-B18C-5CFE-497F746F92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3405252"/>
              </p:ext>
            </p:extLst>
          </p:nvPr>
        </p:nvGraphicFramePr>
        <p:xfrm>
          <a:off x="1079500" y="1374456"/>
          <a:ext cx="4768850" cy="4414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Imagen 6">
            <a:extLst>
              <a:ext uri="{FF2B5EF4-FFF2-40B4-BE49-F238E27FC236}">
                <a16:creationId xmlns:a16="http://schemas.microsoft.com/office/drawing/2014/main" id="{CBBC4A1D-76A5-8AF6-44C8-B3D654771150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4776" t="7263" r="8408" b="20708"/>
          <a:stretch>
            <a:fillRect/>
          </a:stretch>
        </p:blipFill>
        <p:spPr>
          <a:xfrm>
            <a:off x="6343652" y="2247029"/>
            <a:ext cx="5276848" cy="265496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dirty="0">
                <a:latin typeface="Arial Black" panose="020B0A04020102020204" pitchFamily="34" charset="0"/>
              </a:rPr>
              <a:t>Reglas de trabajo</a:t>
            </a:r>
            <a:endParaRPr sz="3600" b="1" dirty="0">
              <a:latin typeface="Arial Black" panose="020B0A040201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B2363C64-1FD4-2B69-A50C-669389338182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75EB9A25-6E25-C7B0-D2A0-6295ED206F26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A3D96D5A-CCD2-59F4-E833-F6D7F2975FE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23887745"/>
              </p:ext>
            </p:extLst>
          </p:nvPr>
        </p:nvGraphicFramePr>
        <p:xfrm>
          <a:off x="6889750" y="1123117"/>
          <a:ext cx="4521200" cy="4665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Imagen 7">
            <a:extLst>
              <a:ext uri="{FF2B5EF4-FFF2-40B4-BE49-F238E27FC236}">
                <a16:creationId xmlns:a16="http://schemas.microsoft.com/office/drawing/2014/main" id="{FDEF5C2B-FEEE-9FFD-E735-E2B9FD89A9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5800" y="1760443"/>
            <a:ext cx="5410200" cy="33909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5C165-6BDF-AABE-4B65-EC3E14131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EFB1E-8130-000D-A2FF-E59CBC522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3600" b="1" dirty="0">
                <a:latin typeface="Arial Black" panose="020B0A04020102020204" pitchFamily="34" charset="0"/>
              </a:rPr>
              <a:t>Reglas de trabajo</a:t>
            </a:r>
            <a:endParaRPr sz="3600" b="1" dirty="0">
              <a:latin typeface="Arial Black" panose="020B0A0402010202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1C77FD78-04D2-D303-65E7-C03C18716C77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0A2FB3C1-C4CA-6AFB-AEB4-EBE8491B43B1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aphicFrame>
        <p:nvGraphicFramePr>
          <p:cNvPr id="7" name="Diagrama 6">
            <a:extLst>
              <a:ext uri="{FF2B5EF4-FFF2-40B4-BE49-F238E27FC236}">
                <a16:creationId xmlns:a16="http://schemas.microsoft.com/office/drawing/2014/main" id="{F3E5804C-4F70-6448-AA7C-C10CE3D656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10172184"/>
              </p:ext>
            </p:extLst>
          </p:nvPr>
        </p:nvGraphicFramePr>
        <p:xfrm>
          <a:off x="1041400" y="1123117"/>
          <a:ext cx="4521200" cy="46736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Imagen 2">
            <a:extLst>
              <a:ext uri="{FF2B5EF4-FFF2-40B4-BE49-F238E27FC236}">
                <a16:creationId xmlns:a16="http://schemas.microsoft.com/office/drawing/2014/main" id="{2AEE8EC9-91AF-2B0C-3972-244FB145ABA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4325" y="1745426"/>
            <a:ext cx="569595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219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z="3600" b="1" dirty="0" err="1">
                <a:latin typeface="Arial Black" panose="020B0A04020102020204" pitchFamily="34" charset="0"/>
              </a:rPr>
              <a:t>Mejora</a:t>
            </a:r>
            <a:r>
              <a:rPr sz="3600" b="1" dirty="0">
                <a:latin typeface="Arial Black" panose="020B0A04020102020204" pitchFamily="34" charset="0"/>
              </a:rPr>
              <a:t> Continua – Regla del 1%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FFA6023-BC02-00DE-91BB-404B83A70A6D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4A0EAC72-FA57-0BE8-7F89-599C4CE8E0D8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F8C866D6-0E84-B95C-C813-D10BEE394E3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8356920"/>
              </p:ext>
            </p:extLst>
          </p:nvPr>
        </p:nvGraphicFramePr>
        <p:xfrm>
          <a:off x="6096000" y="1581150"/>
          <a:ext cx="5328200" cy="3966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170" name="Picture 2" descr="La efectiva regla del 1% de esfuerzo - Habitualmente">
            <a:extLst>
              <a:ext uri="{FF2B5EF4-FFF2-40B4-BE49-F238E27FC236}">
                <a16:creationId xmlns:a16="http://schemas.microsoft.com/office/drawing/2014/main" id="{A900ACD2-0336-412D-E28F-B353E6089C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00" y="1865574"/>
            <a:ext cx="5084148" cy="368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4591FA1-D497-6409-8555-D8D24C017C96}"/>
              </a:ext>
            </a:extLst>
          </p:cNvPr>
          <p:cNvSpPr/>
          <p:nvPr/>
        </p:nvSpPr>
        <p:spPr>
          <a:xfrm>
            <a:off x="0" y="6357752"/>
            <a:ext cx="12192000" cy="527632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itchFamily="34" charset="0"/>
                <a:cs typeface="Arial" pitchFamily="34" charset="0"/>
              </a:rPr>
              <a:t>HONOR		LEALTAD		         VALENTÍA	         INTEGRIDAD		  DEBER</a:t>
            </a:r>
          </a:p>
        </p:txBody>
      </p:sp>
      <p:sp>
        <p:nvSpPr>
          <p:cNvPr id="5" name="Proceso alternativo 11">
            <a:extLst>
              <a:ext uri="{FF2B5EF4-FFF2-40B4-BE49-F238E27FC236}">
                <a16:creationId xmlns:a16="http://schemas.microsoft.com/office/drawing/2014/main" id="{91E19A32-596F-4C6B-A1C0-B6D1833E23E1}"/>
              </a:ext>
            </a:extLst>
          </p:cNvPr>
          <p:cNvSpPr/>
          <p:nvPr/>
        </p:nvSpPr>
        <p:spPr>
          <a:xfrm flipV="1">
            <a:off x="0" y="6314167"/>
            <a:ext cx="12192000" cy="45719"/>
          </a:xfrm>
          <a:prstGeom prst="flowChartAlternateProcess">
            <a:avLst/>
          </a:prstGeom>
          <a:solidFill>
            <a:srgbClr val="FFC000"/>
          </a:solidFill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B921E6F4-A001-141D-86E6-A522EAE66AE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54" t="5122" r="6210" b="146"/>
          <a:stretch>
            <a:fillRect/>
          </a:stretch>
        </p:blipFill>
        <p:spPr>
          <a:xfrm>
            <a:off x="3963721" y="556260"/>
            <a:ext cx="4264558" cy="441198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79AAC6EF-8B74-027E-F25D-3D228F929586}"/>
              </a:ext>
            </a:extLst>
          </p:cNvPr>
          <p:cNvSpPr txBox="1"/>
          <p:nvPr/>
        </p:nvSpPr>
        <p:spPr>
          <a:xfrm>
            <a:off x="2843213" y="5356353"/>
            <a:ext cx="72532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s-MX" sz="2000" b="1" i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rial" panose="020B0604020202020204" pitchFamily="34" charset="0"/>
              </a:rPr>
              <a:t>RÁPIDOS, SEGUROS Y CERTEROS, PIONEROS SIEMPRE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95C0EE5E-CC3E-9FEE-76B5-BAE6D15608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6092712"/>
              </p:ext>
            </p:extLst>
          </p:nvPr>
        </p:nvGraphicFramePr>
        <p:xfrm>
          <a:off x="700088" y="100012"/>
          <a:ext cx="10815637" cy="6315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71279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65D697-5C7C-1D4E-C47B-CD4873213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Diagrama 5">
            <a:extLst>
              <a:ext uri="{FF2B5EF4-FFF2-40B4-BE49-F238E27FC236}">
                <a16:creationId xmlns:a16="http://schemas.microsoft.com/office/drawing/2014/main" id="{3B39FE81-B991-E4CD-071F-79A2E3FFED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6248244"/>
              </p:ext>
            </p:extLst>
          </p:nvPr>
        </p:nvGraphicFramePr>
        <p:xfrm>
          <a:off x="700088" y="100012"/>
          <a:ext cx="10815637" cy="6315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46170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6143DC27-4CCE-EE58-5CAF-F25F00A357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01835556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816064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esnaval</Template>
  <TotalTime>9315</TotalTime>
  <Words>717</Words>
  <Application>Microsoft Office PowerPoint</Application>
  <PresentationFormat>Panorámica</PresentationFormat>
  <Paragraphs>145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7" baseType="lpstr">
      <vt:lpstr>Arial</vt:lpstr>
      <vt:lpstr>Arial Black</vt:lpstr>
      <vt:lpstr>Arial Narrow</vt:lpstr>
      <vt:lpstr>Bree Serif</vt:lpstr>
      <vt:lpstr>Calibri</vt:lpstr>
      <vt:lpstr>Livvic</vt:lpstr>
      <vt:lpstr>Roboto</vt:lpstr>
      <vt:lpstr>Roboto Condensed Light</vt:lpstr>
      <vt:lpstr>Roboto Light</vt:lpstr>
      <vt:lpstr>Tema de Office</vt:lpstr>
      <vt:lpstr>  SUBTELVALP 2026</vt:lpstr>
      <vt:lpstr>Presentación de PowerPoint</vt:lpstr>
      <vt:lpstr>Quién soy</vt:lpstr>
      <vt:lpstr>Trayectoria  Profesional</vt:lpstr>
      <vt:lpstr>Forma de Trabajo</vt:lpstr>
      <vt:lpstr>Rayado de Cancha</vt:lpstr>
      <vt:lpstr>Filosofía de Trabajo</vt:lpstr>
      <vt:lpstr>Metodología de Trabajo</vt:lpstr>
      <vt:lpstr>Expectativas Mutuas</vt:lpstr>
      <vt:lpstr>Niveles de decisión</vt:lpstr>
      <vt:lpstr>Reglas de trabajo</vt:lpstr>
      <vt:lpstr>Reglas de trabajo</vt:lpstr>
      <vt:lpstr>Mejora Continua – Regla del 1%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SebFranco</dc:creator>
  <cp:lastModifiedBy>René Gallegos</cp:lastModifiedBy>
  <cp:revision>162</cp:revision>
  <dcterms:created xsi:type="dcterms:W3CDTF">2022-07-13T17:10:22Z</dcterms:created>
  <dcterms:modified xsi:type="dcterms:W3CDTF">2026-01-25T15:21:00Z</dcterms:modified>
</cp:coreProperties>
</file>