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bookmarkIdSeed="2">
  <p:sldMasterIdLst>
    <p:sldMasterId id="2147483672" r:id="rId1"/>
    <p:sldMasterId id="2147483828" r:id="rId2"/>
  </p:sldMasterIdLst>
  <p:notesMasterIdLst>
    <p:notesMasterId r:id="rId20"/>
  </p:notesMasterIdLst>
  <p:handoutMasterIdLst>
    <p:handoutMasterId r:id="rId21"/>
  </p:handoutMasterIdLst>
  <p:sldIdLst>
    <p:sldId id="311" r:id="rId3"/>
    <p:sldId id="1534" r:id="rId4"/>
    <p:sldId id="1519" r:id="rId5"/>
    <p:sldId id="1529" r:id="rId6"/>
    <p:sldId id="1530" r:id="rId7"/>
    <p:sldId id="1531" r:id="rId8"/>
    <p:sldId id="1532" r:id="rId9"/>
    <p:sldId id="1533" r:id="rId10"/>
    <p:sldId id="1523" r:id="rId11"/>
    <p:sldId id="1524" r:id="rId12"/>
    <p:sldId id="1525" r:id="rId13"/>
    <p:sldId id="1492" r:id="rId14"/>
    <p:sldId id="1493" r:id="rId15"/>
    <p:sldId id="1494" r:id="rId16"/>
    <p:sldId id="1496" r:id="rId17"/>
    <p:sldId id="1497" r:id="rId18"/>
    <p:sldId id="1498" r:id="rId19"/>
  </p:sldIdLst>
  <p:sldSz cx="12192000" cy="6858000"/>
  <p:notesSz cx="7010400" cy="111252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6">
          <p15:clr>
            <a:srgbClr val="A4A3A4"/>
          </p15:clr>
        </p15:guide>
        <p15:guide id="2" pos="3840">
          <p15:clr>
            <a:srgbClr val="A4A3A4"/>
          </p15:clr>
        </p15:guide>
        <p15:guide id="3" orient="horz" pos="3757">
          <p15:clr>
            <a:srgbClr val="A4A3A4"/>
          </p15:clr>
        </p15:guide>
        <p15:guide id="4" pos="557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697">
          <p15:clr>
            <a:srgbClr val="A4A3A4"/>
          </p15:clr>
        </p15:guide>
        <p15:guide id="2" pos="2208">
          <p15:clr>
            <a:srgbClr val="A4A3A4"/>
          </p15:clr>
        </p15:guide>
        <p15:guide id="3" orient="horz" pos="2928">
          <p15:clr>
            <a:srgbClr val="A4A3A4"/>
          </p15:clr>
        </p15:guide>
        <p15:guide id="4" orient="horz" pos="3228">
          <p15:clr>
            <a:srgbClr val="A4A3A4"/>
          </p15:clr>
        </p15:guide>
        <p15:guide id="5" orient="horz" pos="3504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iego Silva" initials="DS" lastIdx="1" clrIdx="0"/>
  <p:cmAuthor id="2" name="PAULINA CABRERA" initials="P" lastIdx="7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E0000"/>
    <a:srgbClr val="FF0000"/>
    <a:srgbClr val="00003E"/>
    <a:srgbClr val="000099"/>
    <a:srgbClr val="FFEEBD"/>
    <a:srgbClr val="000066"/>
    <a:srgbClr val="002266"/>
    <a:srgbClr val="013B81"/>
    <a:srgbClr val="106A21"/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Estilo medio 2 - Énfasi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9CF1AB2-1976-4502-BF36-3FF5EA218861}" styleName="Estilo medio 4 - Énfasis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50" autoAdjust="0"/>
    <p:restoredTop sz="85765" autoAdjust="0"/>
  </p:normalViewPr>
  <p:slideViewPr>
    <p:cSldViewPr snapToGrid="0">
      <p:cViewPr varScale="1">
        <p:scale>
          <a:sx n="69" d="100"/>
          <a:sy n="69" d="100"/>
        </p:scale>
        <p:origin x="750" y="66"/>
      </p:cViewPr>
      <p:guideLst>
        <p:guide orient="horz" pos="2296"/>
        <p:guide pos="3840"/>
        <p:guide orient="horz" pos="3757"/>
        <p:guide pos="557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>
      <p:cViewPr>
        <p:scale>
          <a:sx n="50" d="100"/>
          <a:sy n="50" d="100"/>
        </p:scale>
        <p:origin x="-2934" y="-180"/>
      </p:cViewPr>
      <p:guideLst>
        <p:guide orient="horz" pos="2697"/>
        <p:guide pos="2208"/>
        <p:guide orient="horz" pos="2928"/>
        <p:guide orient="horz" pos="3228"/>
        <p:guide orient="horz" pos="350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commentAuthors" Target="commentAuthor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iagrams/_rels/data6.xml.rels><?xml version="1.0" encoding="UTF-8" standalone="yes"?>
<Relationships xmlns="http://schemas.openxmlformats.org/package/2006/relationships"><Relationship Id="rId1" Type="http://schemas.openxmlformats.org/officeDocument/2006/relationships/hyperlink" Target="../material%20de%20apoyo/DL-2222_31-MAY-1978.pdf" TargetMode="External"/></Relationships>
</file>

<file path=ppt/diagrams/_rels/data7.xml.rels><?xml version="1.0" encoding="UTF-8" standalone="yes"?>
<Relationships xmlns="http://schemas.openxmlformats.org/package/2006/relationships"><Relationship Id="rId2" Type="http://schemas.openxmlformats.org/officeDocument/2006/relationships/hyperlink" Target="../material%20de%20apoyo/ordenanza-ten-resp-mascotas-vina-del-mar-da-n-4042-21.pdf" TargetMode="External"/><Relationship Id="rId1" Type="http://schemas.openxmlformats.org/officeDocument/2006/relationships/hyperlink" Target="../material%20de%20apoyo/DTO-250_24-SEP-2004.pdf" TargetMode="External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iagrams/_rels/drawing6.xml.rels><?xml version="1.0" encoding="UTF-8" standalone="yes"?>
<Relationships xmlns="http://schemas.openxmlformats.org/package/2006/relationships"><Relationship Id="rId1" Type="http://schemas.openxmlformats.org/officeDocument/2006/relationships/hyperlink" Target="../material%20de%20apoyo/DL-2222_31-MAY-1978.pdf" TargetMode="External"/></Relationships>
</file>

<file path=ppt/diagrams/_rels/drawing7.xml.rels><?xml version="1.0" encoding="UTF-8" standalone="yes"?>
<Relationships xmlns="http://schemas.openxmlformats.org/package/2006/relationships"><Relationship Id="rId2" Type="http://schemas.openxmlformats.org/officeDocument/2006/relationships/hyperlink" Target="../material%20de%20apoyo/ordenanza-ten-resp-mascotas-vina-del-mar-da-n-4042-21.pdf" TargetMode="External"/><Relationship Id="rId1" Type="http://schemas.openxmlformats.org/officeDocument/2006/relationships/hyperlink" Target="../material%20de%20apoyo/DTO-250_24-SEP-2004.pdf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3706C11-81AB-4F06-A0A8-8580AE005448}" type="doc">
      <dgm:prSet loTypeId="urn:microsoft.com/office/officeart/2005/8/layout/hProcess11" loCatId="process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es-CL"/>
        </a:p>
      </dgm:t>
    </dgm:pt>
    <dgm:pt modelId="{718984E6-2F26-4C5F-A535-7A330EDBE002}">
      <dgm:prSet phldrT="[Texto]" custT="1"/>
      <dgm:spPr/>
      <dgm:t>
        <a:bodyPr/>
        <a:lstStyle/>
        <a:p>
          <a:r>
            <a:rPr lang="es-ES" sz="1600" b="1" dirty="0">
              <a:latin typeface="Arial" panose="020B0604020202020204" pitchFamily="34" charset="0"/>
              <a:cs typeface="Arial" panose="020B0604020202020204" pitchFamily="34" charset="0"/>
            </a:rPr>
            <a:t>INICIATIVA</a:t>
          </a:r>
        </a:p>
      </dgm:t>
    </dgm:pt>
    <dgm:pt modelId="{DB5EAFC2-64AB-42E8-861B-11F16A95A7B9}" type="parTrans" cxnId="{8AE3B2ED-26AF-4A6A-A000-AAA035539B7A}">
      <dgm:prSet/>
      <dgm:spPr/>
      <dgm:t>
        <a:bodyPr/>
        <a:lstStyle/>
        <a:p>
          <a:endParaRPr lang="es-ES"/>
        </a:p>
      </dgm:t>
    </dgm:pt>
    <dgm:pt modelId="{1930E7A3-49AA-43EB-84E7-487A45C47B81}" type="sibTrans" cxnId="{8AE3B2ED-26AF-4A6A-A000-AAA035539B7A}">
      <dgm:prSet/>
      <dgm:spPr/>
      <dgm:t>
        <a:bodyPr/>
        <a:lstStyle/>
        <a:p>
          <a:endParaRPr lang="es-ES"/>
        </a:p>
      </dgm:t>
    </dgm:pt>
    <dgm:pt modelId="{84082BE0-EE86-4D16-9DCB-3134DA8B5D43}">
      <dgm:prSet phldrT="[Texto]" custT="1"/>
      <dgm:spPr/>
      <dgm:t>
        <a:bodyPr/>
        <a:lstStyle/>
        <a:p>
          <a:r>
            <a:rPr lang="es-ES" sz="1600" b="1" dirty="0">
              <a:latin typeface="Arial" panose="020B0604020202020204" pitchFamily="34" charset="0"/>
              <a:cs typeface="Arial" panose="020B0604020202020204" pitchFamily="34" charset="0"/>
            </a:rPr>
            <a:t>DISCUSIÓN</a:t>
          </a:r>
        </a:p>
      </dgm:t>
    </dgm:pt>
    <dgm:pt modelId="{ECD5B884-C379-4B18-82A4-39B44F7E144E}" type="parTrans" cxnId="{45A5C699-8084-4F78-8EC8-E789AC0E03D9}">
      <dgm:prSet/>
      <dgm:spPr/>
      <dgm:t>
        <a:bodyPr/>
        <a:lstStyle/>
        <a:p>
          <a:endParaRPr lang="es-ES"/>
        </a:p>
      </dgm:t>
    </dgm:pt>
    <dgm:pt modelId="{8E140F08-8CC2-4337-AC77-8595123DE70A}" type="sibTrans" cxnId="{45A5C699-8084-4F78-8EC8-E789AC0E03D9}">
      <dgm:prSet/>
      <dgm:spPr/>
      <dgm:t>
        <a:bodyPr/>
        <a:lstStyle/>
        <a:p>
          <a:endParaRPr lang="es-ES"/>
        </a:p>
      </dgm:t>
    </dgm:pt>
    <dgm:pt modelId="{D5F29823-176C-49D6-8E8D-A08264FB8FDB}">
      <dgm:prSet phldrT="[Texto]" custT="1"/>
      <dgm:spPr/>
      <dgm:t>
        <a:bodyPr/>
        <a:lstStyle/>
        <a:p>
          <a:r>
            <a:rPr lang="es-ES" sz="1600" b="1" dirty="0">
              <a:latin typeface="Arial" panose="020B0604020202020204" pitchFamily="34" charset="0"/>
              <a:cs typeface="Arial" panose="020B0604020202020204" pitchFamily="34" charset="0"/>
            </a:rPr>
            <a:t>APROBACIÓN</a:t>
          </a:r>
        </a:p>
      </dgm:t>
    </dgm:pt>
    <dgm:pt modelId="{1DA803E5-E74C-4DB0-B744-EE0E62AC0FC7}" type="parTrans" cxnId="{F58BB739-647C-40CD-B429-E759A4231B05}">
      <dgm:prSet/>
      <dgm:spPr/>
      <dgm:t>
        <a:bodyPr/>
        <a:lstStyle/>
        <a:p>
          <a:endParaRPr lang="es-ES"/>
        </a:p>
      </dgm:t>
    </dgm:pt>
    <dgm:pt modelId="{FC7B186C-9986-4694-AB35-2E5EE6947FD1}" type="sibTrans" cxnId="{F58BB739-647C-40CD-B429-E759A4231B05}">
      <dgm:prSet/>
      <dgm:spPr/>
      <dgm:t>
        <a:bodyPr/>
        <a:lstStyle/>
        <a:p>
          <a:endParaRPr lang="es-ES"/>
        </a:p>
      </dgm:t>
    </dgm:pt>
    <dgm:pt modelId="{06605EE6-3122-4D06-8FCD-3B3034E727F5}">
      <dgm:prSet phldrT="[Texto]" custT="1"/>
      <dgm:spPr/>
      <dgm:t>
        <a:bodyPr/>
        <a:lstStyle/>
        <a:p>
          <a:r>
            <a:rPr lang="es-ES" sz="1600" b="1" dirty="0">
              <a:latin typeface="Arial" panose="020B0604020202020204" pitchFamily="34" charset="0"/>
              <a:cs typeface="Arial" panose="020B0604020202020204" pitchFamily="34" charset="0"/>
            </a:rPr>
            <a:t>PROMULGACIÓN</a:t>
          </a:r>
        </a:p>
      </dgm:t>
    </dgm:pt>
    <dgm:pt modelId="{02D5B72A-647F-4640-8A01-F4647374EF6D}" type="parTrans" cxnId="{E2EF2D0A-2935-4671-B16B-E147E9D2CF1B}">
      <dgm:prSet/>
      <dgm:spPr/>
      <dgm:t>
        <a:bodyPr/>
        <a:lstStyle/>
        <a:p>
          <a:endParaRPr lang="es-ES"/>
        </a:p>
      </dgm:t>
    </dgm:pt>
    <dgm:pt modelId="{CA172D4E-C31E-4958-8B33-298F00B222A1}" type="sibTrans" cxnId="{E2EF2D0A-2935-4671-B16B-E147E9D2CF1B}">
      <dgm:prSet/>
      <dgm:spPr/>
      <dgm:t>
        <a:bodyPr/>
        <a:lstStyle/>
        <a:p>
          <a:endParaRPr lang="es-ES"/>
        </a:p>
      </dgm:t>
    </dgm:pt>
    <dgm:pt modelId="{C8DD4147-2EEE-4C9A-A831-1E4F9239FC33}">
      <dgm:prSet phldrT="[Texto]" custT="1"/>
      <dgm:spPr/>
      <dgm:t>
        <a:bodyPr/>
        <a:lstStyle/>
        <a:p>
          <a:r>
            <a:rPr lang="es-ES" sz="1600" b="1" dirty="0">
              <a:latin typeface="Arial" panose="020B0604020202020204" pitchFamily="34" charset="0"/>
              <a:cs typeface="Arial" panose="020B0604020202020204" pitchFamily="34" charset="0"/>
            </a:rPr>
            <a:t>PUBLICACIÓN</a:t>
          </a:r>
        </a:p>
      </dgm:t>
    </dgm:pt>
    <dgm:pt modelId="{A8727A7D-7BC5-4A1C-8451-3F1DE820FA06}" type="parTrans" cxnId="{01132009-D1C3-421C-93F8-432D8C6090FF}">
      <dgm:prSet/>
      <dgm:spPr/>
      <dgm:t>
        <a:bodyPr/>
        <a:lstStyle/>
        <a:p>
          <a:endParaRPr lang="es-ES"/>
        </a:p>
      </dgm:t>
    </dgm:pt>
    <dgm:pt modelId="{9F3E41F2-C1C7-4240-B36E-7A6299FF3F9F}" type="sibTrans" cxnId="{01132009-D1C3-421C-93F8-432D8C6090FF}">
      <dgm:prSet/>
      <dgm:spPr/>
      <dgm:t>
        <a:bodyPr/>
        <a:lstStyle/>
        <a:p>
          <a:endParaRPr lang="es-ES"/>
        </a:p>
      </dgm:t>
    </dgm:pt>
    <dgm:pt modelId="{732245F1-7A60-4DCF-B575-FD1643CDABB3}" type="pres">
      <dgm:prSet presAssocID="{23706C11-81AB-4F06-A0A8-8580AE005448}" presName="Name0" presStyleCnt="0">
        <dgm:presLayoutVars>
          <dgm:dir/>
          <dgm:resizeHandles val="exact"/>
        </dgm:presLayoutVars>
      </dgm:prSet>
      <dgm:spPr/>
    </dgm:pt>
    <dgm:pt modelId="{76B91E98-0CAB-4BE7-9240-543784B6EFB1}" type="pres">
      <dgm:prSet presAssocID="{23706C11-81AB-4F06-A0A8-8580AE005448}" presName="arrow" presStyleLbl="bgShp" presStyleIdx="0" presStyleCnt="1" custLinFactNeighborY="0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6DA0786D-0642-4DC6-8E54-C6C5E2BF6EDD}" type="pres">
      <dgm:prSet presAssocID="{23706C11-81AB-4F06-A0A8-8580AE005448}" presName="points" presStyleCnt="0"/>
      <dgm:spPr/>
    </dgm:pt>
    <dgm:pt modelId="{4ADE180C-7EF3-4C00-A3CB-DB93BE51F2AF}" type="pres">
      <dgm:prSet presAssocID="{718984E6-2F26-4C5F-A535-7A330EDBE002}" presName="compositeA" presStyleCnt="0"/>
      <dgm:spPr/>
    </dgm:pt>
    <dgm:pt modelId="{72AAEA3F-20E9-4257-A5E4-375C279C5DA1}" type="pres">
      <dgm:prSet presAssocID="{718984E6-2F26-4C5F-A535-7A330EDBE002}" presName="textA" presStyleLbl="revTx" presStyleIdx="0" presStyleCnt="5">
        <dgm:presLayoutVars>
          <dgm:bulletEnabled val="1"/>
        </dgm:presLayoutVars>
      </dgm:prSet>
      <dgm:spPr/>
    </dgm:pt>
    <dgm:pt modelId="{875AB4D1-5FAE-4BE3-AAC1-E41E356AFAC7}" type="pres">
      <dgm:prSet presAssocID="{718984E6-2F26-4C5F-A535-7A330EDBE002}" presName="circleA" presStyleLbl="node1" presStyleIdx="0" presStyleCnt="5" custScaleX="120630" custScaleY="113022" custLinFactNeighborX="38081" custLinFactNeighborY="0"/>
      <dgm:spPr>
        <a:ln w="28575">
          <a:solidFill>
            <a:schemeClr val="bg1"/>
          </a:solidFill>
        </a:ln>
      </dgm:spPr>
    </dgm:pt>
    <dgm:pt modelId="{D79DD7AD-465B-49C3-9EB4-E23FFCF0ABEE}" type="pres">
      <dgm:prSet presAssocID="{718984E6-2F26-4C5F-A535-7A330EDBE002}" presName="spaceA" presStyleCnt="0"/>
      <dgm:spPr/>
    </dgm:pt>
    <dgm:pt modelId="{58499C5C-329F-4408-A4D5-66A0C3E65DD4}" type="pres">
      <dgm:prSet presAssocID="{1930E7A3-49AA-43EB-84E7-487A45C47B81}" presName="space" presStyleCnt="0"/>
      <dgm:spPr/>
    </dgm:pt>
    <dgm:pt modelId="{B1DFA437-7B91-4B9E-94F4-35EE323680D5}" type="pres">
      <dgm:prSet presAssocID="{84082BE0-EE86-4D16-9DCB-3134DA8B5D43}" presName="compositeB" presStyleCnt="0"/>
      <dgm:spPr/>
    </dgm:pt>
    <dgm:pt modelId="{FA324B68-5443-4F70-A81E-E6E51B8E963A}" type="pres">
      <dgm:prSet presAssocID="{84082BE0-EE86-4D16-9DCB-3134DA8B5D43}" presName="textB" presStyleLbl="revTx" presStyleIdx="1" presStyleCnt="5">
        <dgm:presLayoutVars>
          <dgm:bulletEnabled val="1"/>
        </dgm:presLayoutVars>
      </dgm:prSet>
      <dgm:spPr/>
    </dgm:pt>
    <dgm:pt modelId="{D359F86D-2BA2-4D0A-98A8-801584B5149C}" type="pres">
      <dgm:prSet presAssocID="{84082BE0-EE86-4D16-9DCB-3134DA8B5D43}" presName="circleB" presStyleLbl="node1" presStyleIdx="1" presStyleCnt="5" custScaleX="121198" custScaleY="113019" custLinFactNeighborX="10250" custLinFactNeighborY="5440"/>
      <dgm:spPr>
        <a:ln w="25400">
          <a:solidFill>
            <a:schemeClr val="bg1"/>
          </a:solidFill>
        </a:ln>
      </dgm:spPr>
    </dgm:pt>
    <dgm:pt modelId="{595AA9E1-ED2F-4F21-BA1C-43C501C582EA}" type="pres">
      <dgm:prSet presAssocID="{84082BE0-EE86-4D16-9DCB-3134DA8B5D43}" presName="spaceB" presStyleCnt="0"/>
      <dgm:spPr/>
    </dgm:pt>
    <dgm:pt modelId="{BDF35512-13D0-4500-A3F8-A00404C2AEFB}" type="pres">
      <dgm:prSet presAssocID="{8E140F08-8CC2-4337-AC77-8595123DE70A}" presName="space" presStyleCnt="0"/>
      <dgm:spPr/>
    </dgm:pt>
    <dgm:pt modelId="{A3615264-BD9E-4859-A249-6BA9EEE21680}" type="pres">
      <dgm:prSet presAssocID="{D5F29823-176C-49D6-8E8D-A08264FB8FDB}" presName="compositeA" presStyleCnt="0"/>
      <dgm:spPr/>
    </dgm:pt>
    <dgm:pt modelId="{E8A778EC-7462-4F90-8097-923DC2344C82}" type="pres">
      <dgm:prSet presAssocID="{D5F29823-176C-49D6-8E8D-A08264FB8FDB}" presName="textA" presStyleLbl="revTx" presStyleIdx="2" presStyleCnt="5">
        <dgm:presLayoutVars>
          <dgm:bulletEnabled val="1"/>
        </dgm:presLayoutVars>
      </dgm:prSet>
      <dgm:spPr/>
    </dgm:pt>
    <dgm:pt modelId="{0EFF25C7-63F6-464B-9126-1584BF8A42A8}" type="pres">
      <dgm:prSet presAssocID="{D5F29823-176C-49D6-8E8D-A08264FB8FDB}" presName="circleA" presStyleLbl="node1" presStyleIdx="2" presStyleCnt="5" custScaleX="124253" custScaleY="102137" custLinFactNeighborX="7539" custLinFactNeighborY="5441"/>
      <dgm:spPr>
        <a:ln w="25400">
          <a:solidFill>
            <a:schemeClr val="bg1"/>
          </a:solidFill>
        </a:ln>
      </dgm:spPr>
    </dgm:pt>
    <dgm:pt modelId="{952D5047-915B-4CAC-917C-9306AC732705}" type="pres">
      <dgm:prSet presAssocID="{D5F29823-176C-49D6-8E8D-A08264FB8FDB}" presName="spaceA" presStyleCnt="0"/>
      <dgm:spPr/>
    </dgm:pt>
    <dgm:pt modelId="{96424765-1FCC-4CB2-8474-D5EB06201EBB}" type="pres">
      <dgm:prSet presAssocID="{FC7B186C-9986-4694-AB35-2E5EE6947FD1}" presName="space" presStyleCnt="0"/>
      <dgm:spPr/>
    </dgm:pt>
    <dgm:pt modelId="{B77AC929-6137-4D94-B2CA-453E6E6AC744}" type="pres">
      <dgm:prSet presAssocID="{06605EE6-3122-4D06-8FCD-3B3034E727F5}" presName="compositeB" presStyleCnt="0"/>
      <dgm:spPr/>
    </dgm:pt>
    <dgm:pt modelId="{1DD4C963-EA07-4047-9B25-B3CC4A25E2AE}" type="pres">
      <dgm:prSet presAssocID="{06605EE6-3122-4D06-8FCD-3B3034E727F5}" presName="textB" presStyleLbl="revTx" presStyleIdx="3" presStyleCnt="5">
        <dgm:presLayoutVars>
          <dgm:bulletEnabled val="1"/>
        </dgm:presLayoutVars>
      </dgm:prSet>
      <dgm:spPr/>
    </dgm:pt>
    <dgm:pt modelId="{BCE9FDE3-3E9D-413C-9922-42AB7BC19A6B}" type="pres">
      <dgm:prSet presAssocID="{06605EE6-3122-4D06-8FCD-3B3034E727F5}" presName="circleB" presStyleLbl="node1" presStyleIdx="3" presStyleCnt="5" custScaleX="120173" custScaleY="113022"/>
      <dgm:spPr>
        <a:ln w="22225">
          <a:solidFill>
            <a:schemeClr val="bg1"/>
          </a:solidFill>
        </a:ln>
      </dgm:spPr>
    </dgm:pt>
    <dgm:pt modelId="{0F40F038-9F2C-4782-A4A9-D4D027D81F73}" type="pres">
      <dgm:prSet presAssocID="{06605EE6-3122-4D06-8FCD-3B3034E727F5}" presName="spaceB" presStyleCnt="0"/>
      <dgm:spPr/>
    </dgm:pt>
    <dgm:pt modelId="{515E42E3-7508-4F65-86E7-3B3D9B8A12EF}" type="pres">
      <dgm:prSet presAssocID="{CA172D4E-C31E-4958-8B33-298F00B222A1}" presName="space" presStyleCnt="0"/>
      <dgm:spPr/>
    </dgm:pt>
    <dgm:pt modelId="{84E98561-508C-4627-92CD-A45BB17AFC34}" type="pres">
      <dgm:prSet presAssocID="{C8DD4147-2EEE-4C9A-A831-1E4F9239FC33}" presName="compositeA" presStyleCnt="0"/>
      <dgm:spPr/>
    </dgm:pt>
    <dgm:pt modelId="{5190484F-0338-4B8F-B3BC-3AA70A381B25}" type="pres">
      <dgm:prSet presAssocID="{C8DD4147-2EEE-4C9A-A831-1E4F9239FC33}" presName="textA" presStyleLbl="revTx" presStyleIdx="4" presStyleCnt="5">
        <dgm:presLayoutVars>
          <dgm:bulletEnabled val="1"/>
        </dgm:presLayoutVars>
      </dgm:prSet>
      <dgm:spPr/>
    </dgm:pt>
    <dgm:pt modelId="{21FBA788-0771-4FF2-AC07-BE14EADCF4ED}" type="pres">
      <dgm:prSet presAssocID="{C8DD4147-2EEE-4C9A-A831-1E4F9239FC33}" presName="circleA" presStyleLbl="node1" presStyleIdx="4" presStyleCnt="5" custScaleX="126203" custScaleY="113022"/>
      <dgm:spPr>
        <a:ln w="25400">
          <a:solidFill>
            <a:schemeClr val="bg1"/>
          </a:solidFill>
        </a:ln>
      </dgm:spPr>
    </dgm:pt>
    <dgm:pt modelId="{D2D8C127-C7AB-40A9-B6B0-4BC3B5EAA2BA}" type="pres">
      <dgm:prSet presAssocID="{C8DD4147-2EEE-4C9A-A831-1E4F9239FC33}" presName="spaceA" presStyleCnt="0"/>
      <dgm:spPr/>
    </dgm:pt>
  </dgm:ptLst>
  <dgm:cxnLst>
    <dgm:cxn modelId="{01132009-D1C3-421C-93F8-432D8C6090FF}" srcId="{23706C11-81AB-4F06-A0A8-8580AE005448}" destId="{C8DD4147-2EEE-4C9A-A831-1E4F9239FC33}" srcOrd="4" destOrd="0" parTransId="{A8727A7D-7BC5-4A1C-8451-3F1DE820FA06}" sibTransId="{9F3E41F2-C1C7-4240-B36E-7A6299FF3F9F}"/>
    <dgm:cxn modelId="{E2EF2D0A-2935-4671-B16B-E147E9D2CF1B}" srcId="{23706C11-81AB-4F06-A0A8-8580AE005448}" destId="{06605EE6-3122-4D06-8FCD-3B3034E727F5}" srcOrd="3" destOrd="0" parTransId="{02D5B72A-647F-4640-8A01-F4647374EF6D}" sibTransId="{CA172D4E-C31E-4958-8B33-298F00B222A1}"/>
    <dgm:cxn modelId="{3F36552F-0096-4D9D-9D24-EE0724F55159}" type="presOf" srcId="{718984E6-2F26-4C5F-A535-7A330EDBE002}" destId="{72AAEA3F-20E9-4257-A5E4-375C279C5DA1}" srcOrd="0" destOrd="0" presId="urn:microsoft.com/office/officeart/2005/8/layout/hProcess11"/>
    <dgm:cxn modelId="{F58BB739-647C-40CD-B429-E759A4231B05}" srcId="{23706C11-81AB-4F06-A0A8-8580AE005448}" destId="{D5F29823-176C-49D6-8E8D-A08264FB8FDB}" srcOrd="2" destOrd="0" parTransId="{1DA803E5-E74C-4DB0-B744-EE0E62AC0FC7}" sibTransId="{FC7B186C-9986-4694-AB35-2E5EE6947FD1}"/>
    <dgm:cxn modelId="{4782AC3E-36D9-44A9-A196-D599E2D356D6}" type="presOf" srcId="{D5F29823-176C-49D6-8E8D-A08264FB8FDB}" destId="{E8A778EC-7462-4F90-8097-923DC2344C82}" srcOrd="0" destOrd="0" presId="urn:microsoft.com/office/officeart/2005/8/layout/hProcess11"/>
    <dgm:cxn modelId="{45A5C699-8084-4F78-8EC8-E789AC0E03D9}" srcId="{23706C11-81AB-4F06-A0A8-8580AE005448}" destId="{84082BE0-EE86-4D16-9DCB-3134DA8B5D43}" srcOrd="1" destOrd="0" parTransId="{ECD5B884-C379-4B18-82A4-39B44F7E144E}" sibTransId="{8E140F08-8CC2-4337-AC77-8595123DE70A}"/>
    <dgm:cxn modelId="{DE0774CB-AD8B-482C-AEB4-F95863DC9D4E}" type="presOf" srcId="{84082BE0-EE86-4D16-9DCB-3134DA8B5D43}" destId="{FA324B68-5443-4F70-A81E-E6E51B8E963A}" srcOrd="0" destOrd="0" presId="urn:microsoft.com/office/officeart/2005/8/layout/hProcess11"/>
    <dgm:cxn modelId="{8AE3B2ED-26AF-4A6A-A000-AAA035539B7A}" srcId="{23706C11-81AB-4F06-A0A8-8580AE005448}" destId="{718984E6-2F26-4C5F-A535-7A330EDBE002}" srcOrd="0" destOrd="0" parTransId="{DB5EAFC2-64AB-42E8-861B-11F16A95A7B9}" sibTransId="{1930E7A3-49AA-43EB-84E7-487A45C47B81}"/>
    <dgm:cxn modelId="{BEA8AEF4-DD5E-4E64-8703-7AB81F871BFD}" type="presOf" srcId="{C8DD4147-2EEE-4C9A-A831-1E4F9239FC33}" destId="{5190484F-0338-4B8F-B3BC-3AA70A381B25}" srcOrd="0" destOrd="0" presId="urn:microsoft.com/office/officeart/2005/8/layout/hProcess11"/>
    <dgm:cxn modelId="{FFF59DF9-F02F-4973-B867-67FD4044026A}" type="presOf" srcId="{23706C11-81AB-4F06-A0A8-8580AE005448}" destId="{732245F1-7A60-4DCF-B575-FD1643CDABB3}" srcOrd="0" destOrd="0" presId="urn:microsoft.com/office/officeart/2005/8/layout/hProcess11"/>
    <dgm:cxn modelId="{FF56CEFF-24E5-47C1-B941-30B4C1010078}" type="presOf" srcId="{06605EE6-3122-4D06-8FCD-3B3034E727F5}" destId="{1DD4C963-EA07-4047-9B25-B3CC4A25E2AE}" srcOrd="0" destOrd="0" presId="urn:microsoft.com/office/officeart/2005/8/layout/hProcess11"/>
    <dgm:cxn modelId="{72E4A61D-0119-4B6D-A22C-C0ADBFBB0034}" type="presParOf" srcId="{732245F1-7A60-4DCF-B575-FD1643CDABB3}" destId="{76B91E98-0CAB-4BE7-9240-543784B6EFB1}" srcOrd="0" destOrd="0" presId="urn:microsoft.com/office/officeart/2005/8/layout/hProcess11"/>
    <dgm:cxn modelId="{B591EB34-9EC9-4D77-B75B-E584DE83DDEC}" type="presParOf" srcId="{732245F1-7A60-4DCF-B575-FD1643CDABB3}" destId="{6DA0786D-0642-4DC6-8E54-C6C5E2BF6EDD}" srcOrd="1" destOrd="0" presId="urn:microsoft.com/office/officeart/2005/8/layout/hProcess11"/>
    <dgm:cxn modelId="{3F97109C-FAF5-4DA1-B47F-B9401F26752B}" type="presParOf" srcId="{6DA0786D-0642-4DC6-8E54-C6C5E2BF6EDD}" destId="{4ADE180C-7EF3-4C00-A3CB-DB93BE51F2AF}" srcOrd="0" destOrd="0" presId="urn:microsoft.com/office/officeart/2005/8/layout/hProcess11"/>
    <dgm:cxn modelId="{40AC03CC-6AAE-4515-8DD8-9B2710743FDA}" type="presParOf" srcId="{4ADE180C-7EF3-4C00-A3CB-DB93BE51F2AF}" destId="{72AAEA3F-20E9-4257-A5E4-375C279C5DA1}" srcOrd="0" destOrd="0" presId="urn:microsoft.com/office/officeart/2005/8/layout/hProcess11"/>
    <dgm:cxn modelId="{070A48AF-70C2-44AB-8100-1683B5EAD862}" type="presParOf" srcId="{4ADE180C-7EF3-4C00-A3CB-DB93BE51F2AF}" destId="{875AB4D1-5FAE-4BE3-AAC1-E41E356AFAC7}" srcOrd="1" destOrd="0" presId="urn:microsoft.com/office/officeart/2005/8/layout/hProcess11"/>
    <dgm:cxn modelId="{F0747684-7575-4267-964A-D4D2D1B44FCC}" type="presParOf" srcId="{4ADE180C-7EF3-4C00-A3CB-DB93BE51F2AF}" destId="{D79DD7AD-465B-49C3-9EB4-E23FFCF0ABEE}" srcOrd="2" destOrd="0" presId="urn:microsoft.com/office/officeart/2005/8/layout/hProcess11"/>
    <dgm:cxn modelId="{2D9CEDC4-6A44-426A-86E0-989105FCC4DF}" type="presParOf" srcId="{6DA0786D-0642-4DC6-8E54-C6C5E2BF6EDD}" destId="{58499C5C-329F-4408-A4D5-66A0C3E65DD4}" srcOrd="1" destOrd="0" presId="urn:microsoft.com/office/officeart/2005/8/layout/hProcess11"/>
    <dgm:cxn modelId="{26371025-2A9A-4FFA-868E-4E61194793D8}" type="presParOf" srcId="{6DA0786D-0642-4DC6-8E54-C6C5E2BF6EDD}" destId="{B1DFA437-7B91-4B9E-94F4-35EE323680D5}" srcOrd="2" destOrd="0" presId="urn:microsoft.com/office/officeart/2005/8/layout/hProcess11"/>
    <dgm:cxn modelId="{CC26218F-57A0-4ED7-BF2E-41070D37B0B6}" type="presParOf" srcId="{B1DFA437-7B91-4B9E-94F4-35EE323680D5}" destId="{FA324B68-5443-4F70-A81E-E6E51B8E963A}" srcOrd="0" destOrd="0" presId="urn:microsoft.com/office/officeart/2005/8/layout/hProcess11"/>
    <dgm:cxn modelId="{950ABEF5-0919-4778-B1EE-4A2D37A1EB06}" type="presParOf" srcId="{B1DFA437-7B91-4B9E-94F4-35EE323680D5}" destId="{D359F86D-2BA2-4D0A-98A8-801584B5149C}" srcOrd="1" destOrd="0" presId="urn:microsoft.com/office/officeart/2005/8/layout/hProcess11"/>
    <dgm:cxn modelId="{D6309578-85BB-4DB3-8BD7-3CF982361AD5}" type="presParOf" srcId="{B1DFA437-7B91-4B9E-94F4-35EE323680D5}" destId="{595AA9E1-ED2F-4F21-BA1C-43C501C582EA}" srcOrd="2" destOrd="0" presId="urn:microsoft.com/office/officeart/2005/8/layout/hProcess11"/>
    <dgm:cxn modelId="{F4F7FD02-9EBE-49BE-B2C2-9CC6164D1919}" type="presParOf" srcId="{6DA0786D-0642-4DC6-8E54-C6C5E2BF6EDD}" destId="{BDF35512-13D0-4500-A3F8-A00404C2AEFB}" srcOrd="3" destOrd="0" presId="urn:microsoft.com/office/officeart/2005/8/layout/hProcess11"/>
    <dgm:cxn modelId="{99C35009-1953-4AF9-AC27-A4D4FCC69488}" type="presParOf" srcId="{6DA0786D-0642-4DC6-8E54-C6C5E2BF6EDD}" destId="{A3615264-BD9E-4859-A249-6BA9EEE21680}" srcOrd="4" destOrd="0" presId="urn:microsoft.com/office/officeart/2005/8/layout/hProcess11"/>
    <dgm:cxn modelId="{DEBAAB03-D322-42BC-9FD4-016148D033C3}" type="presParOf" srcId="{A3615264-BD9E-4859-A249-6BA9EEE21680}" destId="{E8A778EC-7462-4F90-8097-923DC2344C82}" srcOrd="0" destOrd="0" presId="urn:microsoft.com/office/officeart/2005/8/layout/hProcess11"/>
    <dgm:cxn modelId="{570F7666-7541-42D0-BFD3-106DF5D4F15C}" type="presParOf" srcId="{A3615264-BD9E-4859-A249-6BA9EEE21680}" destId="{0EFF25C7-63F6-464B-9126-1584BF8A42A8}" srcOrd="1" destOrd="0" presId="urn:microsoft.com/office/officeart/2005/8/layout/hProcess11"/>
    <dgm:cxn modelId="{D54828F4-7992-48DB-879C-D7A48BFDE97E}" type="presParOf" srcId="{A3615264-BD9E-4859-A249-6BA9EEE21680}" destId="{952D5047-915B-4CAC-917C-9306AC732705}" srcOrd="2" destOrd="0" presId="urn:microsoft.com/office/officeart/2005/8/layout/hProcess11"/>
    <dgm:cxn modelId="{0F03EE12-B65F-4CB1-B691-643EF3D8C910}" type="presParOf" srcId="{6DA0786D-0642-4DC6-8E54-C6C5E2BF6EDD}" destId="{96424765-1FCC-4CB2-8474-D5EB06201EBB}" srcOrd="5" destOrd="0" presId="urn:microsoft.com/office/officeart/2005/8/layout/hProcess11"/>
    <dgm:cxn modelId="{366FB088-152F-45A4-8415-BCC5D8890968}" type="presParOf" srcId="{6DA0786D-0642-4DC6-8E54-C6C5E2BF6EDD}" destId="{B77AC929-6137-4D94-B2CA-453E6E6AC744}" srcOrd="6" destOrd="0" presId="urn:microsoft.com/office/officeart/2005/8/layout/hProcess11"/>
    <dgm:cxn modelId="{B0D2549B-A4A1-4F91-AD65-E0F746291818}" type="presParOf" srcId="{B77AC929-6137-4D94-B2CA-453E6E6AC744}" destId="{1DD4C963-EA07-4047-9B25-B3CC4A25E2AE}" srcOrd="0" destOrd="0" presId="urn:microsoft.com/office/officeart/2005/8/layout/hProcess11"/>
    <dgm:cxn modelId="{AA02294C-5F43-4A5F-8D5F-75362F6BA52D}" type="presParOf" srcId="{B77AC929-6137-4D94-B2CA-453E6E6AC744}" destId="{BCE9FDE3-3E9D-413C-9922-42AB7BC19A6B}" srcOrd="1" destOrd="0" presId="urn:microsoft.com/office/officeart/2005/8/layout/hProcess11"/>
    <dgm:cxn modelId="{AED89E04-E019-4649-9EF0-2EE1346E6FB3}" type="presParOf" srcId="{B77AC929-6137-4D94-B2CA-453E6E6AC744}" destId="{0F40F038-9F2C-4782-A4A9-D4D027D81F73}" srcOrd="2" destOrd="0" presId="urn:microsoft.com/office/officeart/2005/8/layout/hProcess11"/>
    <dgm:cxn modelId="{608EE0ED-F332-41A8-AC11-8095AB3E6280}" type="presParOf" srcId="{6DA0786D-0642-4DC6-8E54-C6C5E2BF6EDD}" destId="{515E42E3-7508-4F65-86E7-3B3D9B8A12EF}" srcOrd="7" destOrd="0" presId="urn:microsoft.com/office/officeart/2005/8/layout/hProcess11"/>
    <dgm:cxn modelId="{3D0BD979-F213-4357-9D85-E74A9CD67D06}" type="presParOf" srcId="{6DA0786D-0642-4DC6-8E54-C6C5E2BF6EDD}" destId="{84E98561-508C-4627-92CD-A45BB17AFC34}" srcOrd="8" destOrd="0" presId="urn:microsoft.com/office/officeart/2005/8/layout/hProcess11"/>
    <dgm:cxn modelId="{36351B4E-2C2F-4B04-9CA9-2A0F61CB2102}" type="presParOf" srcId="{84E98561-508C-4627-92CD-A45BB17AFC34}" destId="{5190484F-0338-4B8F-B3BC-3AA70A381B25}" srcOrd="0" destOrd="0" presId="urn:microsoft.com/office/officeart/2005/8/layout/hProcess11"/>
    <dgm:cxn modelId="{ECBC931C-0F18-426A-84D8-EC1708BBB69D}" type="presParOf" srcId="{84E98561-508C-4627-92CD-A45BB17AFC34}" destId="{21FBA788-0771-4FF2-AC07-BE14EADCF4ED}" srcOrd="1" destOrd="0" presId="urn:microsoft.com/office/officeart/2005/8/layout/hProcess11"/>
    <dgm:cxn modelId="{9D7B7EDE-1C16-42D2-A1BF-768E5ED35300}" type="presParOf" srcId="{84E98561-508C-4627-92CD-A45BB17AFC34}" destId="{D2D8C127-C7AB-40A9-B6B0-4BC3B5EAA2BA}" srcOrd="2" destOrd="0" presId="urn:microsoft.com/office/officeart/2005/8/layout/hProcess11"/>
  </dgm:cxnLst>
  <dgm:bg>
    <a:noFill/>
  </dgm:bg>
  <dgm:whole>
    <a:ln w="9525" cap="flat" cmpd="sng" algn="ctr">
      <a:noFill/>
      <a:prstDash val="solid"/>
      <a:round/>
      <a:headEnd type="none" w="med" len="med"/>
      <a:tailEnd type="none" w="med" len="med"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DBA8F47-7922-4F27-A455-CBD990B518A6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666A34AD-E627-45D6-99CA-66534BFCA3A3}">
      <dgm:prSet phldrT="[Texto]" custT="1"/>
      <dgm:spPr/>
      <dgm:t>
        <a:bodyPr/>
        <a:lstStyle/>
        <a:p>
          <a:r>
            <a:rPr lang="es-MX" sz="2400" dirty="0">
              <a:latin typeface="Arial" panose="020B0604020202020204" pitchFamily="34" charset="0"/>
              <a:cs typeface="Arial" panose="020B0604020202020204" pitchFamily="34" charset="0"/>
            </a:rPr>
            <a:t>INICIATIVA</a:t>
          </a:r>
          <a:endParaRPr lang="es-CL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60CD29F-38C8-47C7-AFF3-D464A3CD3930}" type="parTrans" cxnId="{15D8725E-9B0D-4DA0-A2BC-B452629FB6F3}">
      <dgm:prSet/>
      <dgm:spPr/>
      <dgm:t>
        <a:bodyPr/>
        <a:lstStyle/>
        <a:p>
          <a:endParaRPr lang="es-CL"/>
        </a:p>
      </dgm:t>
    </dgm:pt>
    <dgm:pt modelId="{8D585442-BF2F-4695-B493-5FE85E49C05A}" type="sibTrans" cxnId="{15D8725E-9B0D-4DA0-A2BC-B452629FB6F3}">
      <dgm:prSet/>
      <dgm:spPr/>
      <dgm:t>
        <a:bodyPr/>
        <a:lstStyle/>
        <a:p>
          <a:endParaRPr lang="es-CL"/>
        </a:p>
      </dgm:t>
    </dgm:pt>
    <dgm:pt modelId="{0D8BC2DF-3611-4A86-9D75-3D6ADD9732DA}">
      <dgm:prSet phldrT="[Texto]" custT="1"/>
      <dgm:spPr/>
      <dgm:t>
        <a:bodyPr/>
        <a:lstStyle/>
        <a:p>
          <a:r>
            <a:rPr lang="es-MX" sz="1600" dirty="0">
              <a:latin typeface="Arial" panose="020B0604020202020204" pitchFamily="34" charset="0"/>
              <a:cs typeface="Arial" panose="020B0604020202020204" pitchFamily="34" charset="0"/>
            </a:rPr>
            <a:t>Pdte. de la República</a:t>
          </a:r>
        </a:p>
        <a:p>
          <a:r>
            <a:rPr lang="es-MX" sz="1050" dirty="0">
              <a:latin typeface="Arial" panose="020B0604020202020204" pitchFamily="34" charset="0"/>
              <a:cs typeface="Arial" panose="020B0604020202020204" pitchFamily="34" charset="0"/>
            </a:rPr>
            <a:t>Hay materias de su iniciativa </a:t>
          </a:r>
          <a:r>
            <a:rPr lang="es-MX" sz="1050" b="0" dirty="0">
              <a:latin typeface="Arial" panose="020B0604020202020204" pitchFamily="34" charset="0"/>
              <a:cs typeface="Arial" panose="020B0604020202020204" pitchFamily="34" charset="0"/>
            </a:rPr>
            <a:t>exclusiva </a:t>
          </a:r>
          <a:endParaRPr lang="es-CL" sz="1050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F308F6-8F00-4FE7-829B-9A472F32DFE3}" type="parTrans" cxnId="{61370291-5D31-4AB4-8037-9E9B804343FF}">
      <dgm:prSet/>
      <dgm:spPr/>
      <dgm:t>
        <a:bodyPr/>
        <a:lstStyle/>
        <a:p>
          <a:endParaRPr lang="es-CL"/>
        </a:p>
      </dgm:t>
    </dgm:pt>
    <dgm:pt modelId="{AA7CFB45-EBF6-4BC5-A20B-26DB078A4ACD}" type="sibTrans" cxnId="{61370291-5D31-4AB4-8037-9E9B804343FF}">
      <dgm:prSet/>
      <dgm:spPr/>
      <dgm:t>
        <a:bodyPr/>
        <a:lstStyle/>
        <a:p>
          <a:endParaRPr lang="es-CL"/>
        </a:p>
      </dgm:t>
    </dgm:pt>
    <dgm:pt modelId="{148FB312-E0F4-412F-80F2-31235C6F3CF9}">
      <dgm:prSet phldrT="[Texto]" custT="1"/>
      <dgm:spPr/>
      <dgm:t>
        <a:bodyPr/>
        <a:lstStyle/>
        <a:p>
          <a:r>
            <a:rPr lang="es-MX" sz="1800" dirty="0">
              <a:latin typeface="Arial" panose="020B0604020202020204" pitchFamily="34" charset="0"/>
              <a:cs typeface="Arial" panose="020B0604020202020204" pitchFamily="34" charset="0"/>
            </a:rPr>
            <a:t>Mensaje</a:t>
          </a:r>
          <a:endParaRPr lang="es-CL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F8DC2A4-F508-46C0-B3FF-8D97B8717EA5}" type="parTrans" cxnId="{1C864616-6279-4099-AAFA-DF1E44D2AAD4}">
      <dgm:prSet/>
      <dgm:spPr/>
      <dgm:t>
        <a:bodyPr/>
        <a:lstStyle/>
        <a:p>
          <a:endParaRPr lang="es-CL"/>
        </a:p>
      </dgm:t>
    </dgm:pt>
    <dgm:pt modelId="{EB4593A4-102E-4AD4-8B08-29BF975F8C61}" type="sibTrans" cxnId="{1C864616-6279-4099-AAFA-DF1E44D2AAD4}">
      <dgm:prSet/>
      <dgm:spPr/>
      <dgm:t>
        <a:bodyPr/>
        <a:lstStyle/>
        <a:p>
          <a:endParaRPr lang="es-CL"/>
        </a:p>
      </dgm:t>
    </dgm:pt>
    <dgm:pt modelId="{025B3B8D-8D44-41F8-BABA-B8A2E8536EB4}">
      <dgm:prSet phldrT="[Texto]" custT="1"/>
      <dgm:spPr/>
      <dgm:t>
        <a:bodyPr/>
        <a:lstStyle/>
        <a:p>
          <a:r>
            <a:rPr lang="es-MX" sz="1600" dirty="0">
              <a:latin typeface="Arial" panose="020B0604020202020204" pitchFamily="34" charset="0"/>
              <a:cs typeface="Arial" panose="020B0604020202020204" pitchFamily="34" charset="0"/>
            </a:rPr>
            <a:t>Congreso Nacional</a:t>
          </a:r>
        </a:p>
        <a:p>
          <a:r>
            <a:rPr lang="es-MX" sz="1100" dirty="0">
              <a:latin typeface="Arial" panose="020B0604020202020204" pitchFamily="34" charset="0"/>
              <a:cs typeface="Arial" panose="020B0604020202020204" pitchFamily="34" charset="0"/>
            </a:rPr>
            <a:t>No + de 10 diputados y 5 senadores</a:t>
          </a:r>
          <a:endParaRPr lang="es-CL" sz="11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022AB59-A4F4-4FE0-B2D9-73B07EBAFFC8}" type="parTrans" cxnId="{0E5AC4D7-FBF4-4F22-ADF6-CBABBC381E4E}">
      <dgm:prSet/>
      <dgm:spPr/>
      <dgm:t>
        <a:bodyPr/>
        <a:lstStyle/>
        <a:p>
          <a:endParaRPr lang="es-CL"/>
        </a:p>
      </dgm:t>
    </dgm:pt>
    <dgm:pt modelId="{578E0ED9-C87F-4E49-868A-B509778805B7}" type="sibTrans" cxnId="{0E5AC4D7-FBF4-4F22-ADF6-CBABBC381E4E}">
      <dgm:prSet/>
      <dgm:spPr/>
      <dgm:t>
        <a:bodyPr/>
        <a:lstStyle/>
        <a:p>
          <a:endParaRPr lang="es-CL"/>
        </a:p>
      </dgm:t>
    </dgm:pt>
    <dgm:pt modelId="{EC4B2849-AA76-428F-8A39-CE608C1375D9}">
      <dgm:prSet phldrT="[Texto]" custT="1"/>
      <dgm:spPr/>
      <dgm:t>
        <a:bodyPr/>
        <a:lstStyle/>
        <a:p>
          <a:r>
            <a:rPr lang="es-MX" sz="1800" dirty="0">
              <a:latin typeface="Arial" panose="020B0604020202020204" pitchFamily="34" charset="0"/>
              <a:cs typeface="Arial" panose="020B0604020202020204" pitchFamily="34" charset="0"/>
            </a:rPr>
            <a:t>Moción</a:t>
          </a:r>
          <a:endParaRPr lang="es-CL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DEFB2BF-E174-453B-8C37-D84431ADC205}" type="parTrans" cxnId="{BCBAFAC7-6A17-429E-9936-0FEDF83995E9}">
      <dgm:prSet/>
      <dgm:spPr/>
      <dgm:t>
        <a:bodyPr/>
        <a:lstStyle/>
        <a:p>
          <a:endParaRPr lang="es-CL"/>
        </a:p>
      </dgm:t>
    </dgm:pt>
    <dgm:pt modelId="{B7823852-EBBB-4132-80AE-C2E8D5333211}" type="sibTrans" cxnId="{BCBAFAC7-6A17-429E-9936-0FEDF83995E9}">
      <dgm:prSet/>
      <dgm:spPr/>
      <dgm:t>
        <a:bodyPr/>
        <a:lstStyle/>
        <a:p>
          <a:endParaRPr lang="es-CL"/>
        </a:p>
      </dgm:t>
    </dgm:pt>
    <dgm:pt modelId="{6DB81C68-B6FD-4DDA-BC80-830487865921}" type="pres">
      <dgm:prSet presAssocID="{2DBA8F47-7922-4F27-A455-CBD990B518A6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028212CF-4852-45AA-8B66-F283E984EB94}" type="pres">
      <dgm:prSet presAssocID="{666A34AD-E627-45D6-99CA-66534BFCA3A3}" presName="hierRoot1" presStyleCnt="0"/>
      <dgm:spPr/>
    </dgm:pt>
    <dgm:pt modelId="{B714143B-28E8-44F4-991E-997252C7F235}" type="pres">
      <dgm:prSet presAssocID="{666A34AD-E627-45D6-99CA-66534BFCA3A3}" presName="composite" presStyleCnt="0"/>
      <dgm:spPr/>
    </dgm:pt>
    <dgm:pt modelId="{4EB7DEF8-DE4A-4321-AAB9-66115700EC2F}" type="pres">
      <dgm:prSet presAssocID="{666A34AD-E627-45D6-99CA-66534BFCA3A3}" presName="background" presStyleLbl="node0" presStyleIdx="0" presStyleCnt="1"/>
      <dgm:spPr/>
    </dgm:pt>
    <dgm:pt modelId="{C8DAF78B-6CDD-4331-A44B-3B637AFBE4D7}" type="pres">
      <dgm:prSet presAssocID="{666A34AD-E627-45D6-99CA-66534BFCA3A3}" presName="text" presStyleLbl="fgAcc0" presStyleIdx="0" presStyleCnt="1" custScaleX="90993" custScaleY="57816">
        <dgm:presLayoutVars>
          <dgm:chPref val="3"/>
        </dgm:presLayoutVars>
      </dgm:prSet>
      <dgm:spPr/>
    </dgm:pt>
    <dgm:pt modelId="{DC227936-960B-47EB-A912-6E79BA94450E}" type="pres">
      <dgm:prSet presAssocID="{666A34AD-E627-45D6-99CA-66534BFCA3A3}" presName="hierChild2" presStyleCnt="0"/>
      <dgm:spPr/>
    </dgm:pt>
    <dgm:pt modelId="{5FE941C1-5B0D-48AE-B015-13F433025AF1}" type="pres">
      <dgm:prSet presAssocID="{D2F308F6-8F00-4FE7-829B-9A472F32DFE3}" presName="Name10" presStyleLbl="parChTrans1D2" presStyleIdx="0" presStyleCnt="2"/>
      <dgm:spPr/>
    </dgm:pt>
    <dgm:pt modelId="{CE545699-3EDA-4220-8578-D925CC5D2281}" type="pres">
      <dgm:prSet presAssocID="{0D8BC2DF-3611-4A86-9D75-3D6ADD9732DA}" presName="hierRoot2" presStyleCnt="0"/>
      <dgm:spPr/>
    </dgm:pt>
    <dgm:pt modelId="{CF4A5477-ED70-4B28-B332-24B526B6BDB7}" type="pres">
      <dgm:prSet presAssocID="{0D8BC2DF-3611-4A86-9D75-3D6ADD9732DA}" presName="composite2" presStyleCnt="0"/>
      <dgm:spPr/>
    </dgm:pt>
    <dgm:pt modelId="{28C79301-BA2B-4E92-8FC3-83E794B76A57}" type="pres">
      <dgm:prSet presAssocID="{0D8BC2DF-3611-4A86-9D75-3D6ADD9732DA}" presName="background2" presStyleLbl="node2" presStyleIdx="0" presStyleCnt="2"/>
      <dgm:spPr/>
    </dgm:pt>
    <dgm:pt modelId="{3EF9E938-58A4-42C2-9F52-2DDB6EAED58A}" type="pres">
      <dgm:prSet presAssocID="{0D8BC2DF-3611-4A86-9D75-3D6ADD9732DA}" presName="text2" presStyleLbl="fgAcc2" presStyleIdx="0" presStyleCnt="2" custScaleX="85149" custScaleY="85285">
        <dgm:presLayoutVars>
          <dgm:chPref val="3"/>
        </dgm:presLayoutVars>
      </dgm:prSet>
      <dgm:spPr/>
    </dgm:pt>
    <dgm:pt modelId="{99187022-E0CA-43A4-8110-40506C799975}" type="pres">
      <dgm:prSet presAssocID="{0D8BC2DF-3611-4A86-9D75-3D6ADD9732DA}" presName="hierChild3" presStyleCnt="0"/>
      <dgm:spPr/>
    </dgm:pt>
    <dgm:pt modelId="{A02A646E-F441-4656-83CB-84C7DBDFDCE7}" type="pres">
      <dgm:prSet presAssocID="{DF8DC2A4-F508-46C0-B3FF-8D97B8717EA5}" presName="Name17" presStyleLbl="parChTrans1D3" presStyleIdx="0" presStyleCnt="2"/>
      <dgm:spPr/>
    </dgm:pt>
    <dgm:pt modelId="{403003F5-8F66-45A1-814D-69A5A691DE72}" type="pres">
      <dgm:prSet presAssocID="{148FB312-E0F4-412F-80F2-31235C6F3CF9}" presName="hierRoot3" presStyleCnt="0"/>
      <dgm:spPr/>
    </dgm:pt>
    <dgm:pt modelId="{B27B0678-F10C-4BEB-9840-4552268D2089}" type="pres">
      <dgm:prSet presAssocID="{148FB312-E0F4-412F-80F2-31235C6F3CF9}" presName="composite3" presStyleCnt="0"/>
      <dgm:spPr/>
    </dgm:pt>
    <dgm:pt modelId="{F0B098EB-DD38-4AE2-803D-98FAF7EA4BF7}" type="pres">
      <dgm:prSet presAssocID="{148FB312-E0F4-412F-80F2-31235C6F3CF9}" presName="background3" presStyleLbl="node3" presStyleIdx="0" presStyleCnt="2"/>
      <dgm:spPr/>
    </dgm:pt>
    <dgm:pt modelId="{ACF63281-4E36-488C-A946-E1E06B7FCF4E}" type="pres">
      <dgm:prSet presAssocID="{148FB312-E0F4-412F-80F2-31235C6F3CF9}" presName="text3" presStyleLbl="fgAcc3" presStyleIdx="0" presStyleCnt="2" custScaleX="83647" custScaleY="42195" custLinFactNeighborY="-1678">
        <dgm:presLayoutVars>
          <dgm:chPref val="3"/>
        </dgm:presLayoutVars>
      </dgm:prSet>
      <dgm:spPr/>
    </dgm:pt>
    <dgm:pt modelId="{BFBAE910-9636-4CFA-BBB1-61CA20B8C860}" type="pres">
      <dgm:prSet presAssocID="{148FB312-E0F4-412F-80F2-31235C6F3CF9}" presName="hierChild4" presStyleCnt="0"/>
      <dgm:spPr/>
    </dgm:pt>
    <dgm:pt modelId="{030A323F-3661-407E-9B32-6D28A746DCD0}" type="pres">
      <dgm:prSet presAssocID="{9022AB59-A4F4-4FE0-B2D9-73B07EBAFFC8}" presName="Name10" presStyleLbl="parChTrans1D2" presStyleIdx="1" presStyleCnt="2"/>
      <dgm:spPr/>
    </dgm:pt>
    <dgm:pt modelId="{9334FE12-98BC-47F1-BD14-41D73B95F006}" type="pres">
      <dgm:prSet presAssocID="{025B3B8D-8D44-41F8-BABA-B8A2E8536EB4}" presName="hierRoot2" presStyleCnt="0"/>
      <dgm:spPr/>
    </dgm:pt>
    <dgm:pt modelId="{DA05A84C-521D-467C-A615-F6F5297B2433}" type="pres">
      <dgm:prSet presAssocID="{025B3B8D-8D44-41F8-BABA-B8A2E8536EB4}" presName="composite2" presStyleCnt="0"/>
      <dgm:spPr/>
    </dgm:pt>
    <dgm:pt modelId="{6E741068-E056-42BB-BC38-286D87C9AE39}" type="pres">
      <dgm:prSet presAssocID="{025B3B8D-8D44-41F8-BABA-B8A2E8536EB4}" presName="background2" presStyleLbl="node2" presStyleIdx="1" presStyleCnt="2"/>
      <dgm:spPr/>
    </dgm:pt>
    <dgm:pt modelId="{E380AE77-2F34-4B10-A2C3-B3C3D4FBD57F}" type="pres">
      <dgm:prSet presAssocID="{025B3B8D-8D44-41F8-BABA-B8A2E8536EB4}" presName="text2" presStyleLbl="fgAcc2" presStyleIdx="1" presStyleCnt="2" custScaleX="99078" custScaleY="93775" custLinFactNeighborX="-7927" custLinFactNeighborY="-2881">
        <dgm:presLayoutVars>
          <dgm:chPref val="3"/>
        </dgm:presLayoutVars>
      </dgm:prSet>
      <dgm:spPr/>
    </dgm:pt>
    <dgm:pt modelId="{9AB87726-113A-46B2-9776-0B775AE8F9CC}" type="pres">
      <dgm:prSet presAssocID="{025B3B8D-8D44-41F8-BABA-B8A2E8536EB4}" presName="hierChild3" presStyleCnt="0"/>
      <dgm:spPr/>
    </dgm:pt>
    <dgm:pt modelId="{10F7879D-2D6B-48C2-8A22-0BADFDC05876}" type="pres">
      <dgm:prSet presAssocID="{8DEFB2BF-E174-453B-8C37-D84431ADC205}" presName="Name17" presStyleLbl="parChTrans1D3" presStyleIdx="1" presStyleCnt="2"/>
      <dgm:spPr/>
    </dgm:pt>
    <dgm:pt modelId="{72A0DB3D-2223-4F7F-A7EC-3E06E0FE4071}" type="pres">
      <dgm:prSet presAssocID="{EC4B2849-AA76-428F-8A39-CE608C1375D9}" presName="hierRoot3" presStyleCnt="0"/>
      <dgm:spPr/>
    </dgm:pt>
    <dgm:pt modelId="{7450580E-9657-41B3-8E2E-CDEED42C7E2A}" type="pres">
      <dgm:prSet presAssocID="{EC4B2849-AA76-428F-8A39-CE608C1375D9}" presName="composite3" presStyleCnt="0"/>
      <dgm:spPr/>
    </dgm:pt>
    <dgm:pt modelId="{9A814794-7557-47E3-80D4-4F829530E9FB}" type="pres">
      <dgm:prSet presAssocID="{EC4B2849-AA76-428F-8A39-CE608C1375D9}" presName="background3" presStyleLbl="node3" presStyleIdx="1" presStyleCnt="2"/>
      <dgm:spPr/>
    </dgm:pt>
    <dgm:pt modelId="{9D94DD58-02E5-4852-804E-CAD3C76D3C90}" type="pres">
      <dgm:prSet presAssocID="{EC4B2849-AA76-428F-8A39-CE608C1375D9}" presName="text3" presStyleLbl="fgAcc3" presStyleIdx="1" presStyleCnt="2" custScaleX="91666" custScaleY="35783">
        <dgm:presLayoutVars>
          <dgm:chPref val="3"/>
        </dgm:presLayoutVars>
      </dgm:prSet>
      <dgm:spPr/>
    </dgm:pt>
    <dgm:pt modelId="{EAD06EA7-2962-49A6-809E-A848E7FC5ED6}" type="pres">
      <dgm:prSet presAssocID="{EC4B2849-AA76-428F-8A39-CE608C1375D9}" presName="hierChild4" presStyleCnt="0"/>
      <dgm:spPr/>
    </dgm:pt>
  </dgm:ptLst>
  <dgm:cxnLst>
    <dgm:cxn modelId="{B7571908-000B-4329-B147-5096929176B3}" type="presOf" srcId="{2DBA8F47-7922-4F27-A455-CBD990B518A6}" destId="{6DB81C68-B6FD-4DDA-BC80-830487865921}" srcOrd="0" destOrd="0" presId="urn:microsoft.com/office/officeart/2005/8/layout/hierarchy1"/>
    <dgm:cxn modelId="{0336E815-4652-4CF4-8A23-CD74C0DAD8F3}" type="presOf" srcId="{DF8DC2A4-F508-46C0-B3FF-8D97B8717EA5}" destId="{A02A646E-F441-4656-83CB-84C7DBDFDCE7}" srcOrd="0" destOrd="0" presId="urn:microsoft.com/office/officeart/2005/8/layout/hierarchy1"/>
    <dgm:cxn modelId="{1C864616-6279-4099-AAFA-DF1E44D2AAD4}" srcId="{0D8BC2DF-3611-4A86-9D75-3D6ADD9732DA}" destId="{148FB312-E0F4-412F-80F2-31235C6F3CF9}" srcOrd="0" destOrd="0" parTransId="{DF8DC2A4-F508-46C0-B3FF-8D97B8717EA5}" sibTransId="{EB4593A4-102E-4AD4-8B08-29BF975F8C61}"/>
    <dgm:cxn modelId="{15D8725E-9B0D-4DA0-A2BC-B452629FB6F3}" srcId="{2DBA8F47-7922-4F27-A455-CBD990B518A6}" destId="{666A34AD-E627-45D6-99CA-66534BFCA3A3}" srcOrd="0" destOrd="0" parTransId="{960CD29F-38C8-47C7-AFF3-D464A3CD3930}" sibTransId="{8D585442-BF2F-4695-B493-5FE85E49C05A}"/>
    <dgm:cxn modelId="{4A95AB52-1F27-4D04-9088-324560C9F4B5}" type="presOf" srcId="{148FB312-E0F4-412F-80F2-31235C6F3CF9}" destId="{ACF63281-4E36-488C-A946-E1E06B7FCF4E}" srcOrd="0" destOrd="0" presId="urn:microsoft.com/office/officeart/2005/8/layout/hierarchy1"/>
    <dgm:cxn modelId="{C921DE55-60EE-48FD-88B4-59A014A98C32}" type="presOf" srcId="{0D8BC2DF-3611-4A86-9D75-3D6ADD9732DA}" destId="{3EF9E938-58A4-42C2-9F52-2DDB6EAED58A}" srcOrd="0" destOrd="0" presId="urn:microsoft.com/office/officeart/2005/8/layout/hierarchy1"/>
    <dgm:cxn modelId="{61370291-5D31-4AB4-8037-9E9B804343FF}" srcId="{666A34AD-E627-45D6-99CA-66534BFCA3A3}" destId="{0D8BC2DF-3611-4A86-9D75-3D6ADD9732DA}" srcOrd="0" destOrd="0" parTransId="{D2F308F6-8F00-4FE7-829B-9A472F32DFE3}" sibTransId="{AA7CFB45-EBF6-4BC5-A20B-26DB078A4ACD}"/>
    <dgm:cxn modelId="{E38B5394-1729-43DF-B324-3AAA58B1040D}" type="presOf" srcId="{9022AB59-A4F4-4FE0-B2D9-73B07EBAFFC8}" destId="{030A323F-3661-407E-9B32-6D28A746DCD0}" srcOrd="0" destOrd="0" presId="urn:microsoft.com/office/officeart/2005/8/layout/hierarchy1"/>
    <dgm:cxn modelId="{564EAD9A-73ED-4E69-9864-87B94E1FE952}" type="presOf" srcId="{EC4B2849-AA76-428F-8A39-CE608C1375D9}" destId="{9D94DD58-02E5-4852-804E-CAD3C76D3C90}" srcOrd="0" destOrd="0" presId="urn:microsoft.com/office/officeart/2005/8/layout/hierarchy1"/>
    <dgm:cxn modelId="{79A40C9E-73E4-4B0D-A90A-EBE0907B31A9}" type="presOf" srcId="{D2F308F6-8F00-4FE7-829B-9A472F32DFE3}" destId="{5FE941C1-5B0D-48AE-B015-13F433025AF1}" srcOrd="0" destOrd="0" presId="urn:microsoft.com/office/officeart/2005/8/layout/hierarchy1"/>
    <dgm:cxn modelId="{BCBAFAC7-6A17-429E-9936-0FEDF83995E9}" srcId="{025B3B8D-8D44-41F8-BABA-B8A2E8536EB4}" destId="{EC4B2849-AA76-428F-8A39-CE608C1375D9}" srcOrd="0" destOrd="0" parTransId="{8DEFB2BF-E174-453B-8C37-D84431ADC205}" sibTransId="{B7823852-EBBB-4132-80AE-C2E8D5333211}"/>
    <dgm:cxn modelId="{0E5AC4D7-FBF4-4F22-ADF6-CBABBC381E4E}" srcId="{666A34AD-E627-45D6-99CA-66534BFCA3A3}" destId="{025B3B8D-8D44-41F8-BABA-B8A2E8536EB4}" srcOrd="1" destOrd="0" parTransId="{9022AB59-A4F4-4FE0-B2D9-73B07EBAFFC8}" sibTransId="{578E0ED9-C87F-4E49-868A-B509778805B7}"/>
    <dgm:cxn modelId="{B5EF45D8-38CF-4321-A57F-974DFB746D6C}" type="presOf" srcId="{666A34AD-E627-45D6-99CA-66534BFCA3A3}" destId="{C8DAF78B-6CDD-4331-A44B-3B637AFBE4D7}" srcOrd="0" destOrd="0" presId="urn:microsoft.com/office/officeart/2005/8/layout/hierarchy1"/>
    <dgm:cxn modelId="{D2BAD5EF-18D4-476E-A6D5-EDDE1B13A762}" type="presOf" srcId="{025B3B8D-8D44-41F8-BABA-B8A2E8536EB4}" destId="{E380AE77-2F34-4B10-A2C3-B3C3D4FBD57F}" srcOrd="0" destOrd="0" presId="urn:microsoft.com/office/officeart/2005/8/layout/hierarchy1"/>
    <dgm:cxn modelId="{7A053AF7-B895-46E8-BA70-AC5A4C1A8120}" type="presOf" srcId="{8DEFB2BF-E174-453B-8C37-D84431ADC205}" destId="{10F7879D-2D6B-48C2-8A22-0BADFDC05876}" srcOrd="0" destOrd="0" presId="urn:microsoft.com/office/officeart/2005/8/layout/hierarchy1"/>
    <dgm:cxn modelId="{F6168E03-B66F-4866-90C9-909B0D7C8050}" type="presParOf" srcId="{6DB81C68-B6FD-4DDA-BC80-830487865921}" destId="{028212CF-4852-45AA-8B66-F283E984EB94}" srcOrd="0" destOrd="0" presId="urn:microsoft.com/office/officeart/2005/8/layout/hierarchy1"/>
    <dgm:cxn modelId="{553BC737-FEE8-45AD-8154-16E5B83BE217}" type="presParOf" srcId="{028212CF-4852-45AA-8B66-F283E984EB94}" destId="{B714143B-28E8-44F4-991E-997252C7F235}" srcOrd="0" destOrd="0" presId="urn:microsoft.com/office/officeart/2005/8/layout/hierarchy1"/>
    <dgm:cxn modelId="{B4B0E258-8A25-4EC0-A544-825C4E34CF51}" type="presParOf" srcId="{B714143B-28E8-44F4-991E-997252C7F235}" destId="{4EB7DEF8-DE4A-4321-AAB9-66115700EC2F}" srcOrd="0" destOrd="0" presId="urn:microsoft.com/office/officeart/2005/8/layout/hierarchy1"/>
    <dgm:cxn modelId="{8F80A3CB-86B3-4124-8A45-9C02AC2B5CA5}" type="presParOf" srcId="{B714143B-28E8-44F4-991E-997252C7F235}" destId="{C8DAF78B-6CDD-4331-A44B-3B637AFBE4D7}" srcOrd="1" destOrd="0" presId="urn:microsoft.com/office/officeart/2005/8/layout/hierarchy1"/>
    <dgm:cxn modelId="{7CAC62D7-C1A7-4BE8-868D-0AF1DE2AE8A3}" type="presParOf" srcId="{028212CF-4852-45AA-8B66-F283E984EB94}" destId="{DC227936-960B-47EB-A912-6E79BA94450E}" srcOrd="1" destOrd="0" presId="urn:microsoft.com/office/officeart/2005/8/layout/hierarchy1"/>
    <dgm:cxn modelId="{47C0DA96-C076-4CC9-A0B3-199AA4607300}" type="presParOf" srcId="{DC227936-960B-47EB-A912-6E79BA94450E}" destId="{5FE941C1-5B0D-48AE-B015-13F433025AF1}" srcOrd="0" destOrd="0" presId="urn:microsoft.com/office/officeart/2005/8/layout/hierarchy1"/>
    <dgm:cxn modelId="{DD540B25-D264-47E4-9119-7E929B0CA7F3}" type="presParOf" srcId="{DC227936-960B-47EB-A912-6E79BA94450E}" destId="{CE545699-3EDA-4220-8578-D925CC5D2281}" srcOrd="1" destOrd="0" presId="urn:microsoft.com/office/officeart/2005/8/layout/hierarchy1"/>
    <dgm:cxn modelId="{509A8219-3BC2-4AFE-A9F6-8FE7FE0F3347}" type="presParOf" srcId="{CE545699-3EDA-4220-8578-D925CC5D2281}" destId="{CF4A5477-ED70-4B28-B332-24B526B6BDB7}" srcOrd="0" destOrd="0" presId="urn:microsoft.com/office/officeart/2005/8/layout/hierarchy1"/>
    <dgm:cxn modelId="{76F9367A-488B-4687-A58E-ED17AA28FD5A}" type="presParOf" srcId="{CF4A5477-ED70-4B28-B332-24B526B6BDB7}" destId="{28C79301-BA2B-4E92-8FC3-83E794B76A57}" srcOrd="0" destOrd="0" presId="urn:microsoft.com/office/officeart/2005/8/layout/hierarchy1"/>
    <dgm:cxn modelId="{3417EF38-48D3-430F-ADE9-F9AA6192D099}" type="presParOf" srcId="{CF4A5477-ED70-4B28-B332-24B526B6BDB7}" destId="{3EF9E938-58A4-42C2-9F52-2DDB6EAED58A}" srcOrd="1" destOrd="0" presId="urn:microsoft.com/office/officeart/2005/8/layout/hierarchy1"/>
    <dgm:cxn modelId="{F7715A69-84A3-43E2-BC2E-72F9803A8645}" type="presParOf" srcId="{CE545699-3EDA-4220-8578-D925CC5D2281}" destId="{99187022-E0CA-43A4-8110-40506C799975}" srcOrd="1" destOrd="0" presId="urn:microsoft.com/office/officeart/2005/8/layout/hierarchy1"/>
    <dgm:cxn modelId="{570845E8-9128-425E-8228-A4FCC7F04FED}" type="presParOf" srcId="{99187022-E0CA-43A4-8110-40506C799975}" destId="{A02A646E-F441-4656-83CB-84C7DBDFDCE7}" srcOrd="0" destOrd="0" presId="urn:microsoft.com/office/officeart/2005/8/layout/hierarchy1"/>
    <dgm:cxn modelId="{AF4F0D7F-4F62-4983-9076-50A6B708BEAF}" type="presParOf" srcId="{99187022-E0CA-43A4-8110-40506C799975}" destId="{403003F5-8F66-45A1-814D-69A5A691DE72}" srcOrd="1" destOrd="0" presId="urn:microsoft.com/office/officeart/2005/8/layout/hierarchy1"/>
    <dgm:cxn modelId="{778B9E75-47B4-4C71-AF65-E6FEBB9055D3}" type="presParOf" srcId="{403003F5-8F66-45A1-814D-69A5A691DE72}" destId="{B27B0678-F10C-4BEB-9840-4552268D2089}" srcOrd="0" destOrd="0" presId="urn:microsoft.com/office/officeart/2005/8/layout/hierarchy1"/>
    <dgm:cxn modelId="{2CA82F2B-6605-4310-AA7E-D949242CBDEE}" type="presParOf" srcId="{B27B0678-F10C-4BEB-9840-4552268D2089}" destId="{F0B098EB-DD38-4AE2-803D-98FAF7EA4BF7}" srcOrd="0" destOrd="0" presId="urn:microsoft.com/office/officeart/2005/8/layout/hierarchy1"/>
    <dgm:cxn modelId="{979ECA39-DF2E-493B-A721-C1C8262FAE37}" type="presParOf" srcId="{B27B0678-F10C-4BEB-9840-4552268D2089}" destId="{ACF63281-4E36-488C-A946-E1E06B7FCF4E}" srcOrd="1" destOrd="0" presId="urn:microsoft.com/office/officeart/2005/8/layout/hierarchy1"/>
    <dgm:cxn modelId="{81AE67FC-6963-451E-8A5A-2F8794B78186}" type="presParOf" srcId="{403003F5-8F66-45A1-814D-69A5A691DE72}" destId="{BFBAE910-9636-4CFA-BBB1-61CA20B8C860}" srcOrd="1" destOrd="0" presId="urn:microsoft.com/office/officeart/2005/8/layout/hierarchy1"/>
    <dgm:cxn modelId="{03842A74-7616-42CF-A9C1-1E8394CA8E14}" type="presParOf" srcId="{DC227936-960B-47EB-A912-6E79BA94450E}" destId="{030A323F-3661-407E-9B32-6D28A746DCD0}" srcOrd="2" destOrd="0" presId="urn:microsoft.com/office/officeart/2005/8/layout/hierarchy1"/>
    <dgm:cxn modelId="{4483817C-0ACE-4F2F-970A-280653E0654B}" type="presParOf" srcId="{DC227936-960B-47EB-A912-6E79BA94450E}" destId="{9334FE12-98BC-47F1-BD14-41D73B95F006}" srcOrd="3" destOrd="0" presId="urn:microsoft.com/office/officeart/2005/8/layout/hierarchy1"/>
    <dgm:cxn modelId="{CE7C4A3A-2460-472B-99D0-98F1EB4207AC}" type="presParOf" srcId="{9334FE12-98BC-47F1-BD14-41D73B95F006}" destId="{DA05A84C-521D-467C-A615-F6F5297B2433}" srcOrd="0" destOrd="0" presId="urn:microsoft.com/office/officeart/2005/8/layout/hierarchy1"/>
    <dgm:cxn modelId="{2F2AF92D-08AA-4FA3-AF85-30A38D0CADF3}" type="presParOf" srcId="{DA05A84C-521D-467C-A615-F6F5297B2433}" destId="{6E741068-E056-42BB-BC38-286D87C9AE39}" srcOrd="0" destOrd="0" presId="urn:microsoft.com/office/officeart/2005/8/layout/hierarchy1"/>
    <dgm:cxn modelId="{5F84E6F2-2670-44D0-AFED-4D70B8EC19D2}" type="presParOf" srcId="{DA05A84C-521D-467C-A615-F6F5297B2433}" destId="{E380AE77-2F34-4B10-A2C3-B3C3D4FBD57F}" srcOrd="1" destOrd="0" presId="urn:microsoft.com/office/officeart/2005/8/layout/hierarchy1"/>
    <dgm:cxn modelId="{E842B106-F881-40AA-9DD4-39BAA59ACB9A}" type="presParOf" srcId="{9334FE12-98BC-47F1-BD14-41D73B95F006}" destId="{9AB87726-113A-46B2-9776-0B775AE8F9CC}" srcOrd="1" destOrd="0" presId="urn:microsoft.com/office/officeart/2005/8/layout/hierarchy1"/>
    <dgm:cxn modelId="{76719B63-7D41-458B-AFCD-DB698A52075A}" type="presParOf" srcId="{9AB87726-113A-46B2-9776-0B775AE8F9CC}" destId="{10F7879D-2D6B-48C2-8A22-0BADFDC05876}" srcOrd="0" destOrd="0" presId="urn:microsoft.com/office/officeart/2005/8/layout/hierarchy1"/>
    <dgm:cxn modelId="{B0595425-C02A-40D0-B67E-72FE2A13969A}" type="presParOf" srcId="{9AB87726-113A-46B2-9776-0B775AE8F9CC}" destId="{72A0DB3D-2223-4F7F-A7EC-3E06E0FE4071}" srcOrd="1" destOrd="0" presId="urn:microsoft.com/office/officeart/2005/8/layout/hierarchy1"/>
    <dgm:cxn modelId="{59E6ABDB-5980-4587-8BF4-10AB85097630}" type="presParOf" srcId="{72A0DB3D-2223-4F7F-A7EC-3E06E0FE4071}" destId="{7450580E-9657-41B3-8E2E-CDEED42C7E2A}" srcOrd="0" destOrd="0" presId="urn:microsoft.com/office/officeart/2005/8/layout/hierarchy1"/>
    <dgm:cxn modelId="{2FDE6AC7-8ACA-47E6-B8BF-DAE4B280C5DC}" type="presParOf" srcId="{7450580E-9657-41B3-8E2E-CDEED42C7E2A}" destId="{9A814794-7557-47E3-80D4-4F829530E9FB}" srcOrd="0" destOrd="0" presId="urn:microsoft.com/office/officeart/2005/8/layout/hierarchy1"/>
    <dgm:cxn modelId="{ECABBF00-9B49-43D3-BA41-D3589250D0B1}" type="presParOf" srcId="{7450580E-9657-41B3-8E2E-CDEED42C7E2A}" destId="{9D94DD58-02E5-4852-804E-CAD3C76D3C90}" srcOrd="1" destOrd="0" presId="urn:microsoft.com/office/officeart/2005/8/layout/hierarchy1"/>
    <dgm:cxn modelId="{61433CDA-88E7-49BF-9B28-FE827BFDA3A4}" type="presParOf" srcId="{72A0DB3D-2223-4F7F-A7EC-3E06E0FE4071}" destId="{EAD06EA7-2962-49A6-809E-A848E7FC5ED6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CF27A83-461A-4DB4-BF8B-CA0B3082375F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EF81A11A-3F59-404F-ABD0-33F6B60D5908}">
      <dgm:prSet phldrT="[Texto]" custT="1"/>
      <dgm:spPr/>
      <dgm:t>
        <a:bodyPr/>
        <a:lstStyle/>
        <a:p>
          <a:r>
            <a:rPr lang="es-MX" sz="2400" dirty="0">
              <a:latin typeface="Arial" panose="020B0604020202020204" pitchFamily="34" charset="0"/>
              <a:cs typeface="Arial" panose="020B0604020202020204" pitchFamily="34" charset="0"/>
            </a:rPr>
            <a:t>INICIO</a:t>
          </a:r>
          <a:endParaRPr lang="es-CL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478E52B-F2C7-41BF-AB16-E15A46B92BC2}" type="parTrans" cxnId="{BFC0C497-868E-48C5-B275-DD6A6F629622}">
      <dgm:prSet/>
      <dgm:spPr/>
      <dgm:t>
        <a:bodyPr/>
        <a:lstStyle/>
        <a:p>
          <a:endParaRPr lang="es-CL"/>
        </a:p>
      </dgm:t>
    </dgm:pt>
    <dgm:pt modelId="{A8DD3EBE-E9C7-4F1E-8682-7F7B57627131}" type="sibTrans" cxnId="{BFC0C497-868E-48C5-B275-DD6A6F629622}">
      <dgm:prSet/>
      <dgm:spPr/>
      <dgm:t>
        <a:bodyPr/>
        <a:lstStyle/>
        <a:p>
          <a:endParaRPr lang="es-CL"/>
        </a:p>
      </dgm:t>
    </dgm:pt>
    <dgm:pt modelId="{47F5ECE6-88B0-4C95-805D-67C1D1DE8BB4}">
      <dgm:prSet phldrT="[Texto]" custT="1"/>
      <dgm:spPr/>
      <dgm:t>
        <a:bodyPr/>
        <a:lstStyle/>
        <a:p>
          <a:r>
            <a:rPr lang="es-MX" sz="1600" dirty="0">
              <a:latin typeface="Arial" panose="020B0604020202020204" pitchFamily="34" charset="0"/>
              <a:cs typeface="Arial" panose="020B0604020202020204" pitchFamily="34" charset="0"/>
            </a:rPr>
            <a:t>Cámara de origen</a:t>
          </a:r>
          <a:endParaRPr lang="es-CL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D9EFA2B-76F1-42F4-BCA4-D7F31B984A92}" type="parTrans" cxnId="{72B52515-A3C4-49A0-9F47-E1C84F3F8639}">
      <dgm:prSet/>
      <dgm:spPr/>
      <dgm:t>
        <a:bodyPr/>
        <a:lstStyle/>
        <a:p>
          <a:endParaRPr lang="es-CL"/>
        </a:p>
      </dgm:t>
    </dgm:pt>
    <dgm:pt modelId="{993E3C61-8F6F-44FC-B2CC-898F29296EC9}" type="sibTrans" cxnId="{72B52515-A3C4-49A0-9F47-E1C84F3F8639}">
      <dgm:prSet/>
      <dgm:spPr/>
      <dgm:t>
        <a:bodyPr/>
        <a:lstStyle/>
        <a:p>
          <a:endParaRPr lang="es-CL"/>
        </a:p>
      </dgm:t>
    </dgm:pt>
    <dgm:pt modelId="{E4E2A080-84C3-4EE9-9D3D-E3544D9EA9EA}">
      <dgm:prSet phldrT="[Texto]" custT="1"/>
      <dgm:spPr/>
      <dgm:t>
        <a:bodyPr/>
        <a:lstStyle/>
        <a:p>
          <a:r>
            <a:rPr lang="es-MX" sz="1000" b="1" dirty="0">
              <a:latin typeface="Arial" panose="020B0604020202020204" pitchFamily="34" charset="0"/>
              <a:cs typeface="Arial" panose="020B0604020202020204" pitchFamily="34" charset="0"/>
            </a:rPr>
            <a:t>Rechazar</a:t>
          </a:r>
        </a:p>
        <a:p>
          <a:r>
            <a:rPr lang="es-MX" altLang="es-ES" sz="1000" dirty="0">
              <a:latin typeface="Arial" panose="020B0604020202020204" pitchFamily="34" charset="0"/>
              <a:cs typeface="Arial" panose="020B0604020202020204" pitchFamily="34" charset="0"/>
            </a:rPr>
            <a:t>No puede renovarse el proyecto hasta después de 1 año. </a:t>
          </a:r>
          <a:endParaRPr lang="es-CL" sz="1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7B4D974-74DE-4F32-82D5-FFB26CB52396}" type="parTrans" cxnId="{59950FCE-B0B7-4A94-A307-9F7D98E65AD1}">
      <dgm:prSet/>
      <dgm:spPr/>
      <dgm:t>
        <a:bodyPr/>
        <a:lstStyle/>
        <a:p>
          <a:endParaRPr lang="es-CL"/>
        </a:p>
      </dgm:t>
    </dgm:pt>
    <dgm:pt modelId="{16249879-2A3D-41B2-AF70-AFD072D49496}" type="sibTrans" cxnId="{59950FCE-B0B7-4A94-A307-9F7D98E65AD1}">
      <dgm:prSet/>
      <dgm:spPr/>
      <dgm:t>
        <a:bodyPr/>
        <a:lstStyle/>
        <a:p>
          <a:endParaRPr lang="es-CL"/>
        </a:p>
      </dgm:t>
    </dgm:pt>
    <dgm:pt modelId="{524A59EA-70C2-4AAC-ABFF-EAF8F95201D3}">
      <dgm:prSet phldrT="[Texto]" custT="1"/>
      <dgm:spPr/>
      <dgm:t>
        <a:bodyPr/>
        <a:lstStyle/>
        <a:p>
          <a:r>
            <a:rPr lang="es-MX" sz="1000" dirty="0">
              <a:latin typeface="Arial" panose="020B0604020202020204" pitchFamily="34" charset="0"/>
              <a:cs typeface="Arial" panose="020B0604020202020204" pitchFamily="34" charset="0"/>
            </a:rPr>
            <a:t>Aprobar</a:t>
          </a:r>
        </a:p>
        <a:p>
          <a:r>
            <a:rPr lang="es-MX" sz="1000" dirty="0">
              <a:latin typeface="Arial" panose="020B0604020202020204" pitchFamily="34" charset="0"/>
              <a:cs typeface="Arial" panose="020B0604020202020204" pitchFamily="34" charset="0"/>
            </a:rPr>
            <a:t>Pasa a la cámara revisora</a:t>
          </a:r>
        </a:p>
      </dgm:t>
    </dgm:pt>
    <dgm:pt modelId="{5B74257B-301F-44DC-BEE9-14A531EE58A5}" type="parTrans" cxnId="{A5EFAFBA-55F9-46AE-AA77-778038063ECB}">
      <dgm:prSet/>
      <dgm:spPr/>
      <dgm:t>
        <a:bodyPr/>
        <a:lstStyle/>
        <a:p>
          <a:endParaRPr lang="es-CL"/>
        </a:p>
      </dgm:t>
    </dgm:pt>
    <dgm:pt modelId="{F89BC5F2-E4DC-4D92-AA23-9349AB70F1B6}" type="sibTrans" cxnId="{A5EFAFBA-55F9-46AE-AA77-778038063ECB}">
      <dgm:prSet/>
      <dgm:spPr/>
      <dgm:t>
        <a:bodyPr/>
        <a:lstStyle/>
        <a:p>
          <a:endParaRPr lang="es-CL"/>
        </a:p>
      </dgm:t>
    </dgm:pt>
    <dgm:pt modelId="{44D0E572-8963-40D0-BD11-EF21C109398B}">
      <dgm:prSet phldrT="[Texto]" custT="1"/>
      <dgm:spPr/>
      <dgm:t>
        <a:bodyPr/>
        <a:lstStyle/>
        <a:p>
          <a:r>
            <a:rPr lang="es-MX" sz="1600" dirty="0">
              <a:latin typeface="Arial" panose="020B0604020202020204" pitchFamily="34" charset="0"/>
              <a:cs typeface="Arial" panose="020B0604020202020204" pitchFamily="34" charset="0"/>
            </a:rPr>
            <a:t>Cámara revisora</a:t>
          </a:r>
          <a:endParaRPr lang="es-CL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1EB82F3-FBC7-4B32-8AE0-EA24C110BA1D}" type="parTrans" cxnId="{ADF4A461-545D-4060-A1D1-0C1DBE69BB4E}">
      <dgm:prSet/>
      <dgm:spPr/>
      <dgm:t>
        <a:bodyPr/>
        <a:lstStyle/>
        <a:p>
          <a:endParaRPr lang="es-CL"/>
        </a:p>
      </dgm:t>
    </dgm:pt>
    <dgm:pt modelId="{1006DA80-F10B-45EF-A268-50638A6661DE}" type="sibTrans" cxnId="{ADF4A461-545D-4060-A1D1-0C1DBE69BB4E}">
      <dgm:prSet/>
      <dgm:spPr/>
      <dgm:t>
        <a:bodyPr/>
        <a:lstStyle/>
        <a:p>
          <a:endParaRPr lang="es-CL"/>
        </a:p>
      </dgm:t>
    </dgm:pt>
    <dgm:pt modelId="{963F44F2-2AAD-45C5-B4FD-00FE5AB19813}">
      <dgm:prSet phldrT="[Texto]" custT="1"/>
      <dgm:spPr/>
      <dgm:t>
        <a:bodyPr/>
        <a:lstStyle/>
        <a:p>
          <a:r>
            <a:rPr lang="es-MX" sz="1000" dirty="0">
              <a:latin typeface="Arial" panose="020B0604020202020204" pitchFamily="34" charset="0"/>
              <a:cs typeface="Arial" panose="020B0604020202020204" pitchFamily="34" charset="0"/>
            </a:rPr>
            <a:t>Aprobar, enmendar y desechar el P.L. </a:t>
          </a:r>
          <a:endParaRPr lang="es-CL" sz="1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E78FDCA-EAB3-4434-823F-B8F8028419B9}" type="parTrans" cxnId="{47AD1739-90B1-430B-877F-23E5FD990EDF}">
      <dgm:prSet/>
      <dgm:spPr/>
      <dgm:t>
        <a:bodyPr/>
        <a:lstStyle/>
        <a:p>
          <a:endParaRPr lang="es-CL"/>
        </a:p>
      </dgm:t>
    </dgm:pt>
    <dgm:pt modelId="{48A7336B-36D4-4468-B3B5-D432EBFF52A2}" type="sibTrans" cxnId="{47AD1739-90B1-430B-877F-23E5FD990EDF}">
      <dgm:prSet/>
      <dgm:spPr/>
      <dgm:t>
        <a:bodyPr/>
        <a:lstStyle/>
        <a:p>
          <a:endParaRPr lang="es-CL"/>
        </a:p>
      </dgm:t>
    </dgm:pt>
    <dgm:pt modelId="{0AEC7A52-8A0B-4BE4-88C1-08B7B0CE4FF7}" type="pres">
      <dgm:prSet presAssocID="{3CF27A83-461A-4DB4-BF8B-CA0B3082375F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AD78B973-4860-495C-9C28-0B48AE5FED9A}" type="pres">
      <dgm:prSet presAssocID="{EF81A11A-3F59-404F-ABD0-33F6B60D5908}" presName="hierRoot1" presStyleCnt="0"/>
      <dgm:spPr/>
    </dgm:pt>
    <dgm:pt modelId="{27BCF93D-2AE1-4BD3-A77F-775DC9D2886A}" type="pres">
      <dgm:prSet presAssocID="{EF81A11A-3F59-404F-ABD0-33F6B60D5908}" presName="composite" presStyleCnt="0"/>
      <dgm:spPr/>
    </dgm:pt>
    <dgm:pt modelId="{2A1D0317-76D1-49E6-8EBA-BC5F133571EE}" type="pres">
      <dgm:prSet presAssocID="{EF81A11A-3F59-404F-ABD0-33F6B60D5908}" presName="background" presStyleLbl="node0" presStyleIdx="0" presStyleCnt="1"/>
      <dgm:spPr/>
    </dgm:pt>
    <dgm:pt modelId="{16653C0F-A064-41F5-B87C-4D1A9724B21D}" type="pres">
      <dgm:prSet presAssocID="{EF81A11A-3F59-404F-ABD0-33F6B60D5908}" presName="text" presStyleLbl="fgAcc0" presStyleIdx="0" presStyleCnt="1" custScaleX="102280" custScaleY="51843">
        <dgm:presLayoutVars>
          <dgm:chPref val="3"/>
        </dgm:presLayoutVars>
      </dgm:prSet>
      <dgm:spPr/>
    </dgm:pt>
    <dgm:pt modelId="{42C8573D-6E23-4A55-AB49-5CF5F0DF7447}" type="pres">
      <dgm:prSet presAssocID="{EF81A11A-3F59-404F-ABD0-33F6B60D5908}" presName="hierChild2" presStyleCnt="0"/>
      <dgm:spPr/>
    </dgm:pt>
    <dgm:pt modelId="{9CD393B1-1A67-49AC-860D-3873F7C70BDE}" type="pres">
      <dgm:prSet presAssocID="{3D9EFA2B-76F1-42F4-BCA4-D7F31B984A92}" presName="Name10" presStyleLbl="parChTrans1D2" presStyleIdx="0" presStyleCnt="2"/>
      <dgm:spPr/>
    </dgm:pt>
    <dgm:pt modelId="{83482C31-AD43-4A7F-BFD0-17B635069131}" type="pres">
      <dgm:prSet presAssocID="{47F5ECE6-88B0-4C95-805D-67C1D1DE8BB4}" presName="hierRoot2" presStyleCnt="0"/>
      <dgm:spPr/>
    </dgm:pt>
    <dgm:pt modelId="{88DCC19A-25AF-49B1-B984-7B20036A498D}" type="pres">
      <dgm:prSet presAssocID="{47F5ECE6-88B0-4C95-805D-67C1D1DE8BB4}" presName="composite2" presStyleCnt="0"/>
      <dgm:spPr/>
    </dgm:pt>
    <dgm:pt modelId="{2C78D582-B14C-47DF-A9F4-24E3DAF5075E}" type="pres">
      <dgm:prSet presAssocID="{47F5ECE6-88B0-4C95-805D-67C1D1DE8BB4}" presName="background2" presStyleLbl="node2" presStyleIdx="0" presStyleCnt="2"/>
      <dgm:spPr/>
    </dgm:pt>
    <dgm:pt modelId="{78030471-1817-494A-B9CD-2335A25BAEA6}" type="pres">
      <dgm:prSet presAssocID="{47F5ECE6-88B0-4C95-805D-67C1D1DE8BB4}" presName="text2" presStyleLbl="fgAcc2" presStyleIdx="0" presStyleCnt="2" custScaleX="100606" custScaleY="43865">
        <dgm:presLayoutVars>
          <dgm:chPref val="3"/>
        </dgm:presLayoutVars>
      </dgm:prSet>
      <dgm:spPr/>
    </dgm:pt>
    <dgm:pt modelId="{16A078D6-6403-4056-9048-7685AE4A6474}" type="pres">
      <dgm:prSet presAssocID="{47F5ECE6-88B0-4C95-805D-67C1D1DE8BB4}" presName="hierChild3" presStyleCnt="0"/>
      <dgm:spPr/>
    </dgm:pt>
    <dgm:pt modelId="{B5E9A99A-8127-4C44-81BD-7A5981145FC5}" type="pres">
      <dgm:prSet presAssocID="{17B4D974-74DE-4F32-82D5-FFB26CB52396}" presName="Name17" presStyleLbl="parChTrans1D3" presStyleIdx="0" presStyleCnt="3"/>
      <dgm:spPr/>
    </dgm:pt>
    <dgm:pt modelId="{CC8A5EDE-A358-4878-9292-83AECFBAE970}" type="pres">
      <dgm:prSet presAssocID="{E4E2A080-84C3-4EE9-9D3D-E3544D9EA9EA}" presName="hierRoot3" presStyleCnt="0"/>
      <dgm:spPr/>
    </dgm:pt>
    <dgm:pt modelId="{47664D2B-60AA-4859-81A4-9F22A9619378}" type="pres">
      <dgm:prSet presAssocID="{E4E2A080-84C3-4EE9-9D3D-E3544D9EA9EA}" presName="composite3" presStyleCnt="0"/>
      <dgm:spPr/>
    </dgm:pt>
    <dgm:pt modelId="{872A95F4-BE1D-4258-A8A6-F3EC1C9D7C8C}" type="pres">
      <dgm:prSet presAssocID="{E4E2A080-84C3-4EE9-9D3D-E3544D9EA9EA}" presName="background3" presStyleLbl="node3" presStyleIdx="0" presStyleCnt="3"/>
      <dgm:spPr/>
    </dgm:pt>
    <dgm:pt modelId="{5F34DFE5-FA77-4CA2-8FF0-CB10C4AF4ECD}" type="pres">
      <dgm:prSet presAssocID="{E4E2A080-84C3-4EE9-9D3D-E3544D9EA9EA}" presName="text3" presStyleLbl="fgAcc3" presStyleIdx="0" presStyleCnt="3" custScaleX="96714" custScaleY="54097">
        <dgm:presLayoutVars>
          <dgm:chPref val="3"/>
        </dgm:presLayoutVars>
      </dgm:prSet>
      <dgm:spPr/>
    </dgm:pt>
    <dgm:pt modelId="{9A48CB32-60B9-45CC-993E-06CB821E84DE}" type="pres">
      <dgm:prSet presAssocID="{E4E2A080-84C3-4EE9-9D3D-E3544D9EA9EA}" presName="hierChild4" presStyleCnt="0"/>
      <dgm:spPr/>
    </dgm:pt>
    <dgm:pt modelId="{56EE9D3B-6327-45DE-BD32-B58E8C5E5140}" type="pres">
      <dgm:prSet presAssocID="{5B74257B-301F-44DC-BEE9-14A531EE58A5}" presName="Name17" presStyleLbl="parChTrans1D3" presStyleIdx="1" presStyleCnt="3"/>
      <dgm:spPr/>
    </dgm:pt>
    <dgm:pt modelId="{695FC650-7689-4ABD-9D7D-ACBB39C4EBDC}" type="pres">
      <dgm:prSet presAssocID="{524A59EA-70C2-4AAC-ABFF-EAF8F95201D3}" presName="hierRoot3" presStyleCnt="0"/>
      <dgm:spPr/>
    </dgm:pt>
    <dgm:pt modelId="{81EFDEDF-03D5-4A34-8989-F7F06DF33741}" type="pres">
      <dgm:prSet presAssocID="{524A59EA-70C2-4AAC-ABFF-EAF8F95201D3}" presName="composite3" presStyleCnt="0"/>
      <dgm:spPr/>
    </dgm:pt>
    <dgm:pt modelId="{3F8B0C31-80AA-4FDD-8CEE-1E29B4A38D62}" type="pres">
      <dgm:prSet presAssocID="{524A59EA-70C2-4AAC-ABFF-EAF8F95201D3}" presName="background3" presStyleLbl="node3" presStyleIdx="1" presStyleCnt="3"/>
      <dgm:spPr/>
    </dgm:pt>
    <dgm:pt modelId="{61003FC9-2ECE-466E-B228-14A5214BA08B}" type="pres">
      <dgm:prSet presAssocID="{524A59EA-70C2-4AAC-ABFF-EAF8F95201D3}" presName="text3" presStyleLbl="fgAcc3" presStyleIdx="1" presStyleCnt="3" custScaleX="103585" custScaleY="39185">
        <dgm:presLayoutVars>
          <dgm:chPref val="3"/>
        </dgm:presLayoutVars>
      </dgm:prSet>
      <dgm:spPr/>
    </dgm:pt>
    <dgm:pt modelId="{2999FD1E-097C-4A4A-BAED-074108C5B334}" type="pres">
      <dgm:prSet presAssocID="{524A59EA-70C2-4AAC-ABFF-EAF8F95201D3}" presName="hierChild4" presStyleCnt="0"/>
      <dgm:spPr/>
    </dgm:pt>
    <dgm:pt modelId="{7513349C-F1F0-4FF0-86AB-31945C13EFDB}" type="pres">
      <dgm:prSet presAssocID="{51EB82F3-FBC7-4B32-8AE0-EA24C110BA1D}" presName="Name10" presStyleLbl="parChTrans1D2" presStyleIdx="1" presStyleCnt="2"/>
      <dgm:spPr/>
    </dgm:pt>
    <dgm:pt modelId="{CA73E224-D5BF-45C4-B606-031AE2D122CC}" type="pres">
      <dgm:prSet presAssocID="{44D0E572-8963-40D0-BD11-EF21C109398B}" presName="hierRoot2" presStyleCnt="0"/>
      <dgm:spPr/>
    </dgm:pt>
    <dgm:pt modelId="{020BBAAA-EFC2-48F4-A0D5-6F9A3C17AC8F}" type="pres">
      <dgm:prSet presAssocID="{44D0E572-8963-40D0-BD11-EF21C109398B}" presName="composite2" presStyleCnt="0"/>
      <dgm:spPr/>
    </dgm:pt>
    <dgm:pt modelId="{AC12334F-C4BF-4704-98FD-E953C9CDC5F8}" type="pres">
      <dgm:prSet presAssocID="{44D0E572-8963-40D0-BD11-EF21C109398B}" presName="background2" presStyleLbl="node2" presStyleIdx="1" presStyleCnt="2"/>
      <dgm:spPr/>
    </dgm:pt>
    <dgm:pt modelId="{73C09E79-6039-4728-9832-905F8B56054E}" type="pres">
      <dgm:prSet presAssocID="{44D0E572-8963-40D0-BD11-EF21C109398B}" presName="text2" presStyleLbl="fgAcc2" presStyleIdx="1" presStyleCnt="2" custScaleX="98788" custScaleY="41957">
        <dgm:presLayoutVars>
          <dgm:chPref val="3"/>
        </dgm:presLayoutVars>
      </dgm:prSet>
      <dgm:spPr/>
    </dgm:pt>
    <dgm:pt modelId="{44755228-487B-469C-885B-5DECB0B98EE0}" type="pres">
      <dgm:prSet presAssocID="{44D0E572-8963-40D0-BD11-EF21C109398B}" presName="hierChild3" presStyleCnt="0"/>
      <dgm:spPr/>
    </dgm:pt>
    <dgm:pt modelId="{F7ADDFD6-74FC-415D-A0F4-D72D7B768363}" type="pres">
      <dgm:prSet presAssocID="{7E78FDCA-EAB3-4434-823F-B8F8028419B9}" presName="Name17" presStyleLbl="parChTrans1D3" presStyleIdx="2" presStyleCnt="3"/>
      <dgm:spPr/>
    </dgm:pt>
    <dgm:pt modelId="{37637F74-D6F5-48F8-96E1-4C5213ADE715}" type="pres">
      <dgm:prSet presAssocID="{963F44F2-2AAD-45C5-B4FD-00FE5AB19813}" presName="hierRoot3" presStyleCnt="0"/>
      <dgm:spPr/>
    </dgm:pt>
    <dgm:pt modelId="{013890B5-3975-4AFD-A812-C34E0DC23A17}" type="pres">
      <dgm:prSet presAssocID="{963F44F2-2AAD-45C5-B4FD-00FE5AB19813}" presName="composite3" presStyleCnt="0"/>
      <dgm:spPr/>
    </dgm:pt>
    <dgm:pt modelId="{FA057B7E-6588-4E57-83EB-DAFEA8C96F8C}" type="pres">
      <dgm:prSet presAssocID="{963F44F2-2AAD-45C5-B4FD-00FE5AB19813}" presName="background3" presStyleLbl="node3" presStyleIdx="2" presStyleCnt="3"/>
      <dgm:spPr/>
    </dgm:pt>
    <dgm:pt modelId="{FA102544-8100-4E10-A831-DEDF638EB31A}" type="pres">
      <dgm:prSet presAssocID="{963F44F2-2AAD-45C5-B4FD-00FE5AB19813}" presName="text3" presStyleLbl="fgAcc3" presStyleIdx="2" presStyleCnt="3" custScaleX="97084" custScaleY="69160">
        <dgm:presLayoutVars>
          <dgm:chPref val="3"/>
        </dgm:presLayoutVars>
      </dgm:prSet>
      <dgm:spPr/>
    </dgm:pt>
    <dgm:pt modelId="{A3ACA8DB-32E2-4DB9-8402-B560646FD9C0}" type="pres">
      <dgm:prSet presAssocID="{963F44F2-2AAD-45C5-B4FD-00FE5AB19813}" presName="hierChild4" presStyleCnt="0"/>
      <dgm:spPr/>
    </dgm:pt>
  </dgm:ptLst>
  <dgm:cxnLst>
    <dgm:cxn modelId="{5DC2E40C-DB07-4CB2-A27A-5426629BB82B}" type="presOf" srcId="{44D0E572-8963-40D0-BD11-EF21C109398B}" destId="{73C09E79-6039-4728-9832-905F8B56054E}" srcOrd="0" destOrd="0" presId="urn:microsoft.com/office/officeart/2005/8/layout/hierarchy1"/>
    <dgm:cxn modelId="{72B52515-A3C4-49A0-9F47-E1C84F3F8639}" srcId="{EF81A11A-3F59-404F-ABD0-33F6B60D5908}" destId="{47F5ECE6-88B0-4C95-805D-67C1D1DE8BB4}" srcOrd="0" destOrd="0" parTransId="{3D9EFA2B-76F1-42F4-BCA4-D7F31B984A92}" sibTransId="{993E3C61-8F6F-44FC-B2CC-898F29296EC9}"/>
    <dgm:cxn modelId="{47AD1739-90B1-430B-877F-23E5FD990EDF}" srcId="{44D0E572-8963-40D0-BD11-EF21C109398B}" destId="{963F44F2-2AAD-45C5-B4FD-00FE5AB19813}" srcOrd="0" destOrd="0" parTransId="{7E78FDCA-EAB3-4434-823F-B8F8028419B9}" sibTransId="{48A7336B-36D4-4468-B3B5-D432EBFF52A2}"/>
    <dgm:cxn modelId="{ADF4A461-545D-4060-A1D1-0C1DBE69BB4E}" srcId="{EF81A11A-3F59-404F-ABD0-33F6B60D5908}" destId="{44D0E572-8963-40D0-BD11-EF21C109398B}" srcOrd="1" destOrd="0" parTransId="{51EB82F3-FBC7-4B32-8AE0-EA24C110BA1D}" sibTransId="{1006DA80-F10B-45EF-A268-50638A6661DE}"/>
    <dgm:cxn modelId="{FCCE5245-49AF-4B5E-AD51-399CC597F63E}" type="presOf" srcId="{17B4D974-74DE-4F32-82D5-FFB26CB52396}" destId="{B5E9A99A-8127-4C44-81BD-7A5981145FC5}" srcOrd="0" destOrd="0" presId="urn:microsoft.com/office/officeart/2005/8/layout/hierarchy1"/>
    <dgm:cxn modelId="{20331658-0F6A-4505-89F3-D7A9B0D72196}" type="presOf" srcId="{E4E2A080-84C3-4EE9-9D3D-E3544D9EA9EA}" destId="{5F34DFE5-FA77-4CA2-8FF0-CB10C4AF4ECD}" srcOrd="0" destOrd="0" presId="urn:microsoft.com/office/officeart/2005/8/layout/hierarchy1"/>
    <dgm:cxn modelId="{405A1D81-BEAA-404C-8606-1B9E8BDE5405}" type="presOf" srcId="{5B74257B-301F-44DC-BEE9-14A531EE58A5}" destId="{56EE9D3B-6327-45DE-BD32-B58E8C5E5140}" srcOrd="0" destOrd="0" presId="urn:microsoft.com/office/officeart/2005/8/layout/hierarchy1"/>
    <dgm:cxn modelId="{2DD9588F-28E5-444E-808D-57B1300CC2EC}" type="presOf" srcId="{47F5ECE6-88B0-4C95-805D-67C1D1DE8BB4}" destId="{78030471-1817-494A-B9CD-2335A25BAEA6}" srcOrd="0" destOrd="0" presId="urn:microsoft.com/office/officeart/2005/8/layout/hierarchy1"/>
    <dgm:cxn modelId="{6A990E90-068B-494D-9981-165AB73D1BB8}" type="presOf" srcId="{51EB82F3-FBC7-4B32-8AE0-EA24C110BA1D}" destId="{7513349C-F1F0-4FF0-86AB-31945C13EFDB}" srcOrd="0" destOrd="0" presId="urn:microsoft.com/office/officeart/2005/8/layout/hierarchy1"/>
    <dgm:cxn modelId="{BFC0C497-868E-48C5-B275-DD6A6F629622}" srcId="{3CF27A83-461A-4DB4-BF8B-CA0B3082375F}" destId="{EF81A11A-3F59-404F-ABD0-33F6B60D5908}" srcOrd="0" destOrd="0" parTransId="{8478E52B-F2C7-41BF-AB16-E15A46B92BC2}" sibTransId="{A8DD3EBE-E9C7-4F1E-8682-7F7B57627131}"/>
    <dgm:cxn modelId="{456962A4-D643-49E1-A668-3A20B140FED1}" type="presOf" srcId="{EF81A11A-3F59-404F-ABD0-33F6B60D5908}" destId="{16653C0F-A064-41F5-B87C-4D1A9724B21D}" srcOrd="0" destOrd="0" presId="urn:microsoft.com/office/officeart/2005/8/layout/hierarchy1"/>
    <dgm:cxn modelId="{834464B0-B223-45EE-944A-60F91C679516}" type="presOf" srcId="{524A59EA-70C2-4AAC-ABFF-EAF8F95201D3}" destId="{61003FC9-2ECE-466E-B228-14A5214BA08B}" srcOrd="0" destOrd="0" presId="urn:microsoft.com/office/officeart/2005/8/layout/hierarchy1"/>
    <dgm:cxn modelId="{96DE1EB2-77F1-46C6-8724-CC385B8C1BBD}" type="presOf" srcId="{963F44F2-2AAD-45C5-B4FD-00FE5AB19813}" destId="{FA102544-8100-4E10-A831-DEDF638EB31A}" srcOrd="0" destOrd="0" presId="urn:microsoft.com/office/officeart/2005/8/layout/hierarchy1"/>
    <dgm:cxn modelId="{A5EFAFBA-55F9-46AE-AA77-778038063ECB}" srcId="{47F5ECE6-88B0-4C95-805D-67C1D1DE8BB4}" destId="{524A59EA-70C2-4AAC-ABFF-EAF8F95201D3}" srcOrd="1" destOrd="0" parTransId="{5B74257B-301F-44DC-BEE9-14A531EE58A5}" sibTransId="{F89BC5F2-E4DC-4D92-AA23-9349AB70F1B6}"/>
    <dgm:cxn modelId="{59950FCE-B0B7-4A94-A307-9F7D98E65AD1}" srcId="{47F5ECE6-88B0-4C95-805D-67C1D1DE8BB4}" destId="{E4E2A080-84C3-4EE9-9D3D-E3544D9EA9EA}" srcOrd="0" destOrd="0" parTransId="{17B4D974-74DE-4F32-82D5-FFB26CB52396}" sibTransId="{16249879-2A3D-41B2-AF70-AFD072D49496}"/>
    <dgm:cxn modelId="{74C228ED-A8CB-4FC7-A3AD-865A8F463412}" type="presOf" srcId="{3CF27A83-461A-4DB4-BF8B-CA0B3082375F}" destId="{0AEC7A52-8A0B-4BE4-88C1-08B7B0CE4FF7}" srcOrd="0" destOrd="0" presId="urn:microsoft.com/office/officeart/2005/8/layout/hierarchy1"/>
    <dgm:cxn modelId="{BAD6D8EF-44A3-4A5B-AB63-8E48C4794EBE}" type="presOf" srcId="{7E78FDCA-EAB3-4434-823F-B8F8028419B9}" destId="{F7ADDFD6-74FC-415D-A0F4-D72D7B768363}" srcOrd="0" destOrd="0" presId="urn:microsoft.com/office/officeart/2005/8/layout/hierarchy1"/>
    <dgm:cxn modelId="{BF68ABF2-410B-451C-A920-0E473602E3E9}" type="presOf" srcId="{3D9EFA2B-76F1-42F4-BCA4-D7F31B984A92}" destId="{9CD393B1-1A67-49AC-860D-3873F7C70BDE}" srcOrd="0" destOrd="0" presId="urn:microsoft.com/office/officeart/2005/8/layout/hierarchy1"/>
    <dgm:cxn modelId="{9491B5A3-49BA-4F64-BAB1-15EEF0678B71}" type="presParOf" srcId="{0AEC7A52-8A0B-4BE4-88C1-08B7B0CE4FF7}" destId="{AD78B973-4860-495C-9C28-0B48AE5FED9A}" srcOrd="0" destOrd="0" presId="urn:microsoft.com/office/officeart/2005/8/layout/hierarchy1"/>
    <dgm:cxn modelId="{EEE16ED1-3179-4917-A89B-D9A03AFD0D16}" type="presParOf" srcId="{AD78B973-4860-495C-9C28-0B48AE5FED9A}" destId="{27BCF93D-2AE1-4BD3-A77F-775DC9D2886A}" srcOrd="0" destOrd="0" presId="urn:microsoft.com/office/officeart/2005/8/layout/hierarchy1"/>
    <dgm:cxn modelId="{8B776172-FBD9-4382-AEBD-3E44E3D643C8}" type="presParOf" srcId="{27BCF93D-2AE1-4BD3-A77F-775DC9D2886A}" destId="{2A1D0317-76D1-49E6-8EBA-BC5F133571EE}" srcOrd="0" destOrd="0" presId="urn:microsoft.com/office/officeart/2005/8/layout/hierarchy1"/>
    <dgm:cxn modelId="{CE7595F4-4958-419C-B864-8155EF7251C7}" type="presParOf" srcId="{27BCF93D-2AE1-4BD3-A77F-775DC9D2886A}" destId="{16653C0F-A064-41F5-B87C-4D1A9724B21D}" srcOrd="1" destOrd="0" presId="urn:microsoft.com/office/officeart/2005/8/layout/hierarchy1"/>
    <dgm:cxn modelId="{93EADF6F-8835-4376-B30D-113A53D6E7F2}" type="presParOf" srcId="{AD78B973-4860-495C-9C28-0B48AE5FED9A}" destId="{42C8573D-6E23-4A55-AB49-5CF5F0DF7447}" srcOrd="1" destOrd="0" presId="urn:microsoft.com/office/officeart/2005/8/layout/hierarchy1"/>
    <dgm:cxn modelId="{A71C040F-89B0-46E5-8162-35FA89F16641}" type="presParOf" srcId="{42C8573D-6E23-4A55-AB49-5CF5F0DF7447}" destId="{9CD393B1-1A67-49AC-860D-3873F7C70BDE}" srcOrd="0" destOrd="0" presId="urn:microsoft.com/office/officeart/2005/8/layout/hierarchy1"/>
    <dgm:cxn modelId="{3DFC0123-7B56-4150-B5E4-A4ECF887C611}" type="presParOf" srcId="{42C8573D-6E23-4A55-AB49-5CF5F0DF7447}" destId="{83482C31-AD43-4A7F-BFD0-17B635069131}" srcOrd="1" destOrd="0" presId="urn:microsoft.com/office/officeart/2005/8/layout/hierarchy1"/>
    <dgm:cxn modelId="{B81E0D70-A332-489F-8484-A956AD2B5119}" type="presParOf" srcId="{83482C31-AD43-4A7F-BFD0-17B635069131}" destId="{88DCC19A-25AF-49B1-B984-7B20036A498D}" srcOrd="0" destOrd="0" presId="urn:microsoft.com/office/officeart/2005/8/layout/hierarchy1"/>
    <dgm:cxn modelId="{E712FF6C-A885-474B-A794-3E54BFB6E8A4}" type="presParOf" srcId="{88DCC19A-25AF-49B1-B984-7B20036A498D}" destId="{2C78D582-B14C-47DF-A9F4-24E3DAF5075E}" srcOrd="0" destOrd="0" presId="urn:microsoft.com/office/officeart/2005/8/layout/hierarchy1"/>
    <dgm:cxn modelId="{24C9A88A-C42F-4B05-B5CD-6963640375D2}" type="presParOf" srcId="{88DCC19A-25AF-49B1-B984-7B20036A498D}" destId="{78030471-1817-494A-B9CD-2335A25BAEA6}" srcOrd="1" destOrd="0" presId="urn:microsoft.com/office/officeart/2005/8/layout/hierarchy1"/>
    <dgm:cxn modelId="{97EE362D-7AB1-437C-BC9C-EEFF638482E7}" type="presParOf" srcId="{83482C31-AD43-4A7F-BFD0-17B635069131}" destId="{16A078D6-6403-4056-9048-7685AE4A6474}" srcOrd="1" destOrd="0" presId="urn:microsoft.com/office/officeart/2005/8/layout/hierarchy1"/>
    <dgm:cxn modelId="{79B3AFA9-181B-4C55-9B16-10F4BAE572E5}" type="presParOf" srcId="{16A078D6-6403-4056-9048-7685AE4A6474}" destId="{B5E9A99A-8127-4C44-81BD-7A5981145FC5}" srcOrd="0" destOrd="0" presId="urn:microsoft.com/office/officeart/2005/8/layout/hierarchy1"/>
    <dgm:cxn modelId="{722D5DDA-C0CB-4952-8239-7F4A2981CC7A}" type="presParOf" srcId="{16A078D6-6403-4056-9048-7685AE4A6474}" destId="{CC8A5EDE-A358-4878-9292-83AECFBAE970}" srcOrd="1" destOrd="0" presId="urn:microsoft.com/office/officeart/2005/8/layout/hierarchy1"/>
    <dgm:cxn modelId="{2058EE84-95F7-43CD-A60D-BF663607D4CE}" type="presParOf" srcId="{CC8A5EDE-A358-4878-9292-83AECFBAE970}" destId="{47664D2B-60AA-4859-81A4-9F22A9619378}" srcOrd="0" destOrd="0" presId="urn:microsoft.com/office/officeart/2005/8/layout/hierarchy1"/>
    <dgm:cxn modelId="{9E919491-7530-4120-9562-343EC97490B5}" type="presParOf" srcId="{47664D2B-60AA-4859-81A4-9F22A9619378}" destId="{872A95F4-BE1D-4258-A8A6-F3EC1C9D7C8C}" srcOrd="0" destOrd="0" presId="urn:microsoft.com/office/officeart/2005/8/layout/hierarchy1"/>
    <dgm:cxn modelId="{90EA0991-D74C-4FC1-9D82-74D9F3ACDB3F}" type="presParOf" srcId="{47664D2B-60AA-4859-81A4-9F22A9619378}" destId="{5F34DFE5-FA77-4CA2-8FF0-CB10C4AF4ECD}" srcOrd="1" destOrd="0" presId="urn:microsoft.com/office/officeart/2005/8/layout/hierarchy1"/>
    <dgm:cxn modelId="{B9547F2E-33A8-467E-A615-D89ED029FB3A}" type="presParOf" srcId="{CC8A5EDE-A358-4878-9292-83AECFBAE970}" destId="{9A48CB32-60B9-45CC-993E-06CB821E84DE}" srcOrd="1" destOrd="0" presId="urn:microsoft.com/office/officeart/2005/8/layout/hierarchy1"/>
    <dgm:cxn modelId="{4A21ABE7-25F5-4ECB-A041-9030780B0AE2}" type="presParOf" srcId="{16A078D6-6403-4056-9048-7685AE4A6474}" destId="{56EE9D3B-6327-45DE-BD32-B58E8C5E5140}" srcOrd="2" destOrd="0" presId="urn:microsoft.com/office/officeart/2005/8/layout/hierarchy1"/>
    <dgm:cxn modelId="{883E5357-8B63-4064-9E02-44C0A44D8F4A}" type="presParOf" srcId="{16A078D6-6403-4056-9048-7685AE4A6474}" destId="{695FC650-7689-4ABD-9D7D-ACBB39C4EBDC}" srcOrd="3" destOrd="0" presId="urn:microsoft.com/office/officeart/2005/8/layout/hierarchy1"/>
    <dgm:cxn modelId="{DC4F8373-56BA-4C25-9B23-747A95EF712E}" type="presParOf" srcId="{695FC650-7689-4ABD-9D7D-ACBB39C4EBDC}" destId="{81EFDEDF-03D5-4A34-8989-F7F06DF33741}" srcOrd="0" destOrd="0" presId="urn:microsoft.com/office/officeart/2005/8/layout/hierarchy1"/>
    <dgm:cxn modelId="{376A60FD-36C7-4C7B-ABD9-FACE00771BB7}" type="presParOf" srcId="{81EFDEDF-03D5-4A34-8989-F7F06DF33741}" destId="{3F8B0C31-80AA-4FDD-8CEE-1E29B4A38D62}" srcOrd="0" destOrd="0" presId="urn:microsoft.com/office/officeart/2005/8/layout/hierarchy1"/>
    <dgm:cxn modelId="{74CC7DC5-2D6D-4FFB-A083-8A3ACDBE8D3F}" type="presParOf" srcId="{81EFDEDF-03D5-4A34-8989-F7F06DF33741}" destId="{61003FC9-2ECE-466E-B228-14A5214BA08B}" srcOrd="1" destOrd="0" presId="urn:microsoft.com/office/officeart/2005/8/layout/hierarchy1"/>
    <dgm:cxn modelId="{5AA01183-0C25-43AD-B9C9-770A416F4536}" type="presParOf" srcId="{695FC650-7689-4ABD-9D7D-ACBB39C4EBDC}" destId="{2999FD1E-097C-4A4A-BAED-074108C5B334}" srcOrd="1" destOrd="0" presId="urn:microsoft.com/office/officeart/2005/8/layout/hierarchy1"/>
    <dgm:cxn modelId="{4BC791A9-E1C7-4921-80E8-41C75472A78A}" type="presParOf" srcId="{42C8573D-6E23-4A55-AB49-5CF5F0DF7447}" destId="{7513349C-F1F0-4FF0-86AB-31945C13EFDB}" srcOrd="2" destOrd="0" presId="urn:microsoft.com/office/officeart/2005/8/layout/hierarchy1"/>
    <dgm:cxn modelId="{0A09943D-5ABA-4091-81D1-6D051556D572}" type="presParOf" srcId="{42C8573D-6E23-4A55-AB49-5CF5F0DF7447}" destId="{CA73E224-D5BF-45C4-B606-031AE2D122CC}" srcOrd="3" destOrd="0" presId="urn:microsoft.com/office/officeart/2005/8/layout/hierarchy1"/>
    <dgm:cxn modelId="{C58D5AC3-87E1-40B2-8996-C8417909BA6A}" type="presParOf" srcId="{CA73E224-D5BF-45C4-B606-031AE2D122CC}" destId="{020BBAAA-EFC2-48F4-A0D5-6F9A3C17AC8F}" srcOrd="0" destOrd="0" presId="urn:microsoft.com/office/officeart/2005/8/layout/hierarchy1"/>
    <dgm:cxn modelId="{A7E6E1C7-C2DF-493C-9626-6DDA8512ECE8}" type="presParOf" srcId="{020BBAAA-EFC2-48F4-A0D5-6F9A3C17AC8F}" destId="{AC12334F-C4BF-4704-98FD-E953C9CDC5F8}" srcOrd="0" destOrd="0" presId="urn:microsoft.com/office/officeart/2005/8/layout/hierarchy1"/>
    <dgm:cxn modelId="{E507182D-13A6-43BB-A0FD-413E2D0A08BC}" type="presParOf" srcId="{020BBAAA-EFC2-48F4-A0D5-6F9A3C17AC8F}" destId="{73C09E79-6039-4728-9832-905F8B56054E}" srcOrd="1" destOrd="0" presId="urn:microsoft.com/office/officeart/2005/8/layout/hierarchy1"/>
    <dgm:cxn modelId="{37E826E2-B9D5-4C67-89F0-C98C00262059}" type="presParOf" srcId="{CA73E224-D5BF-45C4-B606-031AE2D122CC}" destId="{44755228-487B-469C-885B-5DECB0B98EE0}" srcOrd="1" destOrd="0" presId="urn:microsoft.com/office/officeart/2005/8/layout/hierarchy1"/>
    <dgm:cxn modelId="{D05D54C5-2CF6-4E68-A032-B7E8FCF5A3A5}" type="presParOf" srcId="{44755228-487B-469C-885B-5DECB0B98EE0}" destId="{F7ADDFD6-74FC-415D-A0F4-D72D7B768363}" srcOrd="0" destOrd="0" presId="urn:microsoft.com/office/officeart/2005/8/layout/hierarchy1"/>
    <dgm:cxn modelId="{DB1BEF4B-1B72-4C39-932A-B5EE96F8AE07}" type="presParOf" srcId="{44755228-487B-469C-885B-5DECB0B98EE0}" destId="{37637F74-D6F5-48F8-96E1-4C5213ADE715}" srcOrd="1" destOrd="0" presId="urn:microsoft.com/office/officeart/2005/8/layout/hierarchy1"/>
    <dgm:cxn modelId="{B8357662-88EF-4373-99E5-DD59A3ED17C0}" type="presParOf" srcId="{37637F74-D6F5-48F8-96E1-4C5213ADE715}" destId="{013890B5-3975-4AFD-A812-C34E0DC23A17}" srcOrd="0" destOrd="0" presId="urn:microsoft.com/office/officeart/2005/8/layout/hierarchy1"/>
    <dgm:cxn modelId="{0884D245-0D4C-405D-8858-66049F24CA6A}" type="presParOf" srcId="{013890B5-3975-4AFD-A812-C34E0DC23A17}" destId="{FA057B7E-6588-4E57-83EB-DAFEA8C96F8C}" srcOrd="0" destOrd="0" presId="urn:microsoft.com/office/officeart/2005/8/layout/hierarchy1"/>
    <dgm:cxn modelId="{9E640135-B3F7-4EC5-A251-28497B8F5A36}" type="presParOf" srcId="{013890B5-3975-4AFD-A812-C34E0DC23A17}" destId="{FA102544-8100-4E10-A831-DEDF638EB31A}" srcOrd="1" destOrd="0" presId="urn:microsoft.com/office/officeart/2005/8/layout/hierarchy1"/>
    <dgm:cxn modelId="{84F981BA-22B2-4527-811D-4D44AE09D930}" type="presParOf" srcId="{37637F74-D6F5-48F8-96E1-4C5213ADE715}" destId="{A3ACA8DB-32E2-4DB9-8402-B560646FD9C0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977E3A5-4A03-4947-8CBD-C9511009C4EC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F4E00FBB-4BEE-4190-A8F3-3317B3040965}">
      <dgm:prSet phldrT="[Texto]" custT="1"/>
      <dgm:spPr/>
      <dgm:t>
        <a:bodyPr/>
        <a:lstStyle/>
        <a:p>
          <a:r>
            <a:rPr lang="es-MX" sz="2300" b="1" dirty="0">
              <a:latin typeface="Arial" panose="020B0604020202020204" pitchFamily="34" charset="0"/>
              <a:cs typeface="Arial" panose="020B0604020202020204" pitchFamily="34" charset="0"/>
            </a:rPr>
            <a:t>DISCUSIÓN</a:t>
          </a:r>
        </a:p>
        <a:p>
          <a:r>
            <a:rPr lang="es-CL" sz="1600" dirty="0">
              <a:latin typeface="Arial" panose="020B0604020202020204" pitchFamily="34" charset="0"/>
              <a:cs typeface="Arial" panose="020B0604020202020204" pitchFamily="34" charset="0"/>
            </a:rPr>
            <a:t>(Sala y comisión)</a:t>
          </a:r>
        </a:p>
      </dgm:t>
    </dgm:pt>
    <dgm:pt modelId="{5E58FA8C-749E-4D78-88F0-9776523E9889}" type="parTrans" cxnId="{50F1BE34-456E-4F14-905F-DCC6ED613B23}">
      <dgm:prSet/>
      <dgm:spPr/>
      <dgm:t>
        <a:bodyPr/>
        <a:lstStyle/>
        <a:p>
          <a:endParaRPr lang="es-CL"/>
        </a:p>
      </dgm:t>
    </dgm:pt>
    <dgm:pt modelId="{85F336ED-BA9A-4648-896D-C1343B732751}" type="sibTrans" cxnId="{50F1BE34-456E-4F14-905F-DCC6ED613B23}">
      <dgm:prSet/>
      <dgm:spPr/>
      <dgm:t>
        <a:bodyPr/>
        <a:lstStyle/>
        <a:p>
          <a:endParaRPr lang="es-CL"/>
        </a:p>
      </dgm:t>
    </dgm:pt>
    <dgm:pt modelId="{189063BA-E4F1-40B3-A7F3-BFA565530689}">
      <dgm:prSet phldrT="[Texto]" custT="1"/>
      <dgm:spPr/>
      <dgm:t>
        <a:bodyPr/>
        <a:lstStyle/>
        <a:p>
          <a:r>
            <a:rPr lang="es-MX" sz="2400" dirty="0">
              <a:latin typeface="Arial" panose="020B0604020202020204" pitchFamily="34" charset="0"/>
              <a:cs typeface="Arial" panose="020B0604020202020204" pitchFamily="34" charset="0"/>
            </a:rPr>
            <a:t>General</a:t>
          </a:r>
          <a:endParaRPr lang="es-CL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343186C-265D-4DF9-8807-20C928D00EBA}" type="parTrans" cxnId="{CD7708CB-8961-4902-B912-1C74E0609342}">
      <dgm:prSet/>
      <dgm:spPr/>
      <dgm:t>
        <a:bodyPr/>
        <a:lstStyle/>
        <a:p>
          <a:endParaRPr lang="es-CL"/>
        </a:p>
      </dgm:t>
    </dgm:pt>
    <dgm:pt modelId="{7D15BB73-63BC-456E-8CC8-E30C4463538D}" type="sibTrans" cxnId="{CD7708CB-8961-4902-B912-1C74E0609342}">
      <dgm:prSet/>
      <dgm:spPr/>
      <dgm:t>
        <a:bodyPr/>
        <a:lstStyle/>
        <a:p>
          <a:endParaRPr lang="es-CL"/>
        </a:p>
      </dgm:t>
    </dgm:pt>
    <dgm:pt modelId="{210C4750-8B19-4FEF-9DD1-9E70A907DCDD}">
      <dgm:prSet phldrT="[Texto]" custT="1"/>
      <dgm:spPr/>
      <dgm:t>
        <a:bodyPr/>
        <a:lstStyle/>
        <a:p>
          <a:r>
            <a:rPr lang="es-MX" sz="1200" dirty="0">
              <a:latin typeface="Arial" panose="020B0604020202020204" pitchFamily="34" charset="0"/>
              <a:cs typeface="Arial" panose="020B0604020202020204" pitchFamily="34" charset="0"/>
            </a:rPr>
            <a:t>Sólo </a:t>
          </a:r>
          <a:r>
            <a:rPr lang="es-MX" sz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ideas matrices </a:t>
          </a:r>
          <a:r>
            <a:rPr lang="es-MX" sz="1200" dirty="0">
              <a:latin typeface="Arial" panose="020B0604020202020204" pitchFamily="34" charset="0"/>
              <a:cs typeface="Arial" panose="020B0604020202020204" pitchFamily="34" charset="0"/>
            </a:rPr>
            <a:t>del mensaje o moción</a:t>
          </a:r>
        </a:p>
        <a:p>
          <a:r>
            <a:rPr lang="es-MX" sz="1200" dirty="0">
              <a:latin typeface="Arial" panose="020B0604020202020204" pitchFamily="34" charset="0"/>
              <a:cs typeface="Arial" panose="020B0604020202020204" pitchFamily="34" charset="0"/>
            </a:rPr>
            <a:t>Acoge o rechaza el proyecto de ley en su totalidad</a:t>
          </a:r>
        </a:p>
        <a:p>
          <a:endParaRPr lang="es-CL" sz="1600" dirty="0"/>
        </a:p>
      </dgm:t>
    </dgm:pt>
    <dgm:pt modelId="{A2746F1E-D9BB-429F-8E3E-F230E056BE2D}" type="parTrans" cxnId="{53EA6978-9CEE-49E5-B619-5EF97560B87D}">
      <dgm:prSet/>
      <dgm:spPr/>
      <dgm:t>
        <a:bodyPr/>
        <a:lstStyle/>
        <a:p>
          <a:endParaRPr lang="es-CL"/>
        </a:p>
      </dgm:t>
    </dgm:pt>
    <dgm:pt modelId="{5093A37E-8AC7-4569-A525-67F2C8EC7DBB}" type="sibTrans" cxnId="{53EA6978-9CEE-49E5-B619-5EF97560B87D}">
      <dgm:prSet/>
      <dgm:spPr/>
      <dgm:t>
        <a:bodyPr/>
        <a:lstStyle/>
        <a:p>
          <a:endParaRPr lang="es-CL"/>
        </a:p>
      </dgm:t>
    </dgm:pt>
    <dgm:pt modelId="{A0DA4825-0EA9-4885-A260-BB73F02BF89F}">
      <dgm:prSet phldrT="[Texto]" custT="1"/>
      <dgm:spPr/>
      <dgm:t>
        <a:bodyPr/>
        <a:lstStyle/>
        <a:p>
          <a:r>
            <a:rPr lang="es-MX" sz="2400" dirty="0">
              <a:latin typeface="Arial" panose="020B0604020202020204" pitchFamily="34" charset="0"/>
              <a:cs typeface="Arial" panose="020B0604020202020204" pitchFamily="34" charset="0"/>
            </a:rPr>
            <a:t>Particular</a:t>
          </a:r>
          <a:endParaRPr lang="es-CL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C1FDCCB-C8DD-4BAC-A484-507298BB9182}" type="parTrans" cxnId="{FCDC74A4-33A5-481F-889E-A829FCD8555A}">
      <dgm:prSet/>
      <dgm:spPr/>
      <dgm:t>
        <a:bodyPr/>
        <a:lstStyle/>
        <a:p>
          <a:endParaRPr lang="es-CL"/>
        </a:p>
      </dgm:t>
    </dgm:pt>
    <dgm:pt modelId="{6F0FBC57-B87A-4B49-B5A8-1AD2926355C5}" type="sibTrans" cxnId="{FCDC74A4-33A5-481F-889E-A829FCD8555A}">
      <dgm:prSet/>
      <dgm:spPr/>
      <dgm:t>
        <a:bodyPr/>
        <a:lstStyle/>
        <a:p>
          <a:endParaRPr lang="es-CL"/>
        </a:p>
      </dgm:t>
    </dgm:pt>
    <dgm:pt modelId="{D3CB500E-1A1B-4E4F-9EB2-08A8914B1E73}">
      <dgm:prSet phldrT="[Texto]" custT="1"/>
      <dgm:spPr/>
      <dgm:t>
        <a:bodyPr/>
        <a:lstStyle/>
        <a:p>
          <a:r>
            <a:rPr lang="es-MX" sz="1200" dirty="0">
              <a:latin typeface="Arial" panose="020B0604020202020204" pitchFamily="34" charset="0"/>
              <a:cs typeface="Arial" panose="020B0604020202020204" pitchFamily="34" charset="0"/>
            </a:rPr>
            <a:t>Presentan indicaciones</a:t>
          </a:r>
        </a:p>
        <a:p>
          <a:r>
            <a:rPr lang="es-MX" sz="1200" dirty="0">
              <a:latin typeface="Arial" panose="020B0604020202020204" pitchFamily="34" charset="0"/>
              <a:cs typeface="Arial" panose="020B0604020202020204" pitchFamily="34" charset="0"/>
            </a:rPr>
            <a:t>-Se acogerán las que tengan relación con las ideas matrices del P.L.</a:t>
          </a:r>
        </a:p>
        <a:p>
          <a:r>
            <a:rPr lang="es-MX" sz="1200" dirty="0">
              <a:latin typeface="Arial" panose="020B0604020202020204" pitchFamily="34" charset="0"/>
              <a:cs typeface="Arial" panose="020B0604020202020204" pitchFamily="34" charset="0"/>
            </a:rPr>
            <a:t>No se acogerán las contrarias a la constitución, ni que importen nuevos gastos con cargo a los fondos del Estado. </a:t>
          </a:r>
        </a:p>
        <a:p>
          <a:endParaRPr lang="es-CL" sz="1100" dirty="0"/>
        </a:p>
      </dgm:t>
    </dgm:pt>
    <dgm:pt modelId="{F43EFB82-A59F-43E5-A5FE-306B1127D633}" type="parTrans" cxnId="{6D4F9673-C7C4-49FD-BC5E-104757C69621}">
      <dgm:prSet/>
      <dgm:spPr/>
      <dgm:t>
        <a:bodyPr/>
        <a:lstStyle/>
        <a:p>
          <a:endParaRPr lang="es-CL"/>
        </a:p>
      </dgm:t>
    </dgm:pt>
    <dgm:pt modelId="{B95397C9-9294-481C-9F74-E54F504366BB}" type="sibTrans" cxnId="{6D4F9673-C7C4-49FD-BC5E-104757C69621}">
      <dgm:prSet/>
      <dgm:spPr/>
      <dgm:t>
        <a:bodyPr/>
        <a:lstStyle/>
        <a:p>
          <a:endParaRPr lang="es-CL"/>
        </a:p>
      </dgm:t>
    </dgm:pt>
    <dgm:pt modelId="{0B52028B-CC7C-4D1C-98A1-D6CA710DDC7E}" type="pres">
      <dgm:prSet presAssocID="{9977E3A5-4A03-4947-8CBD-C9511009C4EC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74731E80-E380-4338-A017-D5F2FB636BF8}" type="pres">
      <dgm:prSet presAssocID="{F4E00FBB-4BEE-4190-A8F3-3317B3040965}" presName="hierRoot1" presStyleCnt="0"/>
      <dgm:spPr/>
    </dgm:pt>
    <dgm:pt modelId="{EBA26C5B-13C8-4768-84A1-B5ED75A453C5}" type="pres">
      <dgm:prSet presAssocID="{F4E00FBB-4BEE-4190-A8F3-3317B3040965}" presName="composite" presStyleCnt="0"/>
      <dgm:spPr/>
    </dgm:pt>
    <dgm:pt modelId="{101FF7D2-B126-4732-B50B-7E6F3344ADE0}" type="pres">
      <dgm:prSet presAssocID="{F4E00FBB-4BEE-4190-A8F3-3317B3040965}" presName="background" presStyleLbl="node0" presStyleIdx="0" presStyleCnt="1"/>
      <dgm:spPr/>
    </dgm:pt>
    <dgm:pt modelId="{BA7D7A62-71C5-4649-B298-4CD66B6A311F}" type="pres">
      <dgm:prSet presAssocID="{F4E00FBB-4BEE-4190-A8F3-3317B3040965}" presName="text" presStyleLbl="fgAcc0" presStyleIdx="0" presStyleCnt="1" custScaleX="104430" custScaleY="62309">
        <dgm:presLayoutVars>
          <dgm:chPref val="3"/>
        </dgm:presLayoutVars>
      </dgm:prSet>
      <dgm:spPr/>
    </dgm:pt>
    <dgm:pt modelId="{F4D1AB5A-90B1-4E30-8F36-908516B4B9FB}" type="pres">
      <dgm:prSet presAssocID="{F4E00FBB-4BEE-4190-A8F3-3317B3040965}" presName="hierChild2" presStyleCnt="0"/>
      <dgm:spPr/>
    </dgm:pt>
    <dgm:pt modelId="{13DD6120-6609-41E1-8CC2-418B61E60C6D}" type="pres">
      <dgm:prSet presAssocID="{2343186C-265D-4DF9-8807-20C928D00EBA}" presName="Name10" presStyleLbl="parChTrans1D2" presStyleIdx="0" presStyleCnt="2"/>
      <dgm:spPr/>
    </dgm:pt>
    <dgm:pt modelId="{0EC561AB-A391-4534-B874-573013F85FE7}" type="pres">
      <dgm:prSet presAssocID="{189063BA-E4F1-40B3-A7F3-BFA565530689}" presName="hierRoot2" presStyleCnt="0"/>
      <dgm:spPr/>
    </dgm:pt>
    <dgm:pt modelId="{DA7BF109-2FDD-434B-A8F9-602E50E0B09F}" type="pres">
      <dgm:prSet presAssocID="{189063BA-E4F1-40B3-A7F3-BFA565530689}" presName="composite2" presStyleCnt="0"/>
      <dgm:spPr/>
    </dgm:pt>
    <dgm:pt modelId="{764AF33F-8F69-40F0-A9BF-F58B6B071920}" type="pres">
      <dgm:prSet presAssocID="{189063BA-E4F1-40B3-A7F3-BFA565530689}" presName="background2" presStyleLbl="node2" presStyleIdx="0" presStyleCnt="2"/>
      <dgm:spPr/>
    </dgm:pt>
    <dgm:pt modelId="{8EA04BE8-7A1D-4BD6-900B-26FFB14EBE53}" type="pres">
      <dgm:prSet presAssocID="{189063BA-E4F1-40B3-A7F3-BFA565530689}" presName="text2" presStyleLbl="fgAcc2" presStyleIdx="0" presStyleCnt="2" custScaleX="100988" custScaleY="30227">
        <dgm:presLayoutVars>
          <dgm:chPref val="3"/>
        </dgm:presLayoutVars>
      </dgm:prSet>
      <dgm:spPr/>
    </dgm:pt>
    <dgm:pt modelId="{74F80E91-A3A6-46ED-A71E-79D4315B3F4C}" type="pres">
      <dgm:prSet presAssocID="{189063BA-E4F1-40B3-A7F3-BFA565530689}" presName="hierChild3" presStyleCnt="0"/>
      <dgm:spPr/>
    </dgm:pt>
    <dgm:pt modelId="{C722BF85-C652-45F2-9336-1B363648412D}" type="pres">
      <dgm:prSet presAssocID="{A2746F1E-D9BB-429F-8E3E-F230E056BE2D}" presName="Name17" presStyleLbl="parChTrans1D3" presStyleIdx="0" presStyleCnt="2"/>
      <dgm:spPr/>
    </dgm:pt>
    <dgm:pt modelId="{484C3268-2010-4E2A-A200-63E9BA0BBCAA}" type="pres">
      <dgm:prSet presAssocID="{210C4750-8B19-4FEF-9DD1-9E70A907DCDD}" presName="hierRoot3" presStyleCnt="0"/>
      <dgm:spPr/>
    </dgm:pt>
    <dgm:pt modelId="{4DE042D6-B328-4961-A4CE-FDEE76CAFE60}" type="pres">
      <dgm:prSet presAssocID="{210C4750-8B19-4FEF-9DD1-9E70A907DCDD}" presName="composite3" presStyleCnt="0"/>
      <dgm:spPr/>
    </dgm:pt>
    <dgm:pt modelId="{81706EEA-1534-4502-A6C3-3437660B8C2E}" type="pres">
      <dgm:prSet presAssocID="{210C4750-8B19-4FEF-9DD1-9E70A907DCDD}" presName="background3" presStyleLbl="node3" presStyleIdx="0" presStyleCnt="2"/>
      <dgm:spPr/>
    </dgm:pt>
    <dgm:pt modelId="{6260AD12-E973-4873-B0EA-39F13059D8F8}" type="pres">
      <dgm:prSet presAssocID="{210C4750-8B19-4FEF-9DD1-9E70A907DCDD}" presName="text3" presStyleLbl="fgAcc3" presStyleIdx="0" presStyleCnt="2">
        <dgm:presLayoutVars>
          <dgm:chPref val="3"/>
        </dgm:presLayoutVars>
      </dgm:prSet>
      <dgm:spPr/>
    </dgm:pt>
    <dgm:pt modelId="{1058BCE3-C31E-4177-83A9-D2A7D7F32BE6}" type="pres">
      <dgm:prSet presAssocID="{210C4750-8B19-4FEF-9DD1-9E70A907DCDD}" presName="hierChild4" presStyleCnt="0"/>
      <dgm:spPr/>
    </dgm:pt>
    <dgm:pt modelId="{A59E6729-B06C-44C8-9EE9-A26CCC8CED45}" type="pres">
      <dgm:prSet presAssocID="{FC1FDCCB-C8DD-4BAC-A484-507298BB9182}" presName="Name10" presStyleLbl="parChTrans1D2" presStyleIdx="1" presStyleCnt="2"/>
      <dgm:spPr/>
    </dgm:pt>
    <dgm:pt modelId="{474F7B01-2E65-459B-9AE6-DEA582BB3504}" type="pres">
      <dgm:prSet presAssocID="{A0DA4825-0EA9-4885-A260-BB73F02BF89F}" presName="hierRoot2" presStyleCnt="0"/>
      <dgm:spPr/>
    </dgm:pt>
    <dgm:pt modelId="{558BF59A-E887-40D9-A089-9A3F1E927258}" type="pres">
      <dgm:prSet presAssocID="{A0DA4825-0EA9-4885-A260-BB73F02BF89F}" presName="composite2" presStyleCnt="0"/>
      <dgm:spPr/>
    </dgm:pt>
    <dgm:pt modelId="{3FCBBADE-DA43-4D94-8C4C-6DBADBC4ECDD}" type="pres">
      <dgm:prSet presAssocID="{A0DA4825-0EA9-4885-A260-BB73F02BF89F}" presName="background2" presStyleLbl="node2" presStyleIdx="1" presStyleCnt="2"/>
      <dgm:spPr/>
    </dgm:pt>
    <dgm:pt modelId="{B2624CE0-D62C-49E0-BE20-9AF42B290CC6}" type="pres">
      <dgm:prSet presAssocID="{A0DA4825-0EA9-4885-A260-BB73F02BF89F}" presName="text2" presStyleLbl="fgAcc2" presStyleIdx="1" presStyleCnt="2" custScaleX="102199" custScaleY="34710">
        <dgm:presLayoutVars>
          <dgm:chPref val="3"/>
        </dgm:presLayoutVars>
      </dgm:prSet>
      <dgm:spPr/>
    </dgm:pt>
    <dgm:pt modelId="{DA66BFA5-2BCE-421B-ADAB-C9F26E535445}" type="pres">
      <dgm:prSet presAssocID="{A0DA4825-0EA9-4885-A260-BB73F02BF89F}" presName="hierChild3" presStyleCnt="0"/>
      <dgm:spPr/>
    </dgm:pt>
    <dgm:pt modelId="{2A173F92-6B66-437C-A84C-BDB8E7C06BB5}" type="pres">
      <dgm:prSet presAssocID="{F43EFB82-A59F-43E5-A5FE-306B1127D633}" presName="Name17" presStyleLbl="parChTrans1D3" presStyleIdx="1" presStyleCnt="2"/>
      <dgm:spPr/>
    </dgm:pt>
    <dgm:pt modelId="{DFEECB74-664F-4495-AE70-22F659E33614}" type="pres">
      <dgm:prSet presAssocID="{D3CB500E-1A1B-4E4F-9EB2-08A8914B1E73}" presName="hierRoot3" presStyleCnt="0"/>
      <dgm:spPr/>
    </dgm:pt>
    <dgm:pt modelId="{A891BFDA-14A5-48A9-9DFB-99AC52D4727D}" type="pres">
      <dgm:prSet presAssocID="{D3CB500E-1A1B-4E4F-9EB2-08A8914B1E73}" presName="composite3" presStyleCnt="0"/>
      <dgm:spPr/>
    </dgm:pt>
    <dgm:pt modelId="{964B8B21-8447-4949-AD55-FF03DDF3DB02}" type="pres">
      <dgm:prSet presAssocID="{D3CB500E-1A1B-4E4F-9EB2-08A8914B1E73}" presName="background3" presStyleLbl="node3" presStyleIdx="1" presStyleCnt="2"/>
      <dgm:spPr/>
    </dgm:pt>
    <dgm:pt modelId="{6E4C8E76-2D40-4C0B-A0DF-A0684552140B}" type="pres">
      <dgm:prSet presAssocID="{D3CB500E-1A1B-4E4F-9EB2-08A8914B1E73}" presName="text3" presStyleLbl="fgAcc3" presStyleIdx="1" presStyleCnt="2">
        <dgm:presLayoutVars>
          <dgm:chPref val="3"/>
        </dgm:presLayoutVars>
      </dgm:prSet>
      <dgm:spPr/>
    </dgm:pt>
    <dgm:pt modelId="{CDD33C49-5ABE-45E5-A4FE-ADE998777CCC}" type="pres">
      <dgm:prSet presAssocID="{D3CB500E-1A1B-4E4F-9EB2-08A8914B1E73}" presName="hierChild4" presStyleCnt="0"/>
      <dgm:spPr/>
    </dgm:pt>
  </dgm:ptLst>
  <dgm:cxnLst>
    <dgm:cxn modelId="{5316F20C-8754-4E45-9F23-0DDC29A4F0E3}" type="presOf" srcId="{A2746F1E-D9BB-429F-8E3E-F230E056BE2D}" destId="{C722BF85-C652-45F2-9336-1B363648412D}" srcOrd="0" destOrd="0" presId="urn:microsoft.com/office/officeart/2005/8/layout/hierarchy1"/>
    <dgm:cxn modelId="{58DC200D-EAE8-4840-AE22-FDE7A248E26C}" type="presOf" srcId="{F4E00FBB-4BEE-4190-A8F3-3317B3040965}" destId="{BA7D7A62-71C5-4649-B298-4CD66B6A311F}" srcOrd="0" destOrd="0" presId="urn:microsoft.com/office/officeart/2005/8/layout/hierarchy1"/>
    <dgm:cxn modelId="{90914212-8853-4496-A7A4-35EECA62FBC1}" type="presOf" srcId="{F43EFB82-A59F-43E5-A5FE-306B1127D633}" destId="{2A173F92-6B66-437C-A84C-BDB8E7C06BB5}" srcOrd="0" destOrd="0" presId="urn:microsoft.com/office/officeart/2005/8/layout/hierarchy1"/>
    <dgm:cxn modelId="{83E38930-46EC-485C-8C81-57CDFC1C06C3}" type="presOf" srcId="{FC1FDCCB-C8DD-4BAC-A484-507298BB9182}" destId="{A59E6729-B06C-44C8-9EE9-A26CCC8CED45}" srcOrd="0" destOrd="0" presId="urn:microsoft.com/office/officeart/2005/8/layout/hierarchy1"/>
    <dgm:cxn modelId="{50F1BE34-456E-4F14-905F-DCC6ED613B23}" srcId="{9977E3A5-4A03-4947-8CBD-C9511009C4EC}" destId="{F4E00FBB-4BEE-4190-A8F3-3317B3040965}" srcOrd="0" destOrd="0" parTransId="{5E58FA8C-749E-4D78-88F0-9776523E9889}" sibTransId="{85F336ED-BA9A-4648-896D-C1343B732751}"/>
    <dgm:cxn modelId="{6D4F9673-C7C4-49FD-BC5E-104757C69621}" srcId="{A0DA4825-0EA9-4885-A260-BB73F02BF89F}" destId="{D3CB500E-1A1B-4E4F-9EB2-08A8914B1E73}" srcOrd="0" destOrd="0" parTransId="{F43EFB82-A59F-43E5-A5FE-306B1127D633}" sibTransId="{B95397C9-9294-481C-9F74-E54F504366BB}"/>
    <dgm:cxn modelId="{5752F074-A5AE-49C3-BADD-9EE5C3B6949F}" type="presOf" srcId="{210C4750-8B19-4FEF-9DD1-9E70A907DCDD}" destId="{6260AD12-E973-4873-B0EA-39F13059D8F8}" srcOrd="0" destOrd="0" presId="urn:microsoft.com/office/officeart/2005/8/layout/hierarchy1"/>
    <dgm:cxn modelId="{53EA6978-9CEE-49E5-B619-5EF97560B87D}" srcId="{189063BA-E4F1-40B3-A7F3-BFA565530689}" destId="{210C4750-8B19-4FEF-9DD1-9E70A907DCDD}" srcOrd="0" destOrd="0" parTransId="{A2746F1E-D9BB-429F-8E3E-F230E056BE2D}" sibTransId="{5093A37E-8AC7-4569-A525-67F2C8EC7DBB}"/>
    <dgm:cxn modelId="{CE6C8281-97BD-43F1-914A-C0CBF3016232}" type="presOf" srcId="{9977E3A5-4A03-4947-8CBD-C9511009C4EC}" destId="{0B52028B-CC7C-4D1C-98A1-D6CA710DDC7E}" srcOrd="0" destOrd="0" presId="urn:microsoft.com/office/officeart/2005/8/layout/hierarchy1"/>
    <dgm:cxn modelId="{73CEDB82-E730-4FCA-92D4-F25AE2A051F2}" type="presOf" srcId="{A0DA4825-0EA9-4885-A260-BB73F02BF89F}" destId="{B2624CE0-D62C-49E0-BE20-9AF42B290CC6}" srcOrd="0" destOrd="0" presId="urn:microsoft.com/office/officeart/2005/8/layout/hierarchy1"/>
    <dgm:cxn modelId="{9B579499-567A-49E5-B263-7BC7E3ECE4BF}" type="presOf" srcId="{2343186C-265D-4DF9-8807-20C928D00EBA}" destId="{13DD6120-6609-41E1-8CC2-418B61E60C6D}" srcOrd="0" destOrd="0" presId="urn:microsoft.com/office/officeart/2005/8/layout/hierarchy1"/>
    <dgm:cxn modelId="{FCDC74A4-33A5-481F-889E-A829FCD8555A}" srcId="{F4E00FBB-4BEE-4190-A8F3-3317B3040965}" destId="{A0DA4825-0EA9-4885-A260-BB73F02BF89F}" srcOrd="1" destOrd="0" parTransId="{FC1FDCCB-C8DD-4BAC-A484-507298BB9182}" sibTransId="{6F0FBC57-B87A-4B49-B5A8-1AD2926355C5}"/>
    <dgm:cxn modelId="{F87B05A5-15CA-4DD5-96A1-0654C4982ACD}" type="presOf" srcId="{189063BA-E4F1-40B3-A7F3-BFA565530689}" destId="{8EA04BE8-7A1D-4BD6-900B-26FFB14EBE53}" srcOrd="0" destOrd="0" presId="urn:microsoft.com/office/officeart/2005/8/layout/hierarchy1"/>
    <dgm:cxn modelId="{CD7708CB-8961-4902-B912-1C74E0609342}" srcId="{F4E00FBB-4BEE-4190-A8F3-3317B3040965}" destId="{189063BA-E4F1-40B3-A7F3-BFA565530689}" srcOrd="0" destOrd="0" parTransId="{2343186C-265D-4DF9-8807-20C928D00EBA}" sibTransId="{7D15BB73-63BC-456E-8CC8-E30C4463538D}"/>
    <dgm:cxn modelId="{13149CE2-3896-4EAB-BB3E-4CDA56690046}" type="presOf" srcId="{D3CB500E-1A1B-4E4F-9EB2-08A8914B1E73}" destId="{6E4C8E76-2D40-4C0B-A0DF-A0684552140B}" srcOrd="0" destOrd="0" presId="urn:microsoft.com/office/officeart/2005/8/layout/hierarchy1"/>
    <dgm:cxn modelId="{6C46E9D8-7934-43B0-9694-7C07C5073DAE}" type="presParOf" srcId="{0B52028B-CC7C-4D1C-98A1-D6CA710DDC7E}" destId="{74731E80-E380-4338-A017-D5F2FB636BF8}" srcOrd="0" destOrd="0" presId="urn:microsoft.com/office/officeart/2005/8/layout/hierarchy1"/>
    <dgm:cxn modelId="{6F3475E6-09BD-4EEA-A1AF-FC3E8685966E}" type="presParOf" srcId="{74731E80-E380-4338-A017-D5F2FB636BF8}" destId="{EBA26C5B-13C8-4768-84A1-B5ED75A453C5}" srcOrd="0" destOrd="0" presId="urn:microsoft.com/office/officeart/2005/8/layout/hierarchy1"/>
    <dgm:cxn modelId="{6B73EEE2-79D0-46C9-83F9-F38540F597D4}" type="presParOf" srcId="{EBA26C5B-13C8-4768-84A1-B5ED75A453C5}" destId="{101FF7D2-B126-4732-B50B-7E6F3344ADE0}" srcOrd="0" destOrd="0" presId="urn:microsoft.com/office/officeart/2005/8/layout/hierarchy1"/>
    <dgm:cxn modelId="{9FB1284C-E66E-4AB0-9BB2-E7DD96859F28}" type="presParOf" srcId="{EBA26C5B-13C8-4768-84A1-B5ED75A453C5}" destId="{BA7D7A62-71C5-4649-B298-4CD66B6A311F}" srcOrd="1" destOrd="0" presId="urn:microsoft.com/office/officeart/2005/8/layout/hierarchy1"/>
    <dgm:cxn modelId="{F8A006BE-1745-4A30-AC28-75326E7214A0}" type="presParOf" srcId="{74731E80-E380-4338-A017-D5F2FB636BF8}" destId="{F4D1AB5A-90B1-4E30-8F36-908516B4B9FB}" srcOrd="1" destOrd="0" presId="urn:microsoft.com/office/officeart/2005/8/layout/hierarchy1"/>
    <dgm:cxn modelId="{87B74DAA-08C0-4749-A71B-1A62CDB442AC}" type="presParOf" srcId="{F4D1AB5A-90B1-4E30-8F36-908516B4B9FB}" destId="{13DD6120-6609-41E1-8CC2-418B61E60C6D}" srcOrd="0" destOrd="0" presId="urn:microsoft.com/office/officeart/2005/8/layout/hierarchy1"/>
    <dgm:cxn modelId="{A379BCBF-A512-4AE2-8B4B-1B7F4F507B8B}" type="presParOf" srcId="{F4D1AB5A-90B1-4E30-8F36-908516B4B9FB}" destId="{0EC561AB-A391-4534-B874-573013F85FE7}" srcOrd="1" destOrd="0" presId="urn:microsoft.com/office/officeart/2005/8/layout/hierarchy1"/>
    <dgm:cxn modelId="{E161970F-BF36-45CE-9C4F-795458044E93}" type="presParOf" srcId="{0EC561AB-A391-4534-B874-573013F85FE7}" destId="{DA7BF109-2FDD-434B-A8F9-602E50E0B09F}" srcOrd="0" destOrd="0" presId="urn:microsoft.com/office/officeart/2005/8/layout/hierarchy1"/>
    <dgm:cxn modelId="{7F5D5722-C7FD-4926-B97F-2061242C62A3}" type="presParOf" srcId="{DA7BF109-2FDD-434B-A8F9-602E50E0B09F}" destId="{764AF33F-8F69-40F0-A9BF-F58B6B071920}" srcOrd="0" destOrd="0" presId="urn:microsoft.com/office/officeart/2005/8/layout/hierarchy1"/>
    <dgm:cxn modelId="{8D0C1F43-A1B7-4FBD-BC96-12EA83D0DA55}" type="presParOf" srcId="{DA7BF109-2FDD-434B-A8F9-602E50E0B09F}" destId="{8EA04BE8-7A1D-4BD6-900B-26FFB14EBE53}" srcOrd="1" destOrd="0" presId="urn:microsoft.com/office/officeart/2005/8/layout/hierarchy1"/>
    <dgm:cxn modelId="{A4A26DDE-0266-4461-BCCD-6485AC8A38FA}" type="presParOf" srcId="{0EC561AB-A391-4534-B874-573013F85FE7}" destId="{74F80E91-A3A6-46ED-A71E-79D4315B3F4C}" srcOrd="1" destOrd="0" presId="urn:microsoft.com/office/officeart/2005/8/layout/hierarchy1"/>
    <dgm:cxn modelId="{49CF5D1B-DB3B-4D44-985A-8A16C4B5FFBF}" type="presParOf" srcId="{74F80E91-A3A6-46ED-A71E-79D4315B3F4C}" destId="{C722BF85-C652-45F2-9336-1B363648412D}" srcOrd="0" destOrd="0" presId="urn:microsoft.com/office/officeart/2005/8/layout/hierarchy1"/>
    <dgm:cxn modelId="{D3ECC22C-475D-46E0-8353-ADBAC8E99853}" type="presParOf" srcId="{74F80E91-A3A6-46ED-A71E-79D4315B3F4C}" destId="{484C3268-2010-4E2A-A200-63E9BA0BBCAA}" srcOrd="1" destOrd="0" presId="urn:microsoft.com/office/officeart/2005/8/layout/hierarchy1"/>
    <dgm:cxn modelId="{65A51ABB-16E9-4028-B8B0-9B845FC11D26}" type="presParOf" srcId="{484C3268-2010-4E2A-A200-63E9BA0BBCAA}" destId="{4DE042D6-B328-4961-A4CE-FDEE76CAFE60}" srcOrd="0" destOrd="0" presId="urn:microsoft.com/office/officeart/2005/8/layout/hierarchy1"/>
    <dgm:cxn modelId="{C4B63FE2-5664-4EC7-908E-489F71E31E47}" type="presParOf" srcId="{4DE042D6-B328-4961-A4CE-FDEE76CAFE60}" destId="{81706EEA-1534-4502-A6C3-3437660B8C2E}" srcOrd="0" destOrd="0" presId="urn:microsoft.com/office/officeart/2005/8/layout/hierarchy1"/>
    <dgm:cxn modelId="{380AB581-8B47-4EA9-B3E8-C53E30CED161}" type="presParOf" srcId="{4DE042D6-B328-4961-A4CE-FDEE76CAFE60}" destId="{6260AD12-E973-4873-B0EA-39F13059D8F8}" srcOrd="1" destOrd="0" presId="urn:microsoft.com/office/officeart/2005/8/layout/hierarchy1"/>
    <dgm:cxn modelId="{06A2348B-5AAA-46B6-9087-71EA91A45546}" type="presParOf" srcId="{484C3268-2010-4E2A-A200-63E9BA0BBCAA}" destId="{1058BCE3-C31E-4177-83A9-D2A7D7F32BE6}" srcOrd="1" destOrd="0" presId="urn:microsoft.com/office/officeart/2005/8/layout/hierarchy1"/>
    <dgm:cxn modelId="{6F6213C6-5E76-4E4E-8070-337F6E7E3B2B}" type="presParOf" srcId="{F4D1AB5A-90B1-4E30-8F36-908516B4B9FB}" destId="{A59E6729-B06C-44C8-9EE9-A26CCC8CED45}" srcOrd="2" destOrd="0" presId="urn:microsoft.com/office/officeart/2005/8/layout/hierarchy1"/>
    <dgm:cxn modelId="{0D05F7CF-582D-436A-9687-526EA379489A}" type="presParOf" srcId="{F4D1AB5A-90B1-4E30-8F36-908516B4B9FB}" destId="{474F7B01-2E65-459B-9AE6-DEA582BB3504}" srcOrd="3" destOrd="0" presId="urn:microsoft.com/office/officeart/2005/8/layout/hierarchy1"/>
    <dgm:cxn modelId="{C2CA4256-CB90-4982-9F9F-BD3B5FA1EE52}" type="presParOf" srcId="{474F7B01-2E65-459B-9AE6-DEA582BB3504}" destId="{558BF59A-E887-40D9-A089-9A3F1E927258}" srcOrd="0" destOrd="0" presId="urn:microsoft.com/office/officeart/2005/8/layout/hierarchy1"/>
    <dgm:cxn modelId="{C7DA7E21-D54E-4021-97B0-F7021D24DC23}" type="presParOf" srcId="{558BF59A-E887-40D9-A089-9A3F1E927258}" destId="{3FCBBADE-DA43-4D94-8C4C-6DBADBC4ECDD}" srcOrd="0" destOrd="0" presId="urn:microsoft.com/office/officeart/2005/8/layout/hierarchy1"/>
    <dgm:cxn modelId="{A2515DA9-17BF-43ED-BB75-8CA70324CDC2}" type="presParOf" srcId="{558BF59A-E887-40D9-A089-9A3F1E927258}" destId="{B2624CE0-D62C-49E0-BE20-9AF42B290CC6}" srcOrd="1" destOrd="0" presId="urn:microsoft.com/office/officeart/2005/8/layout/hierarchy1"/>
    <dgm:cxn modelId="{D2CEBAEA-9264-4B80-AD4C-E3AE0BD67DDB}" type="presParOf" srcId="{474F7B01-2E65-459B-9AE6-DEA582BB3504}" destId="{DA66BFA5-2BCE-421B-ADAB-C9F26E535445}" srcOrd="1" destOrd="0" presId="urn:microsoft.com/office/officeart/2005/8/layout/hierarchy1"/>
    <dgm:cxn modelId="{626772F4-0C28-4EB7-8CE5-9645CF5C653E}" type="presParOf" srcId="{DA66BFA5-2BCE-421B-ADAB-C9F26E535445}" destId="{2A173F92-6B66-437C-A84C-BDB8E7C06BB5}" srcOrd="0" destOrd="0" presId="urn:microsoft.com/office/officeart/2005/8/layout/hierarchy1"/>
    <dgm:cxn modelId="{FCE2ED32-5D3E-4724-A14A-1A9353F91AFC}" type="presParOf" srcId="{DA66BFA5-2BCE-421B-ADAB-C9F26E535445}" destId="{DFEECB74-664F-4495-AE70-22F659E33614}" srcOrd="1" destOrd="0" presId="urn:microsoft.com/office/officeart/2005/8/layout/hierarchy1"/>
    <dgm:cxn modelId="{1D5D4A0F-AA81-48AB-9F72-DF5DDE0B7E9D}" type="presParOf" srcId="{DFEECB74-664F-4495-AE70-22F659E33614}" destId="{A891BFDA-14A5-48A9-9DFB-99AC52D4727D}" srcOrd="0" destOrd="0" presId="urn:microsoft.com/office/officeart/2005/8/layout/hierarchy1"/>
    <dgm:cxn modelId="{65C9C4C4-F02A-47CB-96AC-2E7A107715E0}" type="presParOf" srcId="{A891BFDA-14A5-48A9-9DFB-99AC52D4727D}" destId="{964B8B21-8447-4949-AD55-FF03DDF3DB02}" srcOrd="0" destOrd="0" presId="urn:microsoft.com/office/officeart/2005/8/layout/hierarchy1"/>
    <dgm:cxn modelId="{F67AED15-59A2-4D9C-A56D-44C94A42A74E}" type="presParOf" srcId="{A891BFDA-14A5-48A9-9DFB-99AC52D4727D}" destId="{6E4C8E76-2D40-4C0B-A0DF-A0684552140B}" srcOrd="1" destOrd="0" presId="urn:microsoft.com/office/officeart/2005/8/layout/hierarchy1"/>
    <dgm:cxn modelId="{D2FBC264-6C7A-453E-8390-2C064BA9DC9F}" type="presParOf" srcId="{DFEECB74-664F-4495-AE70-22F659E33614}" destId="{CDD33C49-5ABE-45E5-A4FE-ADE998777CCC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2055CBC-4ABB-4A82-80C3-D1EC136831CB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42D20B75-2D17-49DA-A965-232887B87C8D}">
      <dgm:prSet phldrT="[Texto]" custT="1"/>
      <dgm:spPr/>
      <dgm:t>
        <a:bodyPr/>
        <a:lstStyle/>
        <a:p>
          <a:r>
            <a:rPr lang="es-MX" sz="2400" b="1" i="0" dirty="0">
              <a:latin typeface="Arial" panose="020B0604020202020204" pitchFamily="34" charset="0"/>
              <a:cs typeface="Arial" panose="020B0604020202020204" pitchFamily="34" charset="0"/>
            </a:rPr>
            <a:t>APROBACIÓN</a:t>
          </a:r>
          <a:endParaRPr lang="es-CL" sz="2400" b="1" i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88C6B36-8915-4B25-90C9-9CC317F7A6FE}" type="parTrans" cxnId="{A14CBF66-8A92-4387-9D01-072686E60656}">
      <dgm:prSet/>
      <dgm:spPr/>
      <dgm:t>
        <a:bodyPr/>
        <a:lstStyle/>
        <a:p>
          <a:endParaRPr lang="es-CL"/>
        </a:p>
      </dgm:t>
    </dgm:pt>
    <dgm:pt modelId="{21F345E9-A79E-47CF-8A1D-FED9B69DF71C}" type="sibTrans" cxnId="{A14CBF66-8A92-4387-9D01-072686E60656}">
      <dgm:prSet/>
      <dgm:spPr/>
      <dgm:t>
        <a:bodyPr/>
        <a:lstStyle/>
        <a:p>
          <a:endParaRPr lang="es-CL"/>
        </a:p>
      </dgm:t>
    </dgm:pt>
    <dgm:pt modelId="{CE9BEDB2-FFB5-4FFE-A080-2E4755B957B0}">
      <dgm:prSet phldrT="[Texto]"/>
      <dgm:spPr/>
      <dgm:t>
        <a:bodyPr/>
        <a:lstStyle/>
        <a:p>
          <a:r>
            <a:rPr lang="es-MX" dirty="0">
              <a:latin typeface="Arial" panose="020B0604020202020204" pitchFamily="34" charset="0"/>
              <a:cs typeface="Arial" panose="020B0604020202020204" pitchFamily="34" charset="0"/>
            </a:rPr>
            <a:t>Ley Ordinaria</a:t>
          </a:r>
          <a:endParaRPr lang="es-CL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A31F34A-49EB-4617-B4ED-57D55902169F}" type="parTrans" cxnId="{5E648130-DFED-4A7A-9682-C537D6B7FB03}">
      <dgm:prSet/>
      <dgm:spPr/>
      <dgm:t>
        <a:bodyPr/>
        <a:lstStyle/>
        <a:p>
          <a:endParaRPr lang="es-CL"/>
        </a:p>
      </dgm:t>
    </dgm:pt>
    <dgm:pt modelId="{2D04B672-58C1-4582-895C-129E70600AEA}" type="sibTrans" cxnId="{5E648130-DFED-4A7A-9682-C537D6B7FB03}">
      <dgm:prSet/>
      <dgm:spPr/>
      <dgm:t>
        <a:bodyPr/>
        <a:lstStyle/>
        <a:p>
          <a:endParaRPr lang="es-CL"/>
        </a:p>
      </dgm:t>
    </dgm:pt>
    <dgm:pt modelId="{FC45AAF2-4EB9-4F09-835A-30689D7926B8}">
      <dgm:prSet phldrT="[Texto]"/>
      <dgm:spPr/>
      <dgm:t>
        <a:bodyPr/>
        <a:lstStyle/>
        <a:p>
          <a:r>
            <a:rPr lang="es-MX" dirty="0">
              <a:latin typeface="Arial" panose="020B0604020202020204" pitchFamily="34" charset="0"/>
              <a:cs typeface="Arial" panose="020B0604020202020204" pitchFamily="34" charset="0"/>
            </a:rPr>
            <a:t>Mayoría de los diputados y senadores presentes de cada cámara</a:t>
          </a:r>
          <a:endParaRPr lang="es-CL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DD7391C-EF92-4204-BF3F-9CE5372C170E}" type="parTrans" cxnId="{56545F70-8F78-42DF-A400-13DA664276E8}">
      <dgm:prSet/>
      <dgm:spPr/>
      <dgm:t>
        <a:bodyPr/>
        <a:lstStyle/>
        <a:p>
          <a:endParaRPr lang="es-CL"/>
        </a:p>
      </dgm:t>
    </dgm:pt>
    <dgm:pt modelId="{5025ABF1-E31C-4F3C-AC1F-D19DED80ACFE}" type="sibTrans" cxnId="{56545F70-8F78-42DF-A400-13DA664276E8}">
      <dgm:prSet/>
      <dgm:spPr/>
      <dgm:t>
        <a:bodyPr/>
        <a:lstStyle/>
        <a:p>
          <a:endParaRPr lang="es-CL"/>
        </a:p>
      </dgm:t>
    </dgm:pt>
    <dgm:pt modelId="{D0FC0671-D9BC-466D-B49B-054ADDF7CEF4}">
      <dgm:prSet phldrT="[Texto]"/>
      <dgm:spPr/>
      <dgm:t>
        <a:bodyPr/>
        <a:lstStyle/>
        <a:p>
          <a:r>
            <a:rPr lang="es-MX" dirty="0">
              <a:latin typeface="Arial" panose="020B0604020202020204" pitchFamily="34" charset="0"/>
              <a:cs typeface="Arial" panose="020B0604020202020204" pitchFamily="34" charset="0"/>
            </a:rPr>
            <a:t>Ley orgánica constitucional</a:t>
          </a:r>
          <a:endParaRPr lang="es-CL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04B7A19-C688-41D9-937D-1ABB76350E05}" type="parTrans" cxnId="{46E2FD9F-18F0-49EE-BD41-C60B7E5F8798}">
      <dgm:prSet/>
      <dgm:spPr/>
      <dgm:t>
        <a:bodyPr/>
        <a:lstStyle/>
        <a:p>
          <a:endParaRPr lang="es-CL"/>
        </a:p>
      </dgm:t>
    </dgm:pt>
    <dgm:pt modelId="{A1F3149B-09EF-4C8C-BAFE-9DEBB8030F9F}" type="sibTrans" cxnId="{46E2FD9F-18F0-49EE-BD41-C60B7E5F8798}">
      <dgm:prSet/>
      <dgm:spPr/>
      <dgm:t>
        <a:bodyPr/>
        <a:lstStyle/>
        <a:p>
          <a:endParaRPr lang="es-CL"/>
        </a:p>
      </dgm:t>
    </dgm:pt>
    <dgm:pt modelId="{D3913A88-83F0-4E6E-91F5-A7F53CFF5C5C}">
      <dgm:prSet phldrT="[Texto]" custT="1"/>
      <dgm:spPr/>
      <dgm:t>
        <a:bodyPr/>
        <a:lstStyle/>
        <a:p>
          <a:r>
            <a:rPr lang="es-MX" sz="1200" dirty="0">
              <a:latin typeface="Arial" panose="020B0604020202020204" pitchFamily="34" charset="0"/>
              <a:cs typeface="Arial" panose="020B0604020202020204" pitchFamily="34" charset="0"/>
            </a:rPr>
            <a:t>Mayoría absoluta diputados y senadores en ejercicio. </a:t>
          </a:r>
        </a:p>
        <a:p>
          <a:r>
            <a:rPr lang="es-MX" sz="1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(50%+1)</a:t>
          </a:r>
          <a:endParaRPr lang="es-CL" sz="1200" b="1" dirty="0">
            <a:solidFill>
              <a:srgbClr val="FF0000"/>
            </a:solidFill>
          </a:endParaRPr>
        </a:p>
      </dgm:t>
    </dgm:pt>
    <dgm:pt modelId="{750CE78B-49F8-430B-8BDD-B3D5A9603D29}" type="parTrans" cxnId="{E3CB8ABF-9023-42F9-8953-8BA904956E61}">
      <dgm:prSet/>
      <dgm:spPr/>
      <dgm:t>
        <a:bodyPr/>
        <a:lstStyle/>
        <a:p>
          <a:endParaRPr lang="es-CL"/>
        </a:p>
      </dgm:t>
    </dgm:pt>
    <dgm:pt modelId="{23B93FC9-0FDE-48EA-8BED-3E71DEA015CB}" type="sibTrans" cxnId="{E3CB8ABF-9023-42F9-8953-8BA904956E61}">
      <dgm:prSet/>
      <dgm:spPr/>
      <dgm:t>
        <a:bodyPr/>
        <a:lstStyle/>
        <a:p>
          <a:endParaRPr lang="es-CL"/>
        </a:p>
      </dgm:t>
    </dgm:pt>
    <dgm:pt modelId="{997565B3-3899-48A3-AA01-86AB43325471}">
      <dgm:prSet/>
      <dgm:spPr/>
      <dgm:t>
        <a:bodyPr/>
        <a:lstStyle/>
        <a:p>
          <a:r>
            <a:rPr lang="es-MX" dirty="0">
              <a:latin typeface="Arial" panose="020B0604020202020204" pitchFamily="34" charset="0"/>
              <a:cs typeface="Arial" panose="020B0604020202020204" pitchFamily="34" charset="0"/>
            </a:rPr>
            <a:t>Ley quorum calificado</a:t>
          </a:r>
          <a:endParaRPr lang="es-CL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2372278-C0ED-4AB9-80F3-019AED2D0F0C}" type="parTrans" cxnId="{C35BEE92-3332-48B2-80E8-B056FBF7E4BF}">
      <dgm:prSet/>
      <dgm:spPr/>
      <dgm:t>
        <a:bodyPr/>
        <a:lstStyle/>
        <a:p>
          <a:endParaRPr lang="es-CL"/>
        </a:p>
      </dgm:t>
    </dgm:pt>
    <dgm:pt modelId="{07CAC38A-BFFB-4D92-A36D-4F93A7D7025B}" type="sibTrans" cxnId="{C35BEE92-3332-48B2-80E8-B056FBF7E4BF}">
      <dgm:prSet/>
      <dgm:spPr/>
      <dgm:t>
        <a:bodyPr/>
        <a:lstStyle/>
        <a:p>
          <a:endParaRPr lang="es-CL"/>
        </a:p>
      </dgm:t>
    </dgm:pt>
    <dgm:pt modelId="{79D8EA05-AF74-4115-AC73-68CB1A0F4E3E}">
      <dgm:prSet/>
      <dgm:spPr/>
      <dgm:t>
        <a:bodyPr/>
        <a:lstStyle/>
        <a:p>
          <a:r>
            <a:rPr lang="es-MX" dirty="0">
              <a:latin typeface="Arial" panose="020B0604020202020204" pitchFamily="34" charset="0"/>
              <a:cs typeface="Arial" panose="020B0604020202020204" pitchFamily="34" charset="0"/>
            </a:rPr>
            <a:t>Ley Reforma a la Constitución </a:t>
          </a:r>
          <a:endParaRPr lang="es-CL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C3F7053-52DC-433D-8F4B-4CF100C10DB0}" type="parTrans" cxnId="{6666CA45-E183-4B50-875A-06078A441DEE}">
      <dgm:prSet/>
      <dgm:spPr/>
      <dgm:t>
        <a:bodyPr/>
        <a:lstStyle/>
        <a:p>
          <a:endParaRPr lang="es-CL"/>
        </a:p>
      </dgm:t>
    </dgm:pt>
    <dgm:pt modelId="{341ED0E9-E5AA-46DF-BDEF-0894BCE6AB12}" type="sibTrans" cxnId="{6666CA45-E183-4B50-875A-06078A441DEE}">
      <dgm:prSet/>
      <dgm:spPr/>
      <dgm:t>
        <a:bodyPr/>
        <a:lstStyle/>
        <a:p>
          <a:endParaRPr lang="es-CL"/>
        </a:p>
      </dgm:t>
    </dgm:pt>
    <dgm:pt modelId="{166725EF-A60C-4812-B8EA-8A1A444B6E16}">
      <dgm:prSet custT="1"/>
      <dgm:spPr/>
      <dgm:t>
        <a:bodyPr/>
        <a:lstStyle/>
        <a:p>
          <a:r>
            <a:rPr lang="es-MX" sz="1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4/7</a:t>
          </a:r>
        </a:p>
        <a:p>
          <a:r>
            <a:rPr lang="es-MX" sz="1200" dirty="0">
              <a:latin typeface="Arial" panose="020B0604020202020204" pitchFamily="34" charset="0"/>
              <a:cs typeface="Arial" panose="020B0604020202020204" pitchFamily="34" charset="0"/>
            </a:rPr>
            <a:t>Diputados y senadores en ejercicio</a:t>
          </a:r>
          <a:endParaRPr lang="es-CL" sz="1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AD44ECE-2BD1-4B9D-ADE4-5B1146D8417A}" type="parTrans" cxnId="{68983B79-EB99-473C-B290-96C052604913}">
      <dgm:prSet/>
      <dgm:spPr/>
      <dgm:t>
        <a:bodyPr/>
        <a:lstStyle/>
        <a:p>
          <a:endParaRPr lang="es-CL"/>
        </a:p>
      </dgm:t>
    </dgm:pt>
    <dgm:pt modelId="{FF73129C-1796-4ED5-BCF1-660C3920AFE7}" type="sibTrans" cxnId="{68983B79-EB99-473C-B290-96C052604913}">
      <dgm:prSet/>
      <dgm:spPr/>
      <dgm:t>
        <a:bodyPr/>
        <a:lstStyle/>
        <a:p>
          <a:endParaRPr lang="es-CL"/>
        </a:p>
      </dgm:t>
    </dgm:pt>
    <dgm:pt modelId="{FB5D8A11-C3E7-4C39-974D-EFF1AA0BAAB9}">
      <dgm:prSet custT="1"/>
      <dgm:spPr/>
      <dgm:t>
        <a:bodyPr/>
        <a:lstStyle/>
        <a:p>
          <a:r>
            <a:rPr lang="es-MX" sz="1200" dirty="0">
              <a:latin typeface="Arial" panose="020B0604020202020204" pitchFamily="34" charset="0"/>
              <a:cs typeface="Arial" panose="020B0604020202020204" pitchFamily="34" charset="0"/>
            </a:rPr>
            <a:t>Mayoría absoluta diputados y senadores en ejercicio. </a:t>
          </a:r>
        </a:p>
        <a:p>
          <a:r>
            <a:rPr lang="es-MX" sz="1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(50%+1)</a:t>
          </a:r>
        </a:p>
      </dgm:t>
    </dgm:pt>
    <dgm:pt modelId="{695C6709-1B67-4C29-B35C-B11DEBC31A57}" type="parTrans" cxnId="{B0416AFE-1DB1-4EBD-A4EF-BF75B1937EDF}">
      <dgm:prSet/>
      <dgm:spPr/>
      <dgm:t>
        <a:bodyPr/>
        <a:lstStyle/>
        <a:p>
          <a:endParaRPr lang="es-CL"/>
        </a:p>
      </dgm:t>
    </dgm:pt>
    <dgm:pt modelId="{9E5DA536-A735-4179-8321-6869AE5CAEA8}" type="sibTrans" cxnId="{B0416AFE-1DB1-4EBD-A4EF-BF75B1937EDF}">
      <dgm:prSet/>
      <dgm:spPr/>
      <dgm:t>
        <a:bodyPr/>
        <a:lstStyle/>
        <a:p>
          <a:endParaRPr lang="es-CL"/>
        </a:p>
      </dgm:t>
    </dgm:pt>
    <dgm:pt modelId="{23D1B0E2-EC70-4176-B83F-C554969631AC}">
      <dgm:prSet custT="1"/>
      <dgm:spPr/>
      <dgm:t>
        <a:bodyPr/>
        <a:lstStyle/>
        <a:p>
          <a:r>
            <a:rPr lang="es-MX" sz="2000" dirty="0">
              <a:latin typeface="Arial" panose="020B0604020202020204" pitchFamily="34" charset="0"/>
              <a:cs typeface="Arial" panose="020B0604020202020204" pitchFamily="34" charset="0"/>
            </a:rPr>
            <a:t>26 senadores</a:t>
          </a:r>
        </a:p>
        <a:p>
          <a:r>
            <a:rPr lang="es-MX" sz="2000" dirty="0">
              <a:latin typeface="Arial" panose="020B0604020202020204" pitchFamily="34" charset="0"/>
              <a:cs typeface="Arial" panose="020B0604020202020204" pitchFamily="34" charset="0"/>
            </a:rPr>
            <a:t>79 diputados</a:t>
          </a:r>
          <a:endParaRPr lang="es-CL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5DB1640-A079-426D-B4D0-E28EFDF32CA4}" type="parTrans" cxnId="{47F04A39-7D6B-46DF-B0E0-5079FD0792ED}">
      <dgm:prSet/>
      <dgm:spPr/>
      <dgm:t>
        <a:bodyPr/>
        <a:lstStyle/>
        <a:p>
          <a:endParaRPr lang="es-CL"/>
        </a:p>
      </dgm:t>
    </dgm:pt>
    <dgm:pt modelId="{1A1ECE03-E0CE-4EF7-8A5F-620AD0E27E91}" type="sibTrans" cxnId="{47F04A39-7D6B-46DF-B0E0-5079FD0792ED}">
      <dgm:prSet/>
      <dgm:spPr/>
      <dgm:t>
        <a:bodyPr/>
        <a:lstStyle/>
        <a:p>
          <a:endParaRPr lang="es-CL"/>
        </a:p>
      </dgm:t>
    </dgm:pt>
    <dgm:pt modelId="{FAEE17D6-7697-4E49-879B-5818962C9312}">
      <dgm:prSet custT="1"/>
      <dgm:spPr/>
      <dgm:t>
        <a:bodyPr/>
        <a:lstStyle/>
        <a:p>
          <a:endParaRPr lang="es-MX" sz="2000" dirty="0"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es-MX" sz="2000" dirty="0">
              <a:latin typeface="Arial" panose="020B0604020202020204" pitchFamily="34" charset="0"/>
              <a:cs typeface="Arial" panose="020B0604020202020204" pitchFamily="34" charset="0"/>
            </a:rPr>
            <a:t>26 senadores</a:t>
          </a:r>
        </a:p>
        <a:p>
          <a:r>
            <a:rPr lang="es-MX" sz="2000" dirty="0">
              <a:latin typeface="Arial" panose="020B0604020202020204" pitchFamily="34" charset="0"/>
              <a:cs typeface="Arial" panose="020B0604020202020204" pitchFamily="34" charset="0"/>
            </a:rPr>
            <a:t>79 diputados</a:t>
          </a:r>
        </a:p>
        <a:p>
          <a:endParaRPr lang="es-CL" sz="1400" dirty="0"/>
        </a:p>
      </dgm:t>
    </dgm:pt>
    <dgm:pt modelId="{659F131F-89D4-49CA-AD0B-5DC27C9463A8}" type="parTrans" cxnId="{D9D22179-F8C3-49CB-A498-79235146DD3C}">
      <dgm:prSet/>
      <dgm:spPr/>
      <dgm:t>
        <a:bodyPr/>
        <a:lstStyle/>
        <a:p>
          <a:endParaRPr lang="es-CL"/>
        </a:p>
      </dgm:t>
    </dgm:pt>
    <dgm:pt modelId="{163FD0FC-0C94-4DD2-8335-9AFFBBB05BE2}" type="sibTrans" cxnId="{D9D22179-F8C3-49CB-A498-79235146DD3C}">
      <dgm:prSet/>
      <dgm:spPr/>
      <dgm:t>
        <a:bodyPr/>
        <a:lstStyle/>
        <a:p>
          <a:endParaRPr lang="es-CL"/>
        </a:p>
      </dgm:t>
    </dgm:pt>
    <dgm:pt modelId="{5B4B5CF9-28B3-471E-AD48-EFED8117BC9D}">
      <dgm:prSet custT="1"/>
      <dgm:spPr/>
      <dgm:t>
        <a:bodyPr/>
        <a:lstStyle/>
        <a:p>
          <a:endParaRPr lang="es-MX" sz="1400" dirty="0"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es-MX" sz="1400" dirty="0">
              <a:latin typeface="Arial" panose="020B0604020202020204" pitchFamily="34" charset="0"/>
              <a:cs typeface="Arial" panose="020B0604020202020204" pitchFamily="34" charset="0"/>
            </a:rPr>
            <a:t>Quorum mínimo para sesionar </a:t>
          </a:r>
          <a:r>
            <a:rPr lang="es-MX" sz="2000" b="1" dirty="0">
              <a:latin typeface="Arial" panose="020B0604020202020204" pitchFamily="34" charset="0"/>
              <a:cs typeface="Arial" panose="020B0604020202020204" pitchFamily="34" charset="0"/>
            </a:rPr>
            <a:t>1/3</a:t>
          </a:r>
        </a:p>
        <a:p>
          <a:r>
            <a:rPr lang="es-MX" sz="2000" b="0" dirty="0">
              <a:latin typeface="Arial" panose="020B0604020202020204" pitchFamily="34" charset="0"/>
              <a:cs typeface="Arial" panose="020B0604020202020204" pitchFamily="34" charset="0"/>
            </a:rPr>
            <a:t>17 senadores</a:t>
          </a:r>
        </a:p>
        <a:p>
          <a:r>
            <a:rPr lang="es-MX" sz="2000" b="0" dirty="0">
              <a:latin typeface="Arial" panose="020B0604020202020204" pitchFamily="34" charset="0"/>
              <a:cs typeface="Arial" panose="020B0604020202020204" pitchFamily="34" charset="0"/>
            </a:rPr>
            <a:t>42 diputados</a:t>
          </a:r>
        </a:p>
        <a:p>
          <a:endParaRPr lang="es-CL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F505AE8-5AA9-4037-8613-14D03C98F69D}" type="parTrans" cxnId="{E58420A4-B8E9-43DC-A354-47DCD39C49E1}">
      <dgm:prSet/>
      <dgm:spPr/>
      <dgm:t>
        <a:bodyPr/>
        <a:lstStyle/>
        <a:p>
          <a:endParaRPr lang="es-CL"/>
        </a:p>
      </dgm:t>
    </dgm:pt>
    <dgm:pt modelId="{4154390A-95F2-4E63-9A82-8F2A89386104}" type="sibTrans" cxnId="{E58420A4-B8E9-43DC-A354-47DCD39C49E1}">
      <dgm:prSet/>
      <dgm:spPr/>
      <dgm:t>
        <a:bodyPr/>
        <a:lstStyle/>
        <a:p>
          <a:endParaRPr lang="es-CL"/>
        </a:p>
      </dgm:t>
    </dgm:pt>
    <dgm:pt modelId="{1DA76EA6-A0BE-4F9F-AE14-BC490F37C455}">
      <dgm:prSet custT="1"/>
      <dgm:spPr/>
      <dgm:t>
        <a:bodyPr/>
        <a:lstStyle/>
        <a:p>
          <a:pPr algn="ctr"/>
          <a:r>
            <a:rPr lang="es-MX" sz="2000" b="1" dirty="0">
              <a:latin typeface="Arial" panose="020B0604020202020204" pitchFamily="34" charset="0"/>
              <a:cs typeface="Arial" panose="020B0604020202020204" pitchFamily="34" charset="0"/>
            </a:rPr>
            <a:t>29 </a:t>
          </a:r>
          <a:r>
            <a:rPr lang="es-MX" sz="2000" dirty="0">
              <a:latin typeface="Arial" panose="020B0604020202020204" pitchFamily="34" charset="0"/>
              <a:cs typeface="Arial" panose="020B0604020202020204" pitchFamily="34" charset="0"/>
            </a:rPr>
            <a:t>senadores</a:t>
          </a:r>
        </a:p>
        <a:p>
          <a:pPr algn="ctr"/>
          <a:r>
            <a:rPr lang="es-MX" sz="2000" b="1" dirty="0">
              <a:latin typeface="Arial" panose="020B0604020202020204" pitchFamily="34" charset="0"/>
              <a:cs typeface="Arial" panose="020B0604020202020204" pitchFamily="34" charset="0"/>
            </a:rPr>
            <a:t>89 </a:t>
          </a:r>
          <a:r>
            <a:rPr lang="es-MX" sz="2000" dirty="0">
              <a:latin typeface="Arial" panose="020B0604020202020204" pitchFamily="34" charset="0"/>
              <a:cs typeface="Arial" panose="020B0604020202020204" pitchFamily="34" charset="0"/>
            </a:rPr>
            <a:t>diputados</a:t>
          </a:r>
          <a:endParaRPr lang="es-CL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20ADC5D-8D64-4DD4-93B6-BF3A8FACC516}" type="parTrans" cxnId="{A8F5D4B6-6B46-4E2C-AA1E-EA13927FB409}">
      <dgm:prSet/>
      <dgm:spPr/>
      <dgm:t>
        <a:bodyPr/>
        <a:lstStyle/>
        <a:p>
          <a:endParaRPr lang="es-CL"/>
        </a:p>
      </dgm:t>
    </dgm:pt>
    <dgm:pt modelId="{0DF9CD3A-1DBE-45E7-A363-523EAA52897B}" type="sibTrans" cxnId="{A8F5D4B6-6B46-4E2C-AA1E-EA13927FB409}">
      <dgm:prSet/>
      <dgm:spPr/>
      <dgm:t>
        <a:bodyPr/>
        <a:lstStyle/>
        <a:p>
          <a:endParaRPr lang="es-CL"/>
        </a:p>
      </dgm:t>
    </dgm:pt>
    <dgm:pt modelId="{EF355BE3-52DF-4CD7-A310-4C12C412343F}">
      <dgm:prSet/>
      <dgm:spPr/>
      <dgm:t>
        <a:bodyPr/>
        <a:lstStyle/>
        <a:p>
          <a:r>
            <a:rPr lang="es-MX" dirty="0">
              <a:latin typeface="Arial" panose="020B0604020202020204" pitchFamily="34" charset="0"/>
              <a:cs typeface="Arial" panose="020B0604020202020204" pitchFamily="34" charset="0"/>
            </a:rPr>
            <a:t>Ley interpretativa de la constitución </a:t>
          </a:r>
          <a:endParaRPr lang="es-CL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058B641-45E4-4A58-A2E1-6442C67C1242}" type="parTrans" cxnId="{5A6C640D-853C-42ED-9041-3F59BC44595A}">
      <dgm:prSet/>
      <dgm:spPr/>
      <dgm:t>
        <a:bodyPr/>
        <a:lstStyle/>
        <a:p>
          <a:endParaRPr lang="es-CL"/>
        </a:p>
      </dgm:t>
    </dgm:pt>
    <dgm:pt modelId="{A8432EB0-E123-4EA5-8395-16A90A2B4E0A}" type="sibTrans" cxnId="{5A6C640D-853C-42ED-9041-3F59BC44595A}">
      <dgm:prSet/>
      <dgm:spPr/>
      <dgm:t>
        <a:bodyPr/>
        <a:lstStyle/>
        <a:p>
          <a:endParaRPr lang="es-CL"/>
        </a:p>
      </dgm:t>
    </dgm:pt>
    <dgm:pt modelId="{F2E99D55-11D2-46C6-BC1D-6260A55F5EFF}">
      <dgm:prSet custT="1"/>
      <dgm:spPr/>
      <dgm:t>
        <a:bodyPr/>
        <a:lstStyle/>
        <a:p>
          <a:r>
            <a:rPr lang="es-MX" sz="2000" b="1" dirty="0">
              <a:latin typeface="Arial" panose="020B0604020202020204" pitchFamily="34" charset="0"/>
              <a:cs typeface="Arial" panose="020B0604020202020204" pitchFamily="34" charset="0"/>
            </a:rPr>
            <a:t>29 </a:t>
          </a:r>
          <a:r>
            <a:rPr lang="es-MX" sz="2000" dirty="0">
              <a:latin typeface="Arial" panose="020B0604020202020204" pitchFamily="34" charset="0"/>
              <a:cs typeface="Arial" panose="020B0604020202020204" pitchFamily="34" charset="0"/>
            </a:rPr>
            <a:t>senadores</a:t>
          </a:r>
        </a:p>
        <a:p>
          <a:r>
            <a:rPr lang="es-MX" sz="2000" b="1" dirty="0">
              <a:latin typeface="Arial" panose="020B0604020202020204" pitchFamily="34" charset="0"/>
              <a:cs typeface="Arial" panose="020B0604020202020204" pitchFamily="34" charset="0"/>
            </a:rPr>
            <a:t>89 </a:t>
          </a:r>
          <a:r>
            <a:rPr lang="es-MX" sz="2000" dirty="0">
              <a:latin typeface="Arial" panose="020B0604020202020204" pitchFamily="34" charset="0"/>
              <a:cs typeface="Arial" panose="020B0604020202020204" pitchFamily="34" charset="0"/>
            </a:rPr>
            <a:t>diputados</a:t>
          </a:r>
          <a:endParaRPr lang="es-CL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0042343-BC48-4248-A532-3114E1FDF5F5}" type="parTrans" cxnId="{8C55DD5A-0482-4DC5-8567-9963AE765244}">
      <dgm:prSet/>
      <dgm:spPr/>
      <dgm:t>
        <a:bodyPr/>
        <a:lstStyle/>
        <a:p>
          <a:endParaRPr lang="es-CL"/>
        </a:p>
      </dgm:t>
    </dgm:pt>
    <dgm:pt modelId="{3B5BB908-F940-400D-AB97-AC3E0AE3E7EC}" type="sibTrans" cxnId="{8C55DD5A-0482-4DC5-8567-9963AE765244}">
      <dgm:prSet/>
      <dgm:spPr/>
      <dgm:t>
        <a:bodyPr/>
        <a:lstStyle/>
        <a:p>
          <a:endParaRPr lang="es-CL"/>
        </a:p>
      </dgm:t>
    </dgm:pt>
    <dgm:pt modelId="{085CF659-6796-40B6-B6CB-5DCC62CB1E4E}">
      <dgm:prSet custT="1"/>
      <dgm:spPr/>
      <dgm:t>
        <a:bodyPr/>
        <a:lstStyle/>
        <a:p>
          <a:r>
            <a:rPr lang="es-MX" sz="1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4/7 </a:t>
          </a:r>
        </a:p>
        <a:p>
          <a:r>
            <a:rPr lang="es-MX" sz="1200" dirty="0">
              <a:latin typeface="Arial" panose="020B0604020202020204" pitchFamily="34" charset="0"/>
              <a:cs typeface="Arial" panose="020B0604020202020204" pitchFamily="34" charset="0"/>
            </a:rPr>
            <a:t>Diputados y senadores en ejercicio</a:t>
          </a:r>
          <a:endParaRPr lang="es-CL" sz="1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8548F2B-C393-45A4-95A8-C0EB70115318}" type="sibTrans" cxnId="{9925EE2B-FF82-4194-90FF-E2EE97683007}">
      <dgm:prSet/>
      <dgm:spPr/>
      <dgm:t>
        <a:bodyPr/>
        <a:lstStyle/>
        <a:p>
          <a:endParaRPr lang="es-CL"/>
        </a:p>
      </dgm:t>
    </dgm:pt>
    <dgm:pt modelId="{FC3338D3-ABB4-4A3E-9476-4A652E9C79BF}" type="parTrans" cxnId="{9925EE2B-FF82-4194-90FF-E2EE97683007}">
      <dgm:prSet/>
      <dgm:spPr/>
      <dgm:t>
        <a:bodyPr/>
        <a:lstStyle/>
        <a:p>
          <a:endParaRPr lang="es-CL"/>
        </a:p>
      </dgm:t>
    </dgm:pt>
    <dgm:pt modelId="{504BBFAF-99AC-496E-B31C-155DC5E49A0E}" type="pres">
      <dgm:prSet presAssocID="{22055CBC-4ABB-4A82-80C3-D1EC136831CB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78FED977-53BF-4AB4-B722-87B3B1A886D6}" type="pres">
      <dgm:prSet presAssocID="{42D20B75-2D17-49DA-A965-232887B87C8D}" presName="hierRoot1" presStyleCnt="0"/>
      <dgm:spPr/>
    </dgm:pt>
    <dgm:pt modelId="{4961B747-5031-4CE9-9265-8A23B9A56DA1}" type="pres">
      <dgm:prSet presAssocID="{42D20B75-2D17-49DA-A965-232887B87C8D}" presName="composite" presStyleCnt="0"/>
      <dgm:spPr/>
    </dgm:pt>
    <dgm:pt modelId="{9473055B-F1E7-4273-A0B4-9D4114DBEB24}" type="pres">
      <dgm:prSet presAssocID="{42D20B75-2D17-49DA-A965-232887B87C8D}" presName="background" presStyleLbl="node0" presStyleIdx="0" presStyleCnt="1"/>
      <dgm:spPr/>
    </dgm:pt>
    <dgm:pt modelId="{6D5346F2-F068-4117-BCD8-4F35A5FED3AA}" type="pres">
      <dgm:prSet presAssocID="{42D20B75-2D17-49DA-A965-232887B87C8D}" presName="text" presStyleLbl="fgAcc0" presStyleIdx="0" presStyleCnt="1" custScaleX="125631" custScaleY="44422">
        <dgm:presLayoutVars>
          <dgm:chPref val="3"/>
        </dgm:presLayoutVars>
      </dgm:prSet>
      <dgm:spPr/>
    </dgm:pt>
    <dgm:pt modelId="{3D9EEC9E-BF5C-4F6D-88E2-D0988D1D1B20}" type="pres">
      <dgm:prSet presAssocID="{42D20B75-2D17-49DA-A965-232887B87C8D}" presName="hierChild2" presStyleCnt="0"/>
      <dgm:spPr/>
    </dgm:pt>
    <dgm:pt modelId="{7D0FFB8E-769F-4FA0-A5C3-4760F3BB9A66}" type="pres">
      <dgm:prSet presAssocID="{8A31F34A-49EB-4617-B4ED-57D55902169F}" presName="Name10" presStyleLbl="parChTrans1D2" presStyleIdx="0" presStyleCnt="5"/>
      <dgm:spPr/>
    </dgm:pt>
    <dgm:pt modelId="{9A3811B4-87F6-4020-BFD7-A2D55C63E888}" type="pres">
      <dgm:prSet presAssocID="{CE9BEDB2-FFB5-4FFE-A080-2E4755B957B0}" presName="hierRoot2" presStyleCnt="0"/>
      <dgm:spPr/>
    </dgm:pt>
    <dgm:pt modelId="{EE7A4064-23E3-4082-B6E0-FCF587583EEE}" type="pres">
      <dgm:prSet presAssocID="{CE9BEDB2-FFB5-4FFE-A080-2E4755B957B0}" presName="composite2" presStyleCnt="0"/>
      <dgm:spPr/>
    </dgm:pt>
    <dgm:pt modelId="{C0018579-75BA-4652-A544-EEDC3A7D48A4}" type="pres">
      <dgm:prSet presAssocID="{CE9BEDB2-FFB5-4FFE-A080-2E4755B957B0}" presName="background2" presStyleLbl="node2" presStyleIdx="0" presStyleCnt="5"/>
      <dgm:spPr/>
    </dgm:pt>
    <dgm:pt modelId="{4FBD37CC-013B-4795-82D0-5EA7AFCA26B5}" type="pres">
      <dgm:prSet presAssocID="{CE9BEDB2-FFB5-4FFE-A080-2E4755B957B0}" presName="text2" presStyleLbl="fgAcc2" presStyleIdx="0" presStyleCnt="5" custScaleX="100924" custScaleY="39272">
        <dgm:presLayoutVars>
          <dgm:chPref val="3"/>
        </dgm:presLayoutVars>
      </dgm:prSet>
      <dgm:spPr/>
    </dgm:pt>
    <dgm:pt modelId="{DD2E77EE-EBB0-4633-A6BE-C1C4CCF33A9B}" type="pres">
      <dgm:prSet presAssocID="{CE9BEDB2-FFB5-4FFE-A080-2E4755B957B0}" presName="hierChild3" presStyleCnt="0"/>
      <dgm:spPr/>
    </dgm:pt>
    <dgm:pt modelId="{E1E4A171-29E7-4EED-AC49-28D89F6363A2}" type="pres">
      <dgm:prSet presAssocID="{2DD7391C-EF92-4204-BF3F-9CE5372C170E}" presName="Name17" presStyleLbl="parChTrans1D3" presStyleIdx="0" presStyleCnt="5"/>
      <dgm:spPr/>
    </dgm:pt>
    <dgm:pt modelId="{69F5130D-830B-44CF-A399-6B79D2BA6C5A}" type="pres">
      <dgm:prSet presAssocID="{FC45AAF2-4EB9-4F09-835A-30689D7926B8}" presName="hierRoot3" presStyleCnt="0"/>
      <dgm:spPr/>
    </dgm:pt>
    <dgm:pt modelId="{6CCD09A2-3DDA-4B15-BF80-2B3A39995F4A}" type="pres">
      <dgm:prSet presAssocID="{FC45AAF2-4EB9-4F09-835A-30689D7926B8}" presName="composite3" presStyleCnt="0"/>
      <dgm:spPr/>
    </dgm:pt>
    <dgm:pt modelId="{65BEA339-7869-4B1D-9234-FE944F877095}" type="pres">
      <dgm:prSet presAssocID="{FC45AAF2-4EB9-4F09-835A-30689D7926B8}" presName="background3" presStyleLbl="node3" presStyleIdx="0" presStyleCnt="5"/>
      <dgm:spPr/>
    </dgm:pt>
    <dgm:pt modelId="{2CFC372F-A0E0-4C3F-9C7E-EEB319037D23}" type="pres">
      <dgm:prSet presAssocID="{FC45AAF2-4EB9-4F09-835A-30689D7926B8}" presName="text3" presStyleLbl="fgAcc3" presStyleIdx="0" presStyleCnt="5">
        <dgm:presLayoutVars>
          <dgm:chPref val="3"/>
        </dgm:presLayoutVars>
      </dgm:prSet>
      <dgm:spPr/>
    </dgm:pt>
    <dgm:pt modelId="{08A59AB9-F71D-4246-8B6B-0A5BCDD46A48}" type="pres">
      <dgm:prSet presAssocID="{FC45AAF2-4EB9-4F09-835A-30689D7926B8}" presName="hierChild4" presStyleCnt="0"/>
      <dgm:spPr/>
    </dgm:pt>
    <dgm:pt modelId="{5B3D1DEB-03AB-4B53-A5EF-1EC145C1B432}" type="pres">
      <dgm:prSet presAssocID="{EF505AE8-5AA9-4037-8613-14D03C98F69D}" presName="Name23" presStyleLbl="parChTrans1D4" presStyleIdx="0" presStyleCnt="5"/>
      <dgm:spPr/>
    </dgm:pt>
    <dgm:pt modelId="{CD14CA7E-676A-4D8F-A0B5-12C70F534EBE}" type="pres">
      <dgm:prSet presAssocID="{5B4B5CF9-28B3-471E-AD48-EFED8117BC9D}" presName="hierRoot4" presStyleCnt="0"/>
      <dgm:spPr/>
    </dgm:pt>
    <dgm:pt modelId="{7E0408DD-F8FD-404D-821D-D4C9CC396B3C}" type="pres">
      <dgm:prSet presAssocID="{5B4B5CF9-28B3-471E-AD48-EFED8117BC9D}" presName="composite4" presStyleCnt="0"/>
      <dgm:spPr/>
    </dgm:pt>
    <dgm:pt modelId="{8B56E883-F041-4A6D-9DFD-9D258350F2E4}" type="pres">
      <dgm:prSet presAssocID="{5B4B5CF9-28B3-471E-AD48-EFED8117BC9D}" presName="background4" presStyleLbl="node4" presStyleIdx="0" presStyleCnt="5"/>
      <dgm:spPr/>
    </dgm:pt>
    <dgm:pt modelId="{EDDB8401-06AA-4BF5-AA35-94FBFD62C526}" type="pres">
      <dgm:prSet presAssocID="{5B4B5CF9-28B3-471E-AD48-EFED8117BC9D}" presName="text4" presStyleLbl="fgAcc4" presStyleIdx="0" presStyleCnt="5" custScaleX="108869" custScaleY="111812" custLinFactNeighborX="2011" custLinFactNeighborY="6457">
        <dgm:presLayoutVars>
          <dgm:chPref val="3"/>
        </dgm:presLayoutVars>
      </dgm:prSet>
      <dgm:spPr/>
    </dgm:pt>
    <dgm:pt modelId="{E7AC1845-41EA-4F51-AF18-3596A4D9C2C5}" type="pres">
      <dgm:prSet presAssocID="{5B4B5CF9-28B3-471E-AD48-EFED8117BC9D}" presName="hierChild5" presStyleCnt="0"/>
      <dgm:spPr/>
    </dgm:pt>
    <dgm:pt modelId="{D662B279-5D9B-4789-8DB5-07735F979012}" type="pres">
      <dgm:prSet presAssocID="{D04B7A19-C688-41D9-937D-1ABB76350E05}" presName="Name10" presStyleLbl="parChTrans1D2" presStyleIdx="1" presStyleCnt="5"/>
      <dgm:spPr/>
    </dgm:pt>
    <dgm:pt modelId="{8099A47D-9C66-4342-A956-5DC5F09199E1}" type="pres">
      <dgm:prSet presAssocID="{D0FC0671-D9BC-466D-B49B-054ADDF7CEF4}" presName="hierRoot2" presStyleCnt="0"/>
      <dgm:spPr/>
    </dgm:pt>
    <dgm:pt modelId="{15C3A0DC-E27B-4153-8072-06AEE1907786}" type="pres">
      <dgm:prSet presAssocID="{D0FC0671-D9BC-466D-B49B-054ADDF7CEF4}" presName="composite2" presStyleCnt="0"/>
      <dgm:spPr/>
    </dgm:pt>
    <dgm:pt modelId="{4B800B68-7B21-4077-899F-BB5D1ACED625}" type="pres">
      <dgm:prSet presAssocID="{D0FC0671-D9BC-466D-B49B-054ADDF7CEF4}" presName="background2" presStyleLbl="node2" presStyleIdx="1" presStyleCnt="5"/>
      <dgm:spPr/>
    </dgm:pt>
    <dgm:pt modelId="{48AC7D52-451F-48C5-865B-2439154DD9FC}" type="pres">
      <dgm:prSet presAssocID="{D0FC0671-D9BC-466D-B49B-054ADDF7CEF4}" presName="text2" presStyleLbl="fgAcc2" presStyleIdx="1" presStyleCnt="5" custScaleX="93665" custScaleY="41241">
        <dgm:presLayoutVars>
          <dgm:chPref val="3"/>
        </dgm:presLayoutVars>
      </dgm:prSet>
      <dgm:spPr/>
    </dgm:pt>
    <dgm:pt modelId="{6CB9FD10-18C4-4E68-8400-5F2876D68591}" type="pres">
      <dgm:prSet presAssocID="{D0FC0671-D9BC-466D-B49B-054ADDF7CEF4}" presName="hierChild3" presStyleCnt="0"/>
      <dgm:spPr/>
    </dgm:pt>
    <dgm:pt modelId="{39B9D1B2-CD39-4D83-AA40-830B6CFC4A79}" type="pres">
      <dgm:prSet presAssocID="{750CE78B-49F8-430B-8BDD-B3D5A9603D29}" presName="Name17" presStyleLbl="parChTrans1D3" presStyleIdx="1" presStyleCnt="5"/>
      <dgm:spPr/>
    </dgm:pt>
    <dgm:pt modelId="{0B2882BB-9A93-4898-8BDB-33ED5048EE7D}" type="pres">
      <dgm:prSet presAssocID="{D3913A88-83F0-4E6E-91F5-A7F53CFF5C5C}" presName="hierRoot3" presStyleCnt="0"/>
      <dgm:spPr/>
    </dgm:pt>
    <dgm:pt modelId="{8C38A369-FDB8-4FBA-AE8D-9D693FB01B60}" type="pres">
      <dgm:prSet presAssocID="{D3913A88-83F0-4E6E-91F5-A7F53CFF5C5C}" presName="composite3" presStyleCnt="0"/>
      <dgm:spPr/>
    </dgm:pt>
    <dgm:pt modelId="{CDB78AF5-1C1F-473D-A874-A30A48B1320F}" type="pres">
      <dgm:prSet presAssocID="{D3913A88-83F0-4E6E-91F5-A7F53CFF5C5C}" presName="background3" presStyleLbl="node3" presStyleIdx="1" presStyleCnt="5"/>
      <dgm:spPr/>
    </dgm:pt>
    <dgm:pt modelId="{09A4260A-24F9-4397-B3FC-71BFB7E8E80C}" type="pres">
      <dgm:prSet presAssocID="{D3913A88-83F0-4E6E-91F5-A7F53CFF5C5C}" presName="text3" presStyleLbl="fgAcc3" presStyleIdx="1" presStyleCnt="5" custScaleX="99780" custScaleY="78867">
        <dgm:presLayoutVars>
          <dgm:chPref val="3"/>
        </dgm:presLayoutVars>
      </dgm:prSet>
      <dgm:spPr/>
    </dgm:pt>
    <dgm:pt modelId="{E0063BFD-7CD0-41B8-8B8F-E414ECE52C54}" type="pres">
      <dgm:prSet presAssocID="{D3913A88-83F0-4E6E-91F5-A7F53CFF5C5C}" presName="hierChild4" presStyleCnt="0"/>
      <dgm:spPr/>
    </dgm:pt>
    <dgm:pt modelId="{ABD817AA-12C1-4071-BECA-0A12CB617E53}" type="pres">
      <dgm:prSet presAssocID="{35DB1640-A079-426D-B4D0-E28EFDF32CA4}" presName="Name23" presStyleLbl="parChTrans1D4" presStyleIdx="1" presStyleCnt="5"/>
      <dgm:spPr/>
    </dgm:pt>
    <dgm:pt modelId="{A76CD470-DDC5-4488-92E6-F685188C8150}" type="pres">
      <dgm:prSet presAssocID="{23D1B0E2-EC70-4176-B83F-C554969631AC}" presName="hierRoot4" presStyleCnt="0"/>
      <dgm:spPr/>
    </dgm:pt>
    <dgm:pt modelId="{1B14BBF1-8B92-4CA8-9550-5E1027972796}" type="pres">
      <dgm:prSet presAssocID="{23D1B0E2-EC70-4176-B83F-C554969631AC}" presName="composite4" presStyleCnt="0"/>
      <dgm:spPr/>
    </dgm:pt>
    <dgm:pt modelId="{1425227F-402D-43D6-AA39-F656C4CDD6A5}" type="pres">
      <dgm:prSet presAssocID="{23D1B0E2-EC70-4176-B83F-C554969631AC}" presName="background4" presStyleLbl="node4" presStyleIdx="1" presStyleCnt="5"/>
      <dgm:spPr/>
    </dgm:pt>
    <dgm:pt modelId="{3CB48C8D-3A38-46AE-9793-0AEB41193DDC}" type="pres">
      <dgm:prSet presAssocID="{23D1B0E2-EC70-4176-B83F-C554969631AC}" presName="text4" presStyleLbl="fgAcc4" presStyleIdx="1" presStyleCnt="5">
        <dgm:presLayoutVars>
          <dgm:chPref val="3"/>
        </dgm:presLayoutVars>
      </dgm:prSet>
      <dgm:spPr/>
    </dgm:pt>
    <dgm:pt modelId="{F53903E2-812C-4412-9C0C-D1F141485878}" type="pres">
      <dgm:prSet presAssocID="{23D1B0E2-EC70-4176-B83F-C554969631AC}" presName="hierChild5" presStyleCnt="0"/>
      <dgm:spPr/>
    </dgm:pt>
    <dgm:pt modelId="{847047AE-2FD3-48B9-B071-99D1F3A188D4}" type="pres">
      <dgm:prSet presAssocID="{E2372278-C0ED-4AB9-80F3-019AED2D0F0C}" presName="Name10" presStyleLbl="parChTrans1D2" presStyleIdx="2" presStyleCnt="5"/>
      <dgm:spPr/>
    </dgm:pt>
    <dgm:pt modelId="{ED0A6D51-27F2-4EA4-B55C-D39003404174}" type="pres">
      <dgm:prSet presAssocID="{997565B3-3899-48A3-AA01-86AB43325471}" presName="hierRoot2" presStyleCnt="0"/>
      <dgm:spPr/>
    </dgm:pt>
    <dgm:pt modelId="{9EDB8F03-8E5A-4C66-9CAC-25993598164F}" type="pres">
      <dgm:prSet presAssocID="{997565B3-3899-48A3-AA01-86AB43325471}" presName="composite2" presStyleCnt="0"/>
      <dgm:spPr/>
    </dgm:pt>
    <dgm:pt modelId="{3232248B-A28B-4E23-9DC0-4696D0F7357A}" type="pres">
      <dgm:prSet presAssocID="{997565B3-3899-48A3-AA01-86AB43325471}" presName="background2" presStyleLbl="node2" presStyleIdx="2" presStyleCnt="5"/>
      <dgm:spPr/>
    </dgm:pt>
    <dgm:pt modelId="{E93C21C0-4F1E-4F07-AAAB-43864B7F09A6}" type="pres">
      <dgm:prSet presAssocID="{997565B3-3899-48A3-AA01-86AB43325471}" presName="text2" presStyleLbl="fgAcc2" presStyleIdx="2" presStyleCnt="5" custScaleX="100028" custScaleY="37302">
        <dgm:presLayoutVars>
          <dgm:chPref val="3"/>
        </dgm:presLayoutVars>
      </dgm:prSet>
      <dgm:spPr/>
    </dgm:pt>
    <dgm:pt modelId="{64BE368B-FE88-454B-81AB-AB879231A69B}" type="pres">
      <dgm:prSet presAssocID="{997565B3-3899-48A3-AA01-86AB43325471}" presName="hierChild3" presStyleCnt="0"/>
      <dgm:spPr/>
    </dgm:pt>
    <dgm:pt modelId="{C262C398-82AA-4711-909E-DEB502034D66}" type="pres">
      <dgm:prSet presAssocID="{695C6709-1B67-4C29-B35C-B11DEBC31A57}" presName="Name17" presStyleLbl="parChTrans1D3" presStyleIdx="2" presStyleCnt="5"/>
      <dgm:spPr/>
    </dgm:pt>
    <dgm:pt modelId="{02231D53-E32F-44AA-8AE4-7E5765F33099}" type="pres">
      <dgm:prSet presAssocID="{FB5D8A11-C3E7-4C39-974D-EFF1AA0BAAB9}" presName="hierRoot3" presStyleCnt="0"/>
      <dgm:spPr/>
    </dgm:pt>
    <dgm:pt modelId="{97A15745-854A-4E57-AE99-43451F61C6B8}" type="pres">
      <dgm:prSet presAssocID="{FB5D8A11-C3E7-4C39-974D-EFF1AA0BAAB9}" presName="composite3" presStyleCnt="0"/>
      <dgm:spPr/>
    </dgm:pt>
    <dgm:pt modelId="{0AA3CB29-BDA5-4C98-91D3-A23943B82E26}" type="pres">
      <dgm:prSet presAssocID="{FB5D8A11-C3E7-4C39-974D-EFF1AA0BAAB9}" presName="background3" presStyleLbl="node3" presStyleIdx="2" presStyleCnt="5"/>
      <dgm:spPr/>
    </dgm:pt>
    <dgm:pt modelId="{21A12088-B81E-4D96-A224-A17AA794DF1A}" type="pres">
      <dgm:prSet presAssocID="{FB5D8A11-C3E7-4C39-974D-EFF1AA0BAAB9}" presName="text3" presStyleLbl="fgAcc3" presStyleIdx="2" presStyleCnt="5" custScaleX="97874" custScaleY="81122">
        <dgm:presLayoutVars>
          <dgm:chPref val="3"/>
        </dgm:presLayoutVars>
      </dgm:prSet>
      <dgm:spPr/>
    </dgm:pt>
    <dgm:pt modelId="{862FD382-8013-4EF7-99F9-F80682C1DC21}" type="pres">
      <dgm:prSet presAssocID="{FB5D8A11-C3E7-4C39-974D-EFF1AA0BAAB9}" presName="hierChild4" presStyleCnt="0"/>
      <dgm:spPr/>
    </dgm:pt>
    <dgm:pt modelId="{9FD01A9F-EAEF-4403-A53E-0C915B4CF9EA}" type="pres">
      <dgm:prSet presAssocID="{659F131F-89D4-49CA-AD0B-5DC27C9463A8}" presName="Name23" presStyleLbl="parChTrans1D4" presStyleIdx="2" presStyleCnt="5"/>
      <dgm:spPr/>
    </dgm:pt>
    <dgm:pt modelId="{40B481B0-2B90-4716-BB52-5163AC79AF88}" type="pres">
      <dgm:prSet presAssocID="{FAEE17D6-7697-4E49-879B-5818962C9312}" presName="hierRoot4" presStyleCnt="0"/>
      <dgm:spPr/>
    </dgm:pt>
    <dgm:pt modelId="{88CCB3DA-D344-465C-8421-D102ED6C0560}" type="pres">
      <dgm:prSet presAssocID="{FAEE17D6-7697-4E49-879B-5818962C9312}" presName="composite4" presStyleCnt="0"/>
      <dgm:spPr/>
    </dgm:pt>
    <dgm:pt modelId="{68281E81-0E45-455F-9B7E-B5C483CA2306}" type="pres">
      <dgm:prSet presAssocID="{FAEE17D6-7697-4E49-879B-5818962C9312}" presName="background4" presStyleLbl="node4" presStyleIdx="2" presStyleCnt="5"/>
      <dgm:spPr/>
    </dgm:pt>
    <dgm:pt modelId="{B4BB220B-A5DF-4FF5-B451-480EC38BB87B}" type="pres">
      <dgm:prSet presAssocID="{FAEE17D6-7697-4E49-879B-5818962C9312}" presName="text4" presStyleLbl="fgAcc4" presStyleIdx="2" presStyleCnt="5">
        <dgm:presLayoutVars>
          <dgm:chPref val="3"/>
        </dgm:presLayoutVars>
      </dgm:prSet>
      <dgm:spPr/>
    </dgm:pt>
    <dgm:pt modelId="{8236ACBB-DDFC-43F9-A944-0E52BC683100}" type="pres">
      <dgm:prSet presAssocID="{FAEE17D6-7697-4E49-879B-5818962C9312}" presName="hierChild5" presStyleCnt="0"/>
      <dgm:spPr/>
    </dgm:pt>
    <dgm:pt modelId="{9375D1E2-734A-43FF-A98D-BDFBAA742C30}" type="pres">
      <dgm:prSet presAssocID="{7C3F7053-52DC-433D-8F4B-4CF100C10DB0}" presName="Name10" presStyleLbl="parChTrans1D2" presStyleIdx="3" presStyleCnt="5"/>
      <dgm:spPr/>
    </dgm:pt>
    <dgm:pt modelId="{444A99CF-0C6E-4B9A-B02F-0D70399A3455}" type="pres">
      <dgm:prSet presAssocID="{79D8EA05-AF74-4115-AC73-68CB1A0F4E3E}" presName="hierRoot2" presStyleCnt="0"/>
      <dgm:spPr/>
    </dgm:pt>
    <dgm:pt modelId="{E9EE2802-6F91-41A7-8EE8-DC99FEA9070F}" type="pres">
      <dgm:prSet presAssocID="{79D8EA05-AF74-4115-AC73-68CB1A0F4E3E}" presName="composite2" presStyleCnt="0"/>
      <dgm:spPr/>
    </dgm:pt>
    <dgm:pt modelId="{75F5817A-3FAA-426A-9F22-48ECA6584E22}" type="pres">
      <dgm:prSet presAssocID="{79D8EA05-AF74-4115-AC73-68CB1A0F4E3E}" presName="background2" presStyleLbl="node2" presStyleIdx="3" presStyleCnt="5"/>
      <dgm:spPr/>
    </dgm:pt>
    <dgm:pt modelId="{CF9FEF45-3EAC-4FD6-9DC1-A3C9E4B87BEB}" type="pres">
      <dgm:prSet presAssocID="{79D8EA05-AF74-4115-AC73-68CB1A0F4E3E}" presName="text2" presStyleLbl="fgAcc2" presStyleIdx="3" presStyleCnt="5" custScaleX="103115" custScaleY="39272">
        <dgm:presLayoutVars>
          <dgm:chPref val="3"/>
        </dgm:presLayoutVars>
      </dgm:prSet>
      <dgm:spPr/>
    </dgm:pt>
    <dgm:pt modelId="{57A395FE-F23A-4CCE-A6CC-D373A3BCAC91}" type="pres">
      <dgm:prSet presAssocID="{79D8EA05-AF74-4115-AC73-68CB1A0F4E3E}" presName="hierChild3" presStyleCnt="0"/>
      <dgm:spPr/>
    </dgm:pt>
    <dgm:pt modelId="{93860B52-E1A8-4BCD-B066-A3D09735BE8E}" type="pres">
      <dgm:prSet presAssocID="{7AD44ECE-2BD1-4B9D-ADE4-5B1146D8417A}" presName="Name17" presStyleLbl="parChTrans1D3" presStyleIdx="3" presStyleCnt="5"/>
      <dgm:spPr/>
    </dgm:pt>
    <dgm:pt modelId="{DFFB17BA-E401-4419-A2B3-F5200EA2BA1B}" type="pres">
      <dgm:prSet presAssocID="{166725EF-A60C-4812-B8EA-8A1A444B6E16}" presName="hierRoot3" presStyleCnt="0"/>
      <dgm:spPr/>
    </dgm:pt>
    <dgm:pt modelId="{4D0C408E-F9F0-44F3-BA70-A6AC1358B5F7}" type="pres">
      <dgm:prSet presAssocID="{166725EF-A60C-4812-B8EA-8A1A444B6E16}" presName="composite3" presStyleCnt="0"/>
      <dgm:spPr/>
    </dgm:pt>
    <dgm:pt modelId="{C0EB5975-6D4B-4993-860D-0590D9DA5394}" type="pres">
      <dgm:prSet presAssocID="{166725EF-A60C-4812-B8EA-8A1A444B6E16}" presName="background3" presStyleLbl="node3" presStyleIdx="3" presStyleCnt="5"/>
      <dgm:spPr/>
    </dgm:pt>
    <dgm:pt modelId="{023D35DF-2427-43B8-B891-C3C0284889D8}" type="pres">
      <dgm:prSet presAssocID="{166725EF-A60C-4812-B8EA-8A1A444B6E16}" presName="text3" presStyleLbl="fgAcc3" presStyleIdx="3" presStyleCnt="5">
        <dgm:presLayoutVars>
          <dgm:chPref val="3"/>
        </dgm:presLayoutVars>
      </dgm:prSet>
      <dgm:spPr/>
    </dgm:pt>
    <dgm:pt modelId="{373D96E8-4A23-4C32-9E20-78BB87EB1655}" type="pres">
      <dgm:prSet presAssocID="{166725EF-A60C-4812-B8EA-8A1A444B6E16}" presName="hierChild4" presStyleCnt="0"/>
      <dgm:spPr/>
    </dgm:pt>
    <dgm:pt modelId="{51C41B34-56D0-4BB7-B19E-915FED3E84B4}" type="pres">
      <dgm:prSet presAssocID="{220ADC5D-8D64-4DD4-93B6-BF3A8FACC516}" presName="Name23" presStyleLbl="parChTrans1D4" presStyleIdx="3" presStyleCnt="5"/>
      <dgm:spPr/>
    </dgm:pt>
    <dgm:pt modelId="{0FDB87AD-73D6-4F14-92FF-4ABCB95C8A5D}" type="pres">
      <dgm:prSet presAssocID="{1DA76EA6-A0BE-4F9F-AE14-BC490F37C455}" presName="hierRoot4" presStyleCnt="0"/>
      <dgm:spPr/>
    </dgm:pt>
    <dgm:pt modelId="{4415EFCD-D293-4261-8F5E-701391F3D9F5}" type="pres">
      <dgm:prSet presAssocID="{1DA76EA6-A0BE-4F9F-AE14-BC490F37C455}" presName="composite4" presStyleCnt="0"/>
      <dgm:spPr/>
    </dgm:pt>
    <dgm:pt modelId="{10E35CD6-08B1-4F44-9E3B-C288EC86E479}" type="pres">
      <dgm:prSet presAssocID="{1DA76EA6-A0BE-4F9F-AE14-BC490F37C455}" presName="background4" presStyleLbl="node4" presStyleIdx="3" presStyleCnt="5"/>
      <dgm:spPr/>
    </dgm:pt>
    <dgm:pt modelId="{1D49F996-F36A-4C20-9F71-A275CD90B0E2}" type="pres">
      <dgm:prSet presAssocID="{1DA76EA6-A0BE-4F9F-AE14-BC490F37C455}" presName="text4" presStyleLbl="fgAcc4" presStyleIdx="3" presStyleCnt="5">
        <dgm:presLayoutVars>
          <dgm:chPref val="3"/>
        </dgm:presLayoutVars>
      </dgm:prSet>
      <dgm:spPr/>
    </dgm:pt>
    <dgm:pt modelId="{07360973-56B3-4BAA-A4EA-17D671E46629}" type="pres">
      <dgm:prSet presAssocID="{1DA76EA6-A0BE-4F9F-AE14-BC490F37C455}" presName="hierChild5" presStyleCnt="0"/>
      <dgm:spPr/>
    </dgm:pt>
    <dgm:pt modelId="{BF052489-575B-4B10-B25E-ED6A341374BF}" type="pres">
      <dgm:prSet presAssocID="{1058B641-45E4-4A58-A2E1-6442C67C1242}" presName="Name10" presStyleLbl="parChTrans1D2" presStyleIdx="4" presStyleCnt="5"/>
      <dgm:spPr/>
    </dgm:pt>
    <dgm:pt modelId="{B1796733-36B3-4855-8081-931F66557158}" type="pres">
      <dgm:prSet presAssocID="{EF355BE3-52DF-4CD7-A310-4C12C412343F}" presName="hierRoot2" presStyleCnt="0"/>
      <dgm:spPr/>
    </dgm:pt>
    <dgm:pt modelId="{38E77798-0999-46ED-8137-1533496CC6F2}" type="pres">
      <dgm:prSet presAssocID="{EF355BE3-52DF-4CD7-A310-4C12C412343F}" presName="composite2" presStyleCnt="0"/>
      <dgm:spPr/>
    </dgm:pt>
    <dgm:pt modelId="{3E32EBFC-7BE3-4E2C-AB71-0229DDB40C6A}" type="pres">
      <dgm:prSet presAssocID="{EF355BE3-52DF-4CD7-A310-4C12C412343F}" presName="background2" presStyleLbl="node2" presStyleIdx="4" presStyleCnt="5"/>
      <dgm:spPr/>
    </dgm:pt>
    <dgm:pt modelId="{8D8C98B4-2973-4AC3-A135-55A7BDDD19AB}" type="pres">
      <dgm:prSet presAssocID="{EF355BE3-52DF-4CD7-A310-4C12C412343F}" presName="text2" presStyleLbl="fgAcc2" presStyleIdx="4" presStyleCnt="5" custScaleX="100905" custScaleY="44905">
        <dgm:presLayoutVars>
          <dgm:chPref val="3"/>
        </dgm:presLayoutVars>
      </dgm:prSet>
      <dgm:spPr/>
    </dgm:pt>
    <dgm:pt modelId="{5623F491-3B69-4A63-AE0F-021D1D5CA9EC}" type="pres">
      <dgm:prSet presAssocID="{EF355BE3-52DF-4CD7-A310-4C12C412343F}" presName="hierChild3" presStyleCnt="0"/>
      <dgm:spPr/>
    </dgm:pt>
    <dgm:pt modelId="{4C332692-9CCE-450B-A7F7-D7ABC575EB56}" type="pres">
      <dgm:prSet presAssocID="{FC3338D3-ABB4-4A3E-9476-4A652E9C79BF}" presName="Name17" presStyleLbl="parChTrans1D3" presStyleIdx="4" presStyleCnt="5"/>
      <dgm:spPr/>
    </dgm:pt>
    <dgm:pt modelId="{395546D9-58DC-4EB6-9BBA-9A2A8E574CB8}" type="pres">
      <dgm:prSet presAssocID="{085CF659-6796-40B6-B6CB-5DCC62CB1E4E}" presName="hierRoot3" presStyleCnt="0"/>
      <dgm:spPr/>
    </dgm:pt>
    <dgm:pt modelId="{E6397BF3-552B-43C8-9FF2-6CB6E0D7DDBB}" type="pres">
      <dgm:prSet presAssocID="{085CF659-6796-40B6-B6CB-5DCC62CB1E4E}" presName="composite3" presStyleCnt="0"/>
      <dgm:spPr/>
    </dgm:pt>
    <dgm:pt modelId="{D01CDE86-E0DE-4106-9C49-32124875599D}" type="pres">
      <dgm:prSet presAssocID="{085CF659-6796-40B6-B6CB-5DCC62CB1E4E}" presName="background3" presStyleLbl="node3" presStyleIdx="4" presStyleCnt="5"/>
      <dgm:spPr/>
    </dgm:pt>
    <dgm:pt modelId="{061AD876-64B5-4723-A40F-B1B4C3EE821E}" type="pres">
      <dgm:prSet presAssocID="{085CF659-6796-40B6-B6CB-5DCC62CB1E4E}" presName="text3" presStyleLbl="fgAcc3" presStyleIdx="4" presStyleCnt="5">
        <dgm:presLayoutVars>
          <dgm:chPref val="3"/>
        </dgm:presLayoutVars>
      </dgm:prSet>
      <dgm:spPr/>
    </dgm:pt>
    <dgm:pt modelId="{E009831B-7DA3-4B92-8630-DF4BA5559ADE}" type="pres">
      <dgm:prSet presAssocID="{085CF659-6796-40B6-B6CB-5DCC62CB1E4E}" presName="hierChild4" presStyleCnt="0"/>
      <dgm:spPr/>
    </dgm:pt>
    <dgm:pt modelId="{D15BBE48-8A49-407B-AD83-68273B434952}" type="pres">
      <dgm:prSet presAssocID="{00042343-BC48-4248-A532-3114E1FDF5F5}" presName="Name23" presStyleLbl="parChTrans1D4" presStyleIdx="4" presStyleCnt="5"/>
      <dgm:spPr/>
    </dgm:pt>
    <dgm:pt modelId="{6BBF9588-9CF5-4C37-A819-CAC27BAAB238}" type="pres">
      <dgm:prSet presAssocID="{F2E99D55-11D2-46C6-BC1D-6260A55F5EFF}" presName="hierRoot4" presStyleCnt="0"/>
      <dgm:spPr/>
    </dgm:pt>
    <dgm:pt modelId="{767A998F-AA2C-462C-80F0-C70D749D75C2}" type="pres">
      <dgm:prSet presAssocID="{F2E99D55-11D2-46C6-BC1D-6260A55F5EFF}" presName="composite4" presStyleCnt="0"/>
      <dgm:spPr/>
    </dgm:pt>
    <dgm:pt modelId="{28214D33-B27E-4FA5-8992-D821ECC6CC8A}" type="pres">
      <dgm:prSet presAssocID="{F2E99D55-11D2-46C6-BC1D-6260A55F5EFF}" presName="background4" presStyleLbl="node4" presStyleIdx="4" presStyleCnt="5"/>
      <dgm:spPr/>
    </dgm:pt>
    <dgm:pt modelId="{A6AA8170-760A-4516-BE87-96C3F0F18333}" type="pres">
      <dgm:prSet presAssocID="{F2E99D55-11D2-46C6-BC1D-6260A55F5EFF}" presName="text4" presStyleLbl="fgAcc4" presStyleIdx="4" presStyleCnt="5">
        <dgm:presLayoutVars>
          <dgm:chPref val="3"/>
        </dgm:presLayoutVars>
      </dgm:prSet>
      <dgm:spPr/>
    </dgm:pt>
    <dgm:pt modelId="{0CA47BF2-A3D9-4016-8E90-89DFA345C044}" type="pres">
      <dgm:prSet presAssocID="{F2E99D55-11D2-46C6-BC1D-6260A55F5EFF}" presName="hierChild5" presStyleCnt="0"/>
      <dgm:spPr/>
    </dgm:pt>
  </dgm:ptLst>
  <dgm:cxnLst>
    <dgm:cxn modelId="{5A6C640D-853C-42ED-9041-3F59BC44595A}" srcId="{42D20B75-2D17-49DA-A965-232887B87C8D}" destId="{EF355BE3-52DF-4CD7-A310-4C12C412343F}" srcOrd="4" destOrd="0" parTransId="{1058B641-45E4-4A58-A2E1-6442C67C1242}" sibTransId="{A8432EB0-E123-4EA5-8395-16A90A2B4E0A}"/>
    <dgm:cxn modelId="{3695560D-AE35-4AFA-A14F-1FE782137D94}" type="presOf" srcId="{695C6709-1B67-4C29-B35C-B11DEBC31A57}" destId="{C262C398-82AA-4711-909E-DEB502034D66}" srcOrd="0" destOrd="0" presId="urn:microsoft.com/office/officeart/2005/8/layout/hierarchy1"/>
    <dgm:cxn modelId="{9544C90F-9A7B-4038-8DB2-AD1D02D7D5AB}" type="presOf" srcId="{35DB1640-A079-426D-B4D0-E28EFDF32CA4}" destId="{ABD817AA-12C1-4071-BECA-0A12CB617E53}" srcOrd="0" destOrd="0" presId="urn:microsoft.com/office/officeart/2005/8/layout/hierarchy1"/>
    <dgm:cxn modelId="{8D707D16-683F-4DC0-BEEC-4A21ECA3FDEE}" type="presOf" srcId="{00042343-BC48-4248-A532-3114E1FDF5F5}" destId="{D15BBE48-8A49-407B-AD83-68273B434952}" srcOrd="0" destOrd="0" presId="urn:microsoft.com/office/officeart/2005/8/layout/hierarchy1"/>
    <dgm:cxn modelId="{2E5C0F1C-2481-41E8-B07A-6626869C56C7}" type="presOf" srcId="{D3913A88-83F0-4E6E-91F5-A7F53CFF5C5C}" destId="{09A4260A-24F9-4397-B3FC-71BFB7E8E80C}" srcOrd="0" destOrd="0" presId="urn:microsoft.com/office/officeart/2005/8/layout/hierarchy1"/>
    <dgm:cxn modelId="{B00F9E1D-F370-471C-BD63-A504DC667455}" type="presOf" srcId="{D04B7A19-C688-41D9-937D-1ABB76350E05}" destId="{D662B279-5D9B-4789-8DB5-07735F979012}" srcOrd="0" destOrd="0" presId="urn:microsoft.com/office/officeart/2005/8/layout/hierarchy1"/>
    <dgm:cxn modelId="{5401071E-F06B-4002-97AD-3F93E83758DB}" type="presOf" srcId="{FC45AAF2-4EB9-4F09-835A-30689D7926B8}" destId="{2CFC372F-A0E0-4C3F-9C7E-EEB319037D23}" srcOrd="0" destOrd="0" presId="urn:microsoft.com/office/officeart/2005/8/layout/hierarchy1"/>
    <dgm:cxn modelId="{EA9E371E-7DD9-4D51-A1E6-B9DBED762FAE}" type="presOf" srcId="{FB5D8A11-C3E7-4C39-974D-EFF1AA0BAAB9}" destId="{21A12088-B81E-4D96-A224-A17AA794DF1A}" srcOrd="0" destOrd="0" presId="urn:microsoft.com/office/officeart/2005/8/layout/hierarchy1"/>
    <dgm:cxn modelId="{9925EE2B-FF82-4194-90FF-E2EE97683007}" srcId="{EF355BE3-52DF-4CD7-A310-4C12C412343F}" destId="{085CF659-6796-40B6-B6CB-5DCC62CB1E4E}" srcOrd="0" destOrd="0" parTransId="{FC3338D3-ABB4-4A3E-9476-4A652E9C79BF}" sibTransId="{48548F2B-C393-45A4-95A8-C0EB70115318}"/>
    <dgm:cxn modelId="{BEBB332F-A079-45B3-88DD-ED4CEE088689}" type="presOf" srcId="{CE9BEDB2-FFB5-4FFE-A080-2E4755B957B0}" destId="{4FBD37CC-013B-4795-82D0-5EA7AFCA26B5}" srcOrd="0" destOrd="0" presId="urn:microsoft.com/office/officeart/2005/8/layout/hierarchy1"/>
    <dgm:cxn modelId="{5E648130-DFED-4A7A-9682-C537D6B7FB03}" srcId="{42D20B75-2D17-49DA-A965-232887B87C8D}" destId="{CE9BEDB2-FFB5-4FFE-A080-2E4755B957B0}" srcOrd="0" destOrd="0" parTransId="{8A31F34A-49EB-4617-B4ED-57D55902169F}" sibTransId="{2D04B672-58C1-4582-895C-129E70600AEA}"/>
    <dgm:cxn modelId="{B381E931-A6F7-488E-A68A-89BCE26CB66D}" type="presOf" srcId="{750CE78B-49F8-430B-8BDD-B3D5A9603D29}" destId="{39B9D1B2-CD39-4D83-AA40-830B6CFC4A79}" srcOrd="0" destOrd="0" presId="urn:microsoft.com/office/officeart/2005/8/layout/hierarchy1"/>
    <dgm:cxn modelId="{057F1234-8BD4-4CAF-B54F-B44F023ADAB3}" type="presOf" srcId="{22055CBC-4ABB-4A82-80C3-D1EC136831CB}" destId="{504BBFAF-99AC-496E-B31C-155DC5E49A0E}" srcOrd="0" destOrd="0" presId="urn:microsoft.com/office/officeart/2005/8/layout/hierarchy1"/>
    <dgm:cxn modelId="{BA88A934-DFA3-4240-91E0-5472F8DB9B6A}" type="presOf" srcId="{FC3338D3-ABB4-4A3E-9476-4A652E9C79BF}" destId="{4C332692-9CCE-450B-A7F7-D7ABC575EB56}" srcOrd="0" destOrd="0" presId="urn:microsoft.com/office/officeart/2005/8/layout/hierarchy1"/>
    <dgm:cxn modelId="{47F04A39-7D6B-46DF-B0E0-5079FD0792ED}" srcId="{D3913A88-83F0-4E6E-91F5-A7F53CFF5C5C}" destId="{23D1B0E2-EC70-4176-B83F-C554969631AC}" srcOrd="0" destOrd="0" parTransId="{35DB1640-A079-426D-B4D0-E28EFDF32CA4}" sibTransId="{1A1ECE03-E0CE-4EF7-8A5F-620AD0E27E91}"/>
    <dgm:cxn modelId="{5B91BE61-1CD3-4825-AA60-ABC0BD7F4F17}" type="presOf" srcId="{166725EF-A60C-4812-B8EA-8A1A444B6E16}" destId="{023D35DF-2427-43B8-B891-C3C0284889D8}" srcOrd="0" destOrd="0" presId="urn:microsoft.com/office/officeart/2005/8/layout/hierarchy1"/>
    <dgm:cxn modelId="{6666CA45-E183-4B50-875A-06078A441DEE}" srcId="{42D20B75-2D17-49DA-A965-232887B87C8D}" destId="{79D8EA05-AF74-4115-AC73-68CB1A0F4E3E}" srcOrd="3" destOrd="0" parTransId="{7C3F7053-52DC-433D-8F4B-4CF100C10DB0}" sibTransId="{341ED0E9-E5AA-46DF-BDEF-0894BCE6AB12}"/>
    <dgm:cxn modelId="{08E3D665-5662-4F33-9FFD-234DED5F6BDF}" type="presOf" srcId="{220ADC5D-8D64-4DD4-93B6-BF3A8FACC516}" destId="{51C41B34-56D0-4BB7-B19E-915FED3E84B4}" srcOrd="0" destOrd="0" presId="urn:microsoft.com/office/officeart/2005/8/layout/hierarchy1"/>
    <dgm:cxn modelId="{A14CBF66-8A92-4387-9D01-072686E60656}" srcId="{22055CBC-4ABB-4A82-80C3-D1EC136831CB}" destId="{42D20B75-2D17-49DA-A965-232887B87C8D}" srcOrd="0" destOrd="0" parTransId="{188C6B36-8915-4B25-90C9-9CC317F7A6FE}" sibTransId="{21F345E9-A79E-47CF-8A1D-FED9B69DF71C}"/>
    <dgm:cxn modelId="{D340C947-4415-47C7-A92B-4FA1232A87F3}" type="presOf" srcId="{085CF659-6796-40B6-B6CB-5DCC62CB1E4E}" destId="{061AD876-64B5-4723-A40F-B1B4C3EE821E}" srcOrd="0" destOrd="0" presId="urn:microsoft.com/office/officeart/2005/8/layout/hierarchy1"/>
    <dgm:cxn modelId="{E69FF568-1654-4EFE-9D92-914FB04EA6CE}" type="presOf" srcId="{1DA76EA6-A0BE-4F9F-AE14-BC490F37C455}" destId="{1D49F996-F36A-4C20-9F71-A275CD90B0E2}" srcOrd="0" destOrd="0" presId="urn:microsoft.com/office/officeart/2005/8/layout/hierarchy1"/>
    <dgm:cxn modelId="{A9958349-B9EB-4AE2-8439-35ACAD620601}" type="presOf" srcId="{E2372278-C0ED-4AB9-80F3-019AED2D0F0C}" destId="{847047AE-2FD3-48B9-B071-99D1F3A188D4}" srcOrd="0" destOrd="0" presId="urn:microsoft.com/office/officeart/2005/8/layout/hierarchy1"/>
    <dgm:cxn modelId="{BFBF2B6C-D098-4F7A-B2FC-9CE877D8A729}" type="presOf" srcId="{F2E99D55-11D2-46C6-BC1D-6260A55F5EFF}" destId="{A6AA8170-760A-4516-BE87-96C3F0F18333}" srcOrd="0" destOrd="0" presId="urn:microsoft.com/office/officeart/2005/8/layout/hierarchy1"/>
    <dgm:cxn modelId="{56545F70-8F78-42DF-A400-13DA664276E8}" srcId="{CE9BEDB2-FFB5-4FFE-A080-2E4755B957B0}" destId="{FC45AAF2-4EB9-4F09-835A-30689D7926B8}" srcOrd="0" destOrd="0" parTransId="{2DD7391C-EF92-4204-BF3F-9CE5372C170E}" sibTransId="{5025ABF1-E31C-4F3C-AC1F-D19DED80ACFE}"/>
    <dgm:cxn modelId="{12377271-C8F9-4DCD-8290-C3BCB8E288C8}" type="presOf" srcId="{EF505AE8-5AA9-4037-8613-14D03C98F69D}" destId="{5B3D1DEB-03AB-4B53-A5EF-1EC145C1B432}" srcOrd="0" destOrd="0" presId="urn:microsoft.com/office/officeart/2005/8/layout/hierarchy1"/>
    <dgm:cxn modelId="{4F682072-170E-42E9-AC41-5B62F850BAD5}" type="presOf" srcId="{5B4B5CF9-28B3-471E-AD48-EFED8117BC9D}" destId="{EDDB8401-06AA-4BF5-AA35-94FBFD62C526}" srcOrd="0" destOrd="0" presId="urn:microsoft.com/office/officeart/2005/8/layout/hierarchy1"/>
    <dgm:cxn modelId="{9AA8AD72-CF51-47B6-B30E-8CB634714601}" type="presOf" srcId="{2DD7391C-EF92-4204-BF3F-9CE5372C170E}" destId="{E1E4A171-29E7-4EED-AC49-28D89F6363A2}" srcOrd="0" destOrd="0" presId="urn:microsoft.com/office/officeart/2005/8/layout/hierarchy1"/>
    <dgm:cxn modelId="{14B9CD53-F056-465B-BE81-E58E7EAD097C}" type="presOf" srcId="{8A31F34A-49EB-4617-B4ED-57D55902169F}" destId="{7D0FFB8E-769F-4FA0-A5C3-4760F3BB9A66}" srcOrd="0" destOrd="0" presId="urn:microsoft.com/office/officeart/2005/8/layout/hierarchy1"/>
    <dgm:cxn modelId="{D9D22179-F8C3-49CB-A498-79235146DD3C}" srcId="{FB5D8A11-C3E7-4C39-974D-EFF1AA0BAAB9}" destId="{FAEE17D6-7697-4E49-879B-5818962C9312}" srcOrd="0" destOrd="0" parTransId="{659F131F-89D4-49CA-AD0B-5DC27C9463A8}" sibTransId="{163FD0FC-0C94-4DD2-8335-9AFFBBB05BE2}"/>
    <dgm:cxn modelId="{68983B79-EB99-473C-B290-96C052604913}" srcId="{79D8EA05-AF74-4115-AC73-68CB1A0F4E3E}" destId="{166725EF-A60C-4812-B8EA-8A1A444B6E16}" srcOrd="0" destOrd="0" parTransId="{7AD44ECE-2BD1-4B9D-ADE4-5B1146D8417A}" sibTransId="{FF73129C-1796-4ED5-BCF1-660C3920AFE7}"/>
    <dgm:cxn modelId="{8C55DD5A-0482-4DC5-8567-9963AE765244}" srcId="{085CF659-6796-40B6-B6CB-5DCC62CB1E4E}" destId="{F2E99D55-11D2-46C6-BC1D-6260A55F5EFF}" srcOrd="0" destOrd="0" parTransId="{00042343-BC48-4248-A532-3114E1FDF5F5}" sibTransId="{3B5BB908-F940-400D-AB97-AC3E0AE3E7EC}"/>
    <dgm:cxn modelId="{35FCC580-E1B5-4282-9F33-CD1BE6DA2360}" type="presOf" srcId="{7AD44ECE-2BD1-4B9D-ADE4-5B1146D8417A}" destId="{93860B52-E1A8-4BCD-B066-A3D09735BE8E}" srcOrd="0" destOrd="0" presId="urn:microsoft.com/office/officeart/2005/8/layout/hierarchy1"/>
    <dgm:cxn modelId="{374DEE80-866A-4EB0-9E66-4077ED5BC977}" type="presOf" srcId="{79D8EA05-AF74-4115-AC73-68CB1A0F4E3E}" destId="{CF9FEF45-3EAC-4FD6-9DC1-A3C9E4B87BEB}" srcOrd="0" destOrd="0" presId="urn:microsoft.com/office/officeart/2005/8/layout/hierarchy1"/>
    <dgm:cxn modelId="{62A9A184-11F8-4433-9879-FB0D8EC22CFF}" type="presOf" srcId="{1058B641-45E4-4A58-A2E1-6442C67C1242}" destId="{BF052489-575B-4B10-B25E-ED6A341374BF}" srcOrd="0" destOrd="0" presId="urn:microsoft.com/office/officeart/2005/8/layout/hierarchy1"/>
    <dgm:cxn modelId="{FDCDA489-253B-4604-888A-C18BD2C30B9C}" type="presOf" srcId="{7C3F7053-52DC-433D-8F4B-4CF100C10DB0}" destId="{9375D1E2-734A-43FF-A98D-BDFBAA742C30}" srcOrd="0" destOrd="0" presId="urn:microsoft.com/office/officeart/2005/8/layout/hierarchy1"/>
    <dgm:cxn modelId="{C35BEE92-3332-48B2-80E8-B056FBF7E4BF}" srcId="{42D20B75-2D17-49DA-A965-232887B87C8D}" destId="{997565B3-3899-48A3-AA01-86AB43325471}" srcOrd="2" destOrd="0" parTransId="{E2372278-C0ED-4AB9-80F3-019AED2D0F0C}" sibTransId="{07CAC38A-BFFB-4D92-A36D-4F93A7D7025B}"/>
    <dgm:cxn modelId="{1B851A95-74E1-4EC9-8785-5349F3FB7E9A}" type="presOf" srcId="{659F131F-89D4-49CA-AD0B-5DC27C9463A8}" destId="{9FD01A9F-EAEF-4403-A53E-0C915B4CF9EA}" srcOrd="0" destOrd="0" presId="urn:microsoft.com/office/officeart/2005/8/layout/hierarchy1"/>
    <dgm:cxn modelId="{46E2FD9F-18F0-49EE-BD41-C60B7E5F8798}" srcId="{42D20B75-2D17-49DA-A965-232887B87C8D}" destId="{D0FC0671-D9BC-466D-B49B-054ADDF7CEF4}" srcOrd="1" destOrd="0" parTransId="{D04B7A19-C688-41D9-937D-1ABB76350E05}" sibTransId="{A1F3149B-09EF-4C8C-BAFE-9DEBB8030F9F}"/>
    <dgm:cxn modelId="{E58420A4-B8E9-43DC-A354-47DCD39C49E1}" srcId="{FC45AAF2-4EB9-4F09-835A-30689D7926B8}" destId="{5B4B5CF9-28B3-471E-AD48-EFED8117BC9D}" srcOrd="0" destOrd="0" parTransId="{EF505AE8-5AA9-4037-8613-14D03C98F69D}" sibTransId="{4154390A-95F2-4E63-9A82-8F2A89386104}"/>
    <dgm:cxn modelId="{6A3254A7-1DF7-45C2-A90F-FDFC332EE9DA}" type="presOf" srcId="{42D20B75-2D17-49DA-A965-232887B87C8D}" destId="{6D5346F2-F068-4117-BCD8-4F35A5FED3AA}" srcOrd="0" destOrd="0" presId="urn:microsoft.com/office/officeart/2005/8/layout/hierarchy1"/>
    <dgm:cxn modelId="{A8F5D4B6-6B46-4E2C-AA1E-EA13927FB409}" srcId="{166725EF-A60C-4812-B8EA-8A1A444B6E16}" destId="{1DA76EA6-A0BE-4F9F-AE14-BC490F37C455}" srcOrd="0" destOrd="0" parTransId="{220ADC5D-8D64-4DD4-93B6-BF3A8FACC516}" sibTransId="{0DF9CD3A-1DBE-45E7-A363-523EAA52897B}"/>
    <dgm:cxn modelId="{DFC44DBA-2F24-41EB-B011-39CCDDAF7A2D}" type="presOf" srcId="{997565B3-3899-48A3-AA01-86AB43325471}" destId="{E93C21C0-4F1E-4F07-AAAB-43864B7F09A6}" srcOrd="0" destOrd="0" presId="urn:microsoft.com/office/officeart/2005/8/layout/hierarchy1"/>
    <dgm:cxn modelId="{6CC049BB-B5DE-4109-93D7-B2006A304059}" type="presOf" srcId="{FAEE17D6-7697-4E49-879B-5818962C9312}" destId="{B4BB220B-A5DF-4FF5-B451-480EC38BB87B}" srcOrd="0" destOrd="0" presId="urn:microsoft.com/office/officeart/2005/8/layout/hierarchy1"/>
    <dgm:cxn modelId="{E3CB8ABF-9023-42F9-8953-8BA904956E61}" srcId="{D0FC0671-D9BC-466D-B49B-054ADDF7CEF4}" destId="{D3913A88-83F0-4E6E-91F5-A7F53CFF5C5C}" srcOrd="0" destOrd="0" parTransId="{750CE78B-49F8-430B-8BDD-B3D5A9603D29}" sibTransId="{23B93FC9-0FDE-48EA-8BED-3E71DEA015CB}"/>
    <dgm:cxn modelId="{039EDDCF-9DA9-4877-9BB1-44C38D684966}" type="presOf" srcId="{D0FC0671-D9BC-466D-B49B-054ADDF7CEF4}" destId="{48AC7D52-451F-48C5-865B-2439154DD9FC}" srcOrd="0" destOrd="0" presId="urn:microsoft.com/office/officeart/2005/8/layout/hierarchy1"/>
    <dgm:cxn modelId="{1DC82CDA-36A9-4F73-B783-AF91F58D155F}" type="presOf" srcId="{23D1B0E2-EC70-4176-B83F-C554969631AC}" destId="{3CB48C8D-3A38-46AE-9793-0AEB41193DDC}" srcOrd="0" destOrd="0" presId="urn:microsoft.com/office/officeart/2005/8/layout/hierarchy1"/>
    <dgm:cxn modelId="{C8C85AFA-FE6D-4DD5-9A65-01ECDC0BCEBE}" type="presOf" srcId="{EF355BE3-52DF-4CD7-A310-4C12C412343F}" destId="{8D8C98B4-2973-4AC3-A135-55A7BDDD19AB}" srcOrd="0" destOrd="0" presId="urn:microsoft.com/office/officeart/2005/8/layout/hierarchy1"/>
    <dgm:cxn modelId="{B0416AFE-1DB1-4EBD-A4EF-BF75B1937EDF}" srcId="{997565B3-3899-48A3-AA01-86AB43325471}" destId="{FB5D8A11-C3E7-4C39-974D-EFF1AA0BAAB9}" srcOrd="0" destOrd="0" parTransId="{695C6709-1B67-4C29-B35C-B11DEBC31A57}" sibTransId="{9E5DA536-A735-4179-8321-6869AE5CAEA8}"/>
    <dgm:cxn modelId="{8A90D071-D38F-4B2F-9967-49E8888314C2}" type="presParOf" srcId="{504BBFAF-99AC-496E-B31C-155DC5E49A0E}" destId="{78FED977-53BF-4AB4-B722-87B3B1A886D6}" srcOrd="0" destOrd="0" presId="urn:microsoft.com/office/officeart/2005/8/layout/hierarchy1"/>
    <dgm:cxn modelId="{4735103F-CDCC-493D-B941-6D3558E8FAE9}" type="presParOf" srcId="{78FED977-53BF-4AB4-B722-87B3B1A886D6}" destId="{4961B747-5031-4CE9-9265-8A23B9A56DA1}" srcOrd="0" destOrd="0" presId="urn:microsoft.com/office/officeart/2005/8/layout/hierarchy1"/>
    <dgm:cxn modelId="{6C1538D0-919C-4340-9693-E31A83B1EEC0}" type="presParOf" srcId="{4961B747-5031-4CE9-9265-8A23B9A56DA1}" destId="{9473055B-F1E7-4273-A0B4-9D4114DBEB24}" srcOrd="0" destOrd="0" presId="urn:microsoft.com/office/officeart/2005/8/layout/hierarchy1"/>
    <dgm:cxn modelId="{5D309D8E-E7CD-446E-AECA-8F16EB46C7E1}" type="presParOf" srcId="{4961B747-5031-4CE9-9265-8A23B9A56DA1}" destId="{6D5346F2-F068-4117-BCD8-4F35A5FED3AA}" srcOrd="1" destOrd="0" presId="urn:microsoft.com/office/officeart/2005/8/layout/hierarchy1"/>
    <dgm:cxn modelId="{C1689221-A5EF-44D1-AD36-2C9536CC0B5F}" type="presParOf" srcId="{78FED977-53BF-4AB4-B722-87B3B1A886D6}" destId="{3D9EEC9E-BF5C-4F6D-88E2-D0988D1D1B20}" srcOrd="1" destOrd="0" presId="urn:microsoft.com/office/officeart/2005/8/layout/hierarchy1"/>
    <dgm:cxn modelId="{C380F16F-4BB4-4240-8D14-0EFA7C25ED22}" type="presParOf" srcId="{3D9EEC9E-BF5C-4F6D-88E2-D0988D1D1B20}" destId="{7D0FFB8E-769F-4FA0-A5C3-4760F3BB9A66}" srcOrd="0" destOrd="0" presId="urn:microsoft.com/office/officeart/2005/8/layout/hierarchy1"/>
    <dgm:cxn modelId="{FB8FD0BF-D28C-4A1F-95C0-8B717EE5EFA9}" type="presParOf" srcId="{3D9EEC9E-BF5C-4F6D-88E2-D0988D1D1B20}" destId="{9A3811B4-87F6-4020-BFD7-A2D55C63E888}" srcOrd="1" destOrd="0" presId="urn:microsoft.com/office/officeart/2005/8/layout/hierarchy1"/>
    <dgm:cxn modelId="{353B3D21-32F6-4AF6-8C3E-D62B82CB21D3}" type="presParOf" srcId="{9A3811B4-87F6-4020-BFD7-A2D55C63E888}" destId="{EE7A4064-23E3-4082-B6E0-FCF587583EEE}" srcOrd="0" destOrd="0" presId="urn:microsoft.com/office/officeart/2005/8/layout/hierarchy1"/>
    <dgm:cxn modelId="{A5345D41-22BF-45C7-9946-0C0F68C41AC3}" type="presParOf" srcId="{EE7A4064-23E3-4082-B6E0-FCF587583EEE}" destId="{C0018579-75BA-4652-A544-EEDC3A7D48A4}" srcOrd="0" destOrd="0" presId="urn:microsoft.com/office/officeart/2005/8/layout/hierarchy1"/>
    <dgm:cxn modelId="{F87480F2-7A1A-465D-BB55-105F037DD29D}" type="presParOf" srcId="{EE7A4064-23E3-4082-B6E0-FCF587583EEE}" destId="{4FBD37CC-013B-4795-82D0-5EA7AFCA26B5}" srcOrd="1" destOrd="0" presId="urn:microsoft.com/office/officeart/2005/8/layout/hierarchy1"/>
    <dgm:cxn modelId="{DC5D16C7-2AE2-4CFD-9737-255AD6A47C18}" type="presParOf" srcId="{9A3811B4-87F6-4020-BFD7-A2D55C63E888}" destId="{DD2E77EE-EBB0-4633-A6BE-C1C4CCF33A9B}" srcOrd="1" destOrd="0" presId="urn:microsoft.com/office/officeart/2005/8/layout/hierarchy1"/>
    <dgm:cxn modelId="{7ED72B73-30A7-4D83-A7D4-859436011428}" type="presParOf" srcId="{DD2E77EE-EBB0-4633-A6BE-C1C4CCF33A9B}" destId="{E1E4A171-29E7-4EED-AC49-28D89F6363A2}" srcOrd="0" destOrd="0" presId="urn:microsoft.com/office/officeart/2005/8/layout/hierarchy1"/>
    <dgm:cxn modelId="{5B0044ED-8F5D-4439-9D5F-930226DE729E}" type="presParOf" srcId="{DD2E77EE-EBB0-4633-A6BE-C1C4CCF33A9B}" destId="{69F5130D-830B-44CF-A399-6B79D2BA6C5A}" srcOrd="1" destOrd="0" presId="urn:microsoft.com/office/officeart/2005/8/layout/hierarchy1"/>
    <dgm:cxn modelId="{CFC307D7-CE45-490D-96C8-0A56F12CD035}" type="presParOf" srcId="{69F5130D-830B-44CF-A399-6B79D2BA6C5A}" destId="{6CCD09A2-3DDA-4B15-BF80-2B3A39995F4A}" srcOrd="0" destOrd="0" presId="urn:microsoft.com/office/officeart/2005/8/layout/hierarchy1"/>
    <dgm:cxn modelId="{7E26F63B-DEB6-4078-BE32-3746A57EEEB7}" type="presParOf" srcId="{6CCD09A2-3DDA-4B15-BF80-2B3A39995F4A}" destId="{65BEA339-7869-4B1D-9234-FE944F877095}" srcOrd="0" destOrd="0" presId="urn:microsoft.com/office/officeart/2005/8/layout/hierarchy1"/>
    <dgm:cxn modelId="{72075F8D-F501-47D4-AE58-0B896B089B38}" type="presParOf" srcId="{6CCD09A2-3DDA-4B15-BF80-2B3A39995F4A}" destId="{2CFC372F-A0E0-4C3F-9C7E-EEB319037D23}" srcOrd="1" destOrd="0" presId="urn:microsoft.com/office/officeart/2005/8/layout/hierarchy1"/>
    <dgm:cxn modelId="{D2AE8FA7-BBB6-4CD3-B4C5-9BE19F3411A7}" type="presParOf" srcId="{69F5130D-830B-44CF-A399-6B79D2BA6C5A}" destId="{08A59AB9-F71D-4246-8B6B-0A5BCDD46A48}" srcOrd="1" destOrd="0" presId="urn:microsoft.com/office/officeart/2005/8/layout/hierarchy1"/>
    <dgm:cxn modelId="{595B58B8-9106-40B5-89BE-4B15DD0B03E0}" type="presParOf" srcId="{08A59AB9-F71D-4246-8B6B-0A5BCDD46A48}" destId="{5B3D1DEB-03AB-4B53-A5EF-1EC145C1B432}" srcOrd="0" destOrd="0" presId="urn:microsoft.com/office/officeart/2005/8/layout/hierarchy1"/>
    <dgm:cxn modelId="{648F5D92-1AAD-45F4-95BC-6A32E470821E}" type="presParOf" srcId="{08A59AB9-F71D-4246-8B6B-0A5BCDD46A48}" destId="{CD14CA7E-676A-4D8F-A0B5-12C70F534EBE}" srcOrd="1" destOrd="0" presId="urn:microsoft.com/office/officeart/2005/8/layout/hierarchy1"/>
    <dgm:cxn modelId="{05065366-0BC6-4DE1-A4E5-0F4394BF0951}" type="presParOf" srcId="{CD14CA7E-676A-4D8F-A0B5-12C70F534EBE}" destId="{7E0408DD-F8FD-404D-821D-D4C9CC396B3C}" srcOrd="0" destOrd="0" presId="urn:microsoft.com/office/officeart/2005/8/layout/hierarchy1"/>
    <dgm:cxn modelId="{5299B257-8CF5-4724-AD7D-C4BA439A51AB}" type="presParOf" srcId="{7E0408DD-F8FD-404D-821D-D4C9CC396B3C}" destId="{8B56E883-F041-4A6D-9DFD-9D258350F2E4}" srcOrd="0" destOrd="0" presId="urn:microsoft.com/office/officeart/2005/8/layout/hierarchy1"/>
    <dgm:cxn modelId="{2F319AB0-FD5A-406D-A6FC-C0099F16F9B0}" type="presParOf" srcId="{7E0408DD-F8FD-404D-821D-D4C9CC396B3C}" destId="{EDDB8401-06AA-4BF5-AA35-94FBFD62C526}" srcOrd="1" destOrd="0" presId="urn:microsoft.com/office/officeart/2005/8/layout/hierarchy1"/>
    <dgm:cxn modelId="{CDD3E5DE-68DA-4AC1-B4CA-48354855EDE4}" type="presParOf" srcId="{CD14CA7E-676A-4D8F-A0B5-12C70F534EBE}" destId="{E7AC1845-41EA-4F51-AF18-3596A4D9C2C5}" srcOrd="1" destOrd="0" presId="urn:microsoft.com/office/officeart/2005/8/layout/hierarchy1"/>
    <dgm:cxn modelId="{22AA7126-F02A-46C0-B0BC-0C00E59F587D}" type="presParOf" srcId="{3D9EEC9E-BF5C-4F6D-88E2-D0988D1D1B20}" destId="{D662B279-5D9B-4789-8DB5-07735F979012}" srcOrd="2" destOrd="0" presId="urn:microsoft.com/office/officeart/2005/8/layout/hierarchy1"/>
    <dgm:cxn modelId="{84B44F09-C3C0-4974-B405-714BE03F0A34}" type="presParOf" srcId="{3D9EEC9E-BF5C-4F6D-88E2-D0988D1D1B20}" destId="{8099A47D-9C66-4342-A956-5DC5F09199E1}" srcOrd="3" destOrd="0" presId="urn:microsoft.com/office/officeart/2005/8/layout/hierarchy1"/>
    <dgm:cxn modelId="{E0D723FF-80EF-4F2A-B91B-24EDDA9BE049}" type="presParOf" srcId="{8099A47D-9C66-4342-A956-5DC5F09199E1}" destId="{15C3A0DC-E27B-4153-8072-06AEE1907786}" srcOrd="0" destOrd="0" presId="urn:microsoft.com/office/officeart/2005/8/layout/hierarchy1"/>
    <dgm:cxn modelId="{4578DB09-0569-436D-A0D6-EE83CB1B7080}" type="presParOf" srcId="{15C3A0DC-E27B-4153-8072-06AEE1907786}" destId="{4B800B68-7B21-4077-899F-BB5D1ACED625}" srcOrd="0" destOrd="0" presId="urn:microsoft.com/office/officeart/2005/8/layout/hierarchy1"/>
    <dgm:cxn modelId="{DC697E1B-F9F6-43E7-8BBA-D27C6FCAA154}" type="presParOf" srcId="{15C3A0DC-E27B-4153-8072-06AEE1907786}" destId="{48AC7D52-451F-48C5-865B-2439154DD9FC}" srcOrd="1" destOrd="0" presId="urn:microsoft.com/office/officeart/2005/8/layout/hierarchy1"/>
    <dgm:cxn modelId="{7FF9BF88-F511-4C94-82F9-36E91BFC15A5}" type="presParOf" srcId="{8099A47D-9C66-4342-A956-5DC5F09199E1}" destId="{6CB9FD10-18C4-4E68-8400-5F2876D68591}" srcOrd="1" destOrd="0" presId="urn:microsoft.com/office/officeart/2005/8/layout/hierarchy1"/>
    <dgm:cxn modelId="{B2F5CC45-4E62-493D-A3F7-6F8310176AE4}" type="presParOf" srcId="{6CB9FD10-18C4-4E68-8400-5F2876D68591}" destId="{39B9D1B2-CD39-4D83-AA40-830B6CFC4A79}" srcOrd="0" destOrd="0" presId="urn:microsoft.com/office/officeart/2005/8/layout/hierarchy1"/>
    <dgm:cxn modelId="{CF99A50F-538A-46E7-90D5-CF086C32AA95}" type="presParOf" srcId="{6CB9FD10-18C4-4E68-8400-5F2876D68591}" destId="{0B2882BB-9A93-4898-8BDB-33ED5048EE7D}" srcOrd="1" destOrd="0" presId="urn:microsoft.com/office/officeart/2005/8/layout/hierarchy1"/>
    <dgm:cxn modelId="{7C7920FF-FDCA-4473-91A7-AE3710C9ADC0}" type="presParOf" srcId="{0B2882BB-9A93-4898-8BDB-33ED5048EE7D}" destId="{8C38A369-FDB8-4FBA-AE8D-9D693FB01B60}" srcOrd="0" destOrd="0" presId="urn:microsoft.com/office/officeart/2005/8/layout/hierarchy1"/>
    <dgm:cxn modelId="{8DA09502-B605-4902-ACEB-6F3CB7E12A3D}" type="presParOf" srcId="{8C38A369-FDB8-4FBA-AE8D-9D693FB01B60}" destId="{CDB78AF5-1C1F-473D-A874-A30A48B1320F}" srcOrd="0" destOrd="0" presId="urn:microsoft.com/office/officeart/2005/8/layout/hierarchy1"/>
    <dgm:cxn modelId="{7A8311CE-9881-4AE8-BAC0-BB9B359CF91A}" type="presParOf" srcId="{8C38A369-FDB8-4FBA-AE8D-9D693FB01B60}" destId="{09A4260A-24F9-4397-B3FC-71BFB7E8E80C}" srcOrd="1" destOrd="0" presId="urn:microsoft.com/office/officeart/2005/8/layout/hierarchy1"/>
    <dgm:cxn modelId="{1604B225-5392-4B57-8D0A-D0908AFD2DA4}" type="presParOf" srcId="{0B2882BB-9A93-4898-8BDB-33ED5048EE7D}" destId="{E0063BFD-7CD0-41B8-8B8F-E414ECE52C54}" srcOrd="1" destOrd="0" presId="urn:microsoft.com/office/officeart/2005/8/layout/hierarchy1"/>
    <dgm:cxn modelId="{B6B0B9E3-1CEB-4751-BE17-9CF9F585CF75}" type="presParOf" srcId="{E0063BFD-7CD0-41B8-8B8F-E414ECE52C54}" destId="{ABD817AA-12C1-4071-BECA-0A12CB617E53}" srcOrd="0" destOrd="0" presId="urn:microsoft.com/office/officeart/2005/8/layout/hierarchy1"/>
    <dgm:cxn modelId="{5E7E9AB7-2B0D-4D64-8B31-E66B68B3191F}" type="presParOf" srcId="{E0063BFD-7CD0-41B8-8B8F-E414ECE52C54}" destId="{A76CD470-DDC5-4488-92E6-F685188C8150}" srcOrd="1" destOrd="0" presId="urn:microsoft.com/office/officeart/2005/8/layout/hierarchy1"/>
    <dgm:cxn modelId="{C98B4061-D183-4201-9C60-04CEFF69CE9B}" type="presParOf" srcId="{A76CD470-DDC5-4488-92E6-F685188C8150}" destId="{1B14BBF1-8B92-4CA8-9550-5E1027972796}" srcOrd="0" destOrd="0" presId="urn:microsoft.com/office/officeart/2005/8/layout/hierarchy1"/>
    <dgm:cxn modelId="{D49A0163-289D-4F85-A7ED-E736A82A32ED}" type="presParOf" srcId="{1B14BBF1-8B92-4CA8-9550-5E1027972796}" destId="{1425227F-402D-43D6-AA39-F656C4CDD6A5}" srcOrd="0" destOrd="0" presId="urn:microsoft.com/office/officeart/2005/8/layout/hierarchy1"/>
    <dgm:cxn modelId="{B4494E80-1417-463F-B152-8D3317B655C5}" type="presParOf" srcId="{1B14BBF1-8B92-4CA8-9550-5E1027972796}" destId="{3CB48C8D-3A38-46AE-9793-0AEB41193DDC}" srcOrd="1" destOrd="0" presId="urn:microsoft.com/office/officeart/2005/8/layout/hierarchy1"/>
    <dgm:cxn modelId="{07B38D64-F97F-4FE9-9D7C-F408A9A31558}" type="presParOf" srcId="{A76CD470-DDC5-4488-92E6-F685188C8150}" destId="{F53903E2-812C-4412-9C0C-D1F141485878}" srcOrd="1" destOrd="0" presId="urn:microsoft.com/office/officeart/2005/8/layout/hierarchy1"/>
    <dgm:cxn modelId="{1B6CC0AC-005B-4BA4-991A-4A238E71FFC6}" type="presParOf" srcId="{3D9EEC9E-BF5C-4F6D-88E2-D0988D1D1B20}" destId="{847047AE-2FD3-48B9-B071-99D1F3A188D4}" srcOrd="4" destOrd="0" presId="urn:microsoft.com/office/officeart/2005/8/layout/hierarchy1"/>
    <dgm:cxn modelId="{9BCF3065-DAB5-48F8-B2C6-AACBEAD12510}" type="presParOf" srcId="{3D9EEC9E-BF5C-4F6D-88E2-D0988D1D1B20}" destId="{ED0A6D51-27F2-4EA4-B55C-D39003404174}" srcOrd="5" destOrd="0" presId="urn:microsoft.com/office/officeart/2005/8/layout/hierarchy1"/>
    <dgm:cxn modelId="{B41539A8-0DE0-4F88-B2F1-5D429309DE9D}" type="presParOf" srcId="{ED0A6D51-27F2-4EA4-B55C-D39003404174}" destId="{9EDB8F03-8E5A-4C66-9CAC-25993598164F}" srcOrd="0" destOrd="0" presId="urn:microsoft.com/office/officeart/2005/8/layout/hierarchy1"/>
    <dgm:cxn modelId="{7612A48C-6315-452A-A55E-3379C98CD0D9}" type="presParOf" srcId="{9EDB8F03-8E5A-4C66-9CAC-25993598164F}" destId="{3232248B-A28B-4E23-9DC0-4696D0F7357A}" srcOrd="0" destOrd="0" presId="urn:microsoft.com/office/officeart/2005/8/layout/hierarchy1"/>
    <dgm:cxn modelId="{8BB6E05C-DBE9-43B0-8BAD-ACB6FE7EEC33}" type="presParOf" srcId="{9EDB8F03-8E5A-4C66-9CAC-25993598164F}" destId="{E93C21C0-4F1E-4F07-AAAB-43864B7F09A6}" srcOrd="1" destOrd="0" presId="urn:microsoft.com/office/officeart/2005/8/layout/hierarchy1"/>
    <dgm:cxn modelId="{38DBA575-3CFF-4CD8-88C9-65B6ACD233F9}" type="presParOf" srcId="{ED0A6D51-27F2-4EA4-B55C-D39003404174}" destId="{64BE368B-FE88-454B-81AB-AB879231A69B}" srcOrd="1" destOrd="0" presId="urn:microsoft.com/office/officeart/2005/8/layout/hierarchy1"/>
    <dgm:cxn modelId="{FEC6CD2D-4A70-49D9-9964-2C04DEDACF63}" type="presParOf" srcId="{64BE368B-FE88-454B-81AB-AB879231A69B}" destId="{C262C398-82AA-4711-909E-DEB502034D66}" srcOrd="0" destOrd="0" presId="urn:microsoft.com/office/officeart/2005/8/layout/hierarchy1"/>
    <dgm:cxn modelId="{2C7B483B-04E9-48FF-B2B3-4819489B1B86}" type="presParOf" srcId="{64BE368B-FE88-454B-81AB-AB879231A69B}" destId="{02231D53-E32F-44AA-8AE4-7E5765F33099}" srcOrd="1" destOrd="0" presId="urn:microsoft.com/office/officeart/2005/8/layout/hierarchy1"/>
    <dgm:cxn modelId="{560BDBF9-18D8-4ED2-A45F-C518DE89538F}" type="presParOf" srcId="{02231D53-E32F-44AA-8AE4-7E5765F33099}" destId="{97A15745-854A-4E57-AE99-43451F61C6B8}" srcOrd="0" destOrd="0" presId="urn:microsoft.com/office/officeart/2005/8/layout/hierarchy1"/>
    <dgm:cxn modelId="{83505AFE-8449-45ED-9D11-E335BBB2D9A5}" type="presParOf" srcId="{97A15745-854A-4E57-AE99-43451F61C6B8}" destId="{0AA3CB29-BDA5-4C98-91D3-A23943B82E26}" srcOrd="0" destOrd="0" presId="urn:microsoft.com/office/officeart/2005/8/layout/hierarchy1"/>
    <dgm:cxn modelId="{1F28F8FA-3545-45C4-8DBC-24AB2B4513B1}" type="presParOf" srcId="{97A15745-854A-4E57-AE99-43451F61C6B8}" destId="{21A12088-B81E-4D96-A224-A17AA794DF1A}" srcOrd="1" destOrd="0" presId="urn:microsoft.com/office/officeart/2005/8/layout/hierarchy1"/>
    <dgm:cxn modelId="{B8FC7430-2059-40BD-9F66-D2D45EDA2853}" type="presParOf" srcId="{02231D53-E32F-44AA-8AE4-7E5765F33099}" destId="{862FD382-8013-4EF7-99F9-F80682C1DC21}" srcOrd="1" destOrd="0" presId="urn:microsoft.com/office/officeart/2005/8/layout/hierarchy1"/>
    <dgm:cxn modelId="{7BE76186-1BA5-40EF-AD8B-764D23AA5D6E}" type="presParOf" srcId="{862FD382-8013-4EF7-99F9-F80682C1DC21}" destId="{9FD01A9F-EAEF-4403-A53E-0C915B4CF9EA}" srcOrd="0" destOrd="0" presId="urn:microsoft.com/office/officeart/2005/8/layout/hierarchy1"/>
    <dgm:cxn modelId="{D2F29FA1-52C4-4882-ACD7-699CDECAD776}" type="presParOf" srcId="{862FD382-8013-4EF7-99F9-F80682C1DC21}" destId="{40B481B0-2B90-4716-BB52-5163AC79AF88}" srcOrd="1" destOrd="0" presId="urn:microsoft.com/office/officeart/2005/8/layout/hierarchy1"/>
    <dgm:cxn modelId="{F06D54FB-ED92-49E5-B59E-C38EE75A33C5}" type="presParOf" srcId="{40B481B0-2B90-4716-BB52-5163AC79AF88}" destId="{88CCB3DA-D344-465C-8421-D102ED6C0560}" srcOrd="0" destOrd="0" presId="urn:microsoft.com/office/officeart/2005/8/layout/hierarchy1"/>
    <dgm:cxn modelId="{1E4F113C-EC49-4FCB-B001-F7B9DF4ED521}" type="presParOf" srcId="{88CCB3DA-D344-465C-8421-D102ED6C0560}" destId="{68281E81-0E45-455F-9B7E-B5C483CA2306}" srcOrd="0" destOrd="0" presId="urn:microsoft.com/office/officeart/2005/8/layout/hierarchy1"/>
    <dgm:cxn modelId="{D1731FDF-A9F1-40C0-81BD-B1A5F9C203FF}" type="presParOf" srcId="{88CCB3DA-D344-465C-8421-D102ED6C0560}" destId="{B4BB220B-A5DF-4FF5-B451-480EC38BB87B}" srcOrd="1" destOrd="0" presId="urn:microsoft.com/office/officeart/2005/8/layout/hierarchy1"/>
    <dgm:cxn modelId="{2799EA0D-5BD1-4547-B2FF-E81A0B650AF8}" type="presParOf" srcId="{40B481B0-2B90-4716-BB52-5163AC79AF88}" destId="{8236ACBB-DDFC-43F9-A944-0E52BC683100}" srcOrd="1" destOrd="0" presId="urn:microsoft.com/office/officeart/2005/8/layout/hierarchy1"/>
    <dgm:cxn modelId="{956063E2-266B-43D0-8559-82BAD980C307}" type="presParOf" srcId="{3D9EEC9E-BF5C-4F6D-88E2-D0988D1D1B20}" destId="{9375D1E2-734A-43FF-A98D-BDFBAA742C30}" srcOrd="6" destOrd="0" presId="urn:microsoft.com/office/officeart/2005/8/layout/hierarchy1"/>
    <dgm:cxn modelId="{AADB6D8C-57E8-429B-A28E-EC62A811DAB5}" type="presParOf" srcId="{3D9EEC9E-BF5C-4F6D-88E2-D0988D1D1B20}" destId="{444A99CF-0C6E-4B9A-B02F-0D70399A3455}" srcOrd="7" destOrd="0" presId="urn:microsoft.com/office/officeart/2005/8/layout/hierarchy1"/>
    <dgm:cxn modelId="{805A7F8A-31F6-4FD8-801E-FBC23BA5AB0E}" type="presParOf" srcId="{444A99CF-0C6E-4B9A-B02F-0D70399A3455}" destId="{E9EE2802-6F91-41A7-8EE8-DC99FEA9070F}" srcOrd="0" destOrd="0" presId="urn:microsoft.com/office/officeart/2005/8/layout/hierarchy1"/>
    <dgm:cxn modelId="{08C24820-A4DB-4DD4-8D56-2957FE57806C}" type="presParOf" srcId="{E9EE2802-6F91-41A7-8EE8-DC99FEA9070F}" destId="{75F5817A-3FAA-426A-9F22-48ECA6584E22}" srcOrd="0" destOrd="0" presId="urn:microsoft.com/office/officeart/2005/8/layout/hierarchy1"/>
    <dgm:cxn modelId="{4083E249-3221-4814-8F62-087A73D4607C}" type="presParOf" srcId="{E9EE2802-6F91-41A7-8EE8-DC99FEA9070F}" destId="{CF9FEF45-3EAC-4FD6-9DC1-A3C9E4B87BEB}" srcOrd="1" destOrd="0" presId="urn:microsoft.com/office/officeart/2005/8/layout/hierarchy1"/>
    <dgm:cxn modelId="{D2A8F744-18C8-4758-A3C8-DDDC7327306C}" type="presParOf" srcId="{444A99CF-0C6E-4B9A-B02F-0D70399A3455}" destId="{57A395FE-F23A-4CCE-A6CC-D373A3BCAC91}" srcOrd="1" destOrd="0" presId="urn:microsoft.com/office/officeart/2005/8/layout/hierarchy1"/>
    <dgm:cxn modelId="{9B1C9E4B-44BF-4DB6-ABDB-868716BF7B09}" type="presParOf" srcId="{57A395FE-F23A-4CCE-A6CC-D373A3BCAC91}" destId="{93860B52-E1A8-4BCD-B066-A3D09735BE8E}" srcOrd="0" destOrd="0" presId="urn:microsoft.com/office/officeart/2005/8/layout/hierarchy1"/>
    <dgm:cxn modelId="{E1663027-8F13-47F6-A098-E64A3285C264}" type="presParOf" srcId="{57A395FE-F23A-4CCE-A6CC-D373A3BCAC91}" destId="{DFFB17BA-E401-4419-A2B3-F5200EA2BA1B}" srcOrd="1" destOrd="0" presId="urn:microsoft.com/office/officeart/2005/8/layout/hierarchy1"/>
    <dgm:cxn modelId="{78569598-7C5C-42CC-B487-8D69CFAFAC5C}" type="presParOf" srcId="{DFFB17BA-E401-4419-A2B3-F5200EA2BA1B}" destId="{4D0C408E-F9F0-44F3-BA70-A6AC1358B5F7}" srcOrd="0" destOrd="0" presId="urn:microsoft.com/office/officeart/2005/8/layout/hierarchy1"/>
    <dgm:cxn modelId="{67D055EE-454A-4896-B2B7-E2D2A399F364}" type="presParOf" srcId="{4D0C408E-F9F0-44F3-BA70-A6AC1358B5F7}" destId="{C0EB5975-6D4B-4993-860D-0590D9DA5394}" srcOrd="0" destOrd="0" presId="urn:microsoft.com/office/officeart/2005/8/layout/hierarchy1"/>
    <dgm:cxn modelId="{4D897193-FC2E-42C6-A6D3-CCB1578C98A1}" type="presParOf" srcId="{4D0C408E-F9F0-44F3-BA70-A6AC1358B5F7}" destId="{023D35DF-2427-43B8-B891-C3C0284889D8}" srcOrd="1" destOrd="0" presId="urn:microsoft.com/office/officeart/2005/8/layout/hierarchy1"/>
    <dgm:cxn modelId="{0DA1EC15-43A1-4C94-8572-66B653822109}" type="presParOf" srcId="{DFFB17BA-E401-4419-A2B3-F5200EA2BA1B}" destId="{373D96E8-4A23-4C32-9E20-78BB87EB1655}" srcOrd="1" destOrd="0" presId="urn:microsoft.com/office/officeart/2005/8/layout/hierarchy1"/>
    <dgm:cxn modelId="{584D2F68-BBC6-49F2-A627-90F503AC5B07}" type="presParOf" srcId="{373D96E8-4A23-4C32-9E20-78BB87EB1655}" destId="{51C41B34-56D0-4BB7-B19E-915FED3E84B4}" srcOrd="0" destOrd="0" presId="urn:microsoft.com/office/officeart/2005/8/layout/hierarchy1"/>
    <dgm:cxn modelId="{37299667-2BF3-46D1-B62E-591F26093B03}" type="presParOf" srcId="{373D96E8-4A23-4C32-9E20-78BB87EB1655}" destId="{0FDB87AD-73D6-4F14-92FF-4ABCB95C8A5D}" srcOrd="1" destOrd="0" presId="urn:microsoft.com/office/officeart/2005/8/layout/hierarchy1"/>
    <dgm:cxn modelId="{53149C1D-3D46-4371-9CCF-1CA36DBD023F}" type="presParOf" srcId="{0FDB87AD-73D6-4F14-92FF-4ABCB95C8A5D}" destId="{4415EFCD-D293-4261-8F5E-701391F3D9F5}" srcOrd="0" destOrd="0" presId="urn:microsoft.com/office/officeart/2005/8/layout/hierarchy1"/>
    <dgm:cxn modelId="{6F690A95-5B63-4087-8F3D-7B3F2B3A4355}" type="presParOf" srcId="{4415EFCD-D293-4261-8F5E-701391F3D9F5}" destId="{10E35CD6-08B1-4F44-9E3B-C288EC86E479}" srcOrd="0" destOrd="0" presId="urn:microsoft.com/office/officeart/2005/8/layout/hierarchy1"/>
    <dgm:cxn modelId="{E7FC2439-DE0A-4CCD-97DB-F5899C5A243A}" type="presParOf" srcId="{4415EFCD-D293-4261-8F5E-701391F3D9F5}" destId="{1D49F996-F36A-4C20-9F71-A275CD90B0E2}" srcOrd="1" destOrd="0" presId="urn:microsoft.com/office/officeart/2005/8/layout/hierarchy1"/>
    <dgm:cxn modelId="{C63965FE-2A97-4666-9BAD-49D6A174351E}" type="presParOf" srcId="{0FDB87AD-73D6-4F14-92FF-4ABCB95C8A5D}" destId="{07360973-56B3-4BAA-A4EA-17D671E46629}" srcOrd="1" destOrd="0" presId="urn:microsoft.com/office/officeart/2005/8/layout/hierarchy1"/>
    <dgm:cxn modelId="{A9AC378F-5BB7-4A84-B0CB-797916E2BAB9}" type="presParOf" srcId="{3D9EEC9E-BF5C-4F6D-88E2-D0988D1D1B20}" destId="{BF052489-575B-4B10-B25E-ED6A341374BF}" srcOrd="8" destOrd="0" presId="urn:microsoft.com/office/officeart/2005/8/layout/hierarchy1"/>
    <dgm:cxn modelId="{FCAD6339-7D30-4B31-BEE5-49205628EC1C}" type="presParOf" srcId="{3D9EEC9E-BF5C-4F6D-88E2-D0988D1D1B20}" destId="{B1796733-36B3-4855-8081-931F66557158}" srcOrd="9" destOrd="0" presId="urn:microsoft.com/office/officeart/2005/8/layout/hierarchy1"/>
    <dgm:cxn modelId="{5C1A461D-2ED1-4B2A-B386-C8B27E1BC5B5}" type="presParOf" srcId="{B1796733-36B3-4855-8081-931F66557158}" destId="{38E77798-0999-46ED-8137-1533496CC6F2}" srcOrd="0" destOrd="0" presId="urn:microsoft.com/office/officeart/2005/8/layout/hierarchy1"/>
    <dgm:cxn modelId="{13EB1C04-88C9-4853-B207-4C959A6D0A76}" type="presParOf" srcId="{38E77798-0999-46ED-8137-1533496CC6F2}" destId="{3E32EBFC-7BE3-4E2C-AB71-0229DDB40C6A}" srcOrd="0" destOrd="0" presId="urn:microsoft.com/office/officeart/2005/8/layout/hierarchy1"/>
    <dgm:cxn modelId="{DD0A0D96-9E6D-4ECD-9DB1-A51E512EE1BB}" type="presParOf" srcId="{38E77798-0999-46ED-8137-1533496CC6F2}" destId="{8D8C98B4-2973-4AC3-A135-55A7BDDD19AB}" srcOrd="1" destOrd="0" presId="urn:microsoft.com/office/officeart/2005/8/layout/hierarchy1"/>
    <dgm:cxn modelId="{B2CC7BD6-7089-400D-873C-D6E1C01C06A1}" type="presParOf" srcId="{B1796733-36B3-4855-8081-931F66557158}" destId="{5623F491-3B69-4A63-AE0F-021D1D5CA9EC}" srcOrd="1" destOrd="0" presId="urn:microsoft.com/office/officeart/2005/8/layout/hierarchy1"/>
    <dgm:cxn modelId="{9D8BE8C6-4BDF-439C-A53C-9F377F5D7C59}" type="presParOf" srcId="{5623F491-3B69-4A63-AE0F-021D1D5CA9EC}" destId="{4C332692-9CCE-450B-A7F7-D7ABC575EB56}" srcOrd="0" destOrd="0" presId="urn:microsoft.com/office/officeart/2005/8/layout/hierarchy1"/>
    <dgm:cxn modelId="{8EC59AF9-95D8-4705-AC8B-2E18A7AB362F}" type="presParOf" srcId="{5623F491-3B69-4A63-AE0F-021D1D5CA9EC}" destId="{395546D9-58DC-4EB6-9BBA-9A2A8E574CB8}" srcOrd="1" destOrd="0" presId="urn:microsoft.com/office/officeart/2005/8/layout/hierarchy1"/>
    <dgm:cxn modelId="{E375C58C-8235-47F4-8841-F27A7E22A071}" type="presParOf" srcId="{395546D9-58DC-4EB6-9BBA-9A2A8E574CB8}" destId="{E6397BF3-552B-43C8-9FF2-6CB6E0D7DDBB}" srcOrd="0" destOrd="0" presId="urn:microsoft.com/office/officeart/2005/8/layout/hierarchy1"/>
    <dgm:cxn modelId="{32096338-A3D9-44F8-9FC8-8273C33611D9}" type="presParOf" srcId="{E6397BF3-552B-43C8-9FF2-6CB6E0D7DDBB}" destId="{D01CDE86-E0DE-4106-9C49-32124875599D}" srcOrd="0" destOrd="0" presId="urn:microsoft.com/office/officeart/2005/8/layout/hierarchy1"/>
    <dgm:cxn modelId="{B0629F9F-3F18-49F2-A24D-C267ACC6B46D}" type="presParOf" srcId="{E6397BF3-552B-43C8-9FF2-6CB6E0D7DDBB}" destId="{061AD876-64B5-4723-A40F-B1B4C3EE821E}" srcOrd="1" destOrd="0" presId="urn:microsoft.com/office/officeart/2005/8/layout/hierarchy1"/>
    <dgm:cxn modelId="{D9F236C4-B8A8-4AEB-8B52-374AEB0344E8}" type="presParOf" srcId="{395546D9-58DC-4EB6-9BBA-9A2A8E574CB8}" destId="{E009831B-7DA3-4B92-8630-DF4BA5559ADE}" srcOrd="1" destOrd="0" presId="urn:microsoft.com/office/officeart/2005/8/layout/hierarchy1"/>
    <dgm:cxn modelId="{86161A5A-69D9-4FB2-98C6-C4A64CE36EE8}" type="presParOf" srcId="{E009831B-7DA3-4B92-8630-DF4BA5559ADE}" destId="{D15BBE48-8A49-407B-AD83-68273B434952}" srcOrd="0" destOrd="0" presId="urn:microsoft.com/office/officeart/2005/8/layout/hierarchy1"/>
    <dgm:cxn modelId="{67EA8245-D9AD-48BC-9511-2460C2F6E30C}" type="presParOf" srcId="{E009831B-7DA3-4B92-8630-DF4BA5559ADE}" destId="{6BBF9588-9CF5-4C37-A819-CAC27BAAB238}" srcOrd="1" destOrd="0" presId="urn:microsoft.com/office/officeart/2005/8/layout/hierarchy1"/>
    <dgm:cxn modelId="{349C1003-9DE8-44BE-A29F-781A7195FA3B}" type="presParOf" srcId="{6BBF9588-9CF5-4C37-A819-CAC27BAAB238}" destId="{767A998F-AA2C-462C-80F0-C70D749D75C2}" srcOrd="0" destOrd="0" presId="urn:microsoft.com/office/officeart/2005/8/layout/hierarchy1"/>
    <dgm:cxn modelId="{E465C1C8-3164-4AAE-A599-82B3A108DE15}" type="presParOf" srcId="{767A998F-AA2C-462C-80F0-C70D749D75C2}" destId="{28214D33-B27E-4FA5-8992-D821ECC6CC8A}" srcOrd="0" destOrd="0" presId="urn:microsoft.com/office/officeart/2005/8/layout/hierarchy1"/>
    <dgm:cxn modelId="{02A4E6F9-85E5-4426-B1EB-105E02363CBB}" type="presParOf" srcId="{767A998F-AA2C-462C-80F0-C70D749D75C2}" destId="{A6AA8170-760A-4516-BE87-96C3F0F18333}" srcOrd="1" destOrd="0" presId="urn:microsoft.com/office/officeart/2005/8/layout/hierarchy1"/>
    <dgm:cxn modelId="{C20E1735-5777-4258-96AE-CD92BCC98643}" type="presParOf" srcId="{6BBF9588-9CF5-4C37-A819-CAC27BAAB238}" destId="{0CA47BF2-A3D9-4016-8E90-89DFA345C044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9EF005B-E047-4D06-8AE8-16E24476CB85}" type="doc">
      <dgm:prSet loTypeId="urn:microsoft.com/office/officeart/2005/8/layout/hierarchy6" loCatId="hierarchy" qsTypeId="urn:microsoft.com/office/officeart/2005/8/quickstyle/simple2" qsCatId="simple" csTypeId="urn:microsoft.com/office/officeart/2005/8/colors/accent1_1" csCatId="accent1" phldr="1"/>
      <dgm:spPr/>
      <dgm:t>
        <a:bodyPr/>
        <a:lstStyle/>
        <a:p>
          <a:endParaRPr lang="es-ES"/>
        </a:p>
      </dgm:t>
    </dgm:pt>
    <dgm:pt modelId="{F3C8D23D-9C2D-4583-91FF-123861173D33}">
      <dgm:prSet phldrT="[Texto]" custT="1"/>
      <dgm:spPr/>
      <dgm:t>
        <a:bodyPr/>
        <a:lstStyle/>
        <a:p>
          <a:r>
            <a:rPr lang="es-ES" sz="2000" dirty="0">
              <a:latin typeface="Arial" panose="020B0604020202020204" pitchFamily="34" charset="0"/>
              <a:cs typeface="Arial" panose="020B0604020202020204" pitchFamily="34" charset="0"/>
            </a:rPr>
            <a:t>DECRETO CON JERARQUÍA DE LEY</a:t>
          </a:r>
        </a:p>
      </dgm:t>
    </dgm:pt>
    <dgm:pt modelId="{F8169C0D-AC85-426A-89C8-57F8C10AC3CD}" type="parTrans" cxnId="{534CCEC6-3C31-4417-A842-1D2662A706BC}">
      <dgm:prSet/>
      <dgm:spPr/>
      <dgm:t>
        <a:bodyPr/>
        <a:lstStyle/>
        <a:p>
          <a:endParaRPr lang="es-ES"/>
        </a:p>
      </dgm:t>
    </dgm:pt>
    <dgm:pt modelId="{6F8F60B5-8B90-488A-8217-D954810FAAEE}" type="sibTrans" cxnId="{534CCEC6-3C31-4417-A842-1D2662A706BC}">
      <dgm:prSet/>
      <dgm:spPr/>
      <dgm:t>
        <a:bodyPr/>
        <a:lstStyle/>
        <a:p>
          <a:endParaRPr lang="es-ES"/>
        </a:p>
      </dgm:t>
    </dgm:pt>
    <dgm:pt modelId="{C3FFA4BB-990C-404B-B652-31E4A18A8FC2}">
      <dgm:prSet phldrT="[Texto]" custT="1"/>
      <dgm:spPr/>
      <dgm:t>
        <a:bodyPr/>
        <a:lstStyle/>
        <a:p>
          <a:r>
            <a:rPr lang="es-ES" sz="2000" dirty="0">
              <a:latin typeface="Arial" panose="020B0604020202020204" pitchFamily="34" charset="0"/>
              <a:cs typeface="Arial" panose="020B0604020202020204" pitchFamily="34" charset="0"/>
            </a:rPr>
            <a:t>Decreto con Fuerza de Ley</a:t>
          </a:r>
        </a:p>
      </dgm:t>
    </dgm:pt>
    <dgm:pt modelId="{EDA0991B-D1B8-48EC-8E47-6B3E4E655C7B}" type="parTrans" cxnId="{5230CD2E-8A49-4080-A61A-98595A0BAD99}">
      <dgm:prSet/>
      <dgm:spPr/>
      <dgm:t>
        <a:bodyPr/>
        <a:lstStyle/>
        <a:p>
          <a:endParaRPr lang="es-ES"/>
        </a:p>
      </dgm:t>
    </dgm:pt>
    <dgm:pt modelId="{7AE29D85-7C07-4B38-948E-F22EE4A5EA2D}" type="sibTrans" cxnId="{5230CD2E-8A49-4080-A61A-98595A0BAD99}">
      <dgm:prSet/>
      <dgm:spPr/>
      <dgm:t>
        <a:bodyPr/>
        <a:lstStyle/>
        <a:p>
          <a:endParaRPr lang="es-ES"/>
        </a:p>
      </dgm:t>
    </dgm:pt>
    <dgm:pt modelId="{015C4B9E-2188-4202-B966-47198B63EB3D}">
      <dgm:prSet phldrT="[Texto]" custT="1"/>
      <dgm:spPr/>
      <dgm:t>
        <a:bodyPr/>
        <a:lstStyle/>
        <a:p>
          <a:r>
            <a:rPr lang="es-ES" sz="1800" dirty="0">
              <a:latin typeface="Arial" panose="020B0604020202020204" pitchFamily="34" charset="0"/>
              <a:cs typeface="Arial" panose="020B0604020202020204" pitchFamily="34" charset="0"/>
            </a:rPr>
            <a:t>Decreto Ley</a:t>
          </a:r>
        </a:p>
      </dgm:t>
    </dgm:pt>
    <dgm:pt modelId="{CAA2C0BC-2035-432B-BAB3-16A67E84C14C}" type="parTrans" cxnId="{9B046AEF-8909-4EF8-9563-58CCF85D8662}">
      <dgm:prSet/>
      <dgm:spPr/>
      <dgm:t>
        <a:bodyPr/>
        <a:lstStyle/>
        <a:p>
          <a:endParaRPr lang="es-ES"/>
        </a:p>
      </dgm:t>
    </dgm:pt>
    <dgm:pt modelId="{4961DB37-3555-4E75-B169-FC541E090ACA}" type="sibTrans" cxnId="{9B046AEF-8909-4EF8-9563-58CCF85D8662}">
      <dgm:prSet/>
      <dgm:spPr/>
      <dgm:t>
        <a:bodyPr/>
        <a:lstStyle/>
        <a:p>
          <a:endParaRPr lang="es-ES"/>
        </a:p>
      </dgm:t>
    </dgm:pt>
    <dgm:pt modelId="{C2BC477A-1979-4E66-A20F-8A0C3A80E241}">
      <dgm:prSet custT="1"/>
      <dgm:spPr/>
      <dgm:t>
        <a:bodyPr/>
        <a:lstStyle/>
        <a:p>
          <a:pPr marL="0" indent="0" algn="just">
            <a:buNone/>
          </a:pPr>
          <a:endParaRPr lang="es-ES" altLang="es-ES" sz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indent="0" algn="just">
            <a:buNone/>
          </a:pPr>
          <a:endParaRPr lang="es-ES" altLang="es-ES" sz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indent="0" algn="just">
            <a:buNone/>
          </a:pPr>
          <a:r>
            <a:rPr lang="es-ES" altLang="es-ES" sz="1600" dirty="0">
              <a:latin typeface="Arial" panose="020B0604020202020204" pitchFamily="34" charset="0"/>
              <a:cs typeface="Arial" panose="020B0604020202020204" pitchFamily="34" charset="0"/>
            </a:rPr>
            <a:t>Forman parte de la actividad legislativa en cuanto no este funcionando el Congreso ni rigiendo la Constitución.</a:t>
          </a:r>
        </a:p>
        <a:p>
          <a:endParaRPr lang="es-E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C856FA2-2842-4076-845E-B326DB47D463}" type="parTrans" cxnId="{D139D29D-2D63-4249-89B9-AEB7DC39B33F}">
      <dgm:prSet/>
      <dgm:spPr/>
      <dgm:t>
        <a:bodyPr/>
        <a:lstStyle/>
        <a:p>
          <a:endParaRPr lang="es-ES"/>
        </a:p>
      </dgm:t>
    </dgm:pt>
    <dgm:pt modelId="{0E017782-D0AB-4E58-AFDF-5E22722ACFB0}" type="sibTrans" cxnId="{D139D29D-2D63-4249-89B9-AEB7DC39B33F}">
      <dgm:prSet/>
      <dgm:spPr/>
      <dgm:t>
        <a:bodyPr/>
        <a:lstStyle/>
        <a:p>
          <a:endParaRPr lang="es-ES"/>
        </a:p>
      </dgm:t>
    </dgm:pt>
    <dgm:pt modelId="{F1CBC1DC-3A7B-4FF3-A5FE-EFAF7A530D91}">
      <dgm:prSet custT="1"/>
      <dgm:spPr/>
      <dgm:t>
        <a:bodyPr/>
        <a:lstStyle/>
        <a:p>
          <a:pPr algn="just"/>
          <a:r>
            <a:rPr lang="es-ES" altLang="es-ES" sz="1600" b="0" dirty="0">
              <a:latin typeface="Arial" panose="020B0604020202020204" pitchFamily="34" charset="0"/>
              <a:cs typeface="Arial" panose="020B0604020202020204" pitchFamily="34" charset="0"/>
            </a:rPr>
            <a:t>Norma jurídica dictada por el P. De la R. por delegación de facultades que le confiere el legislativo sobre materias que la propia Constitución señala, </a:t>
          </a:r>
          <a:r>
            <a:rPr lang="es-ES" altLang="es-ES" sz="1600" b="0" u="sng" dirty="0">
              <a:latin typeface="Arial" panose="020B0604020202020204" pitchFamily="34" charset="0"/>
              <a:cs typeface="Arial" panose="020B0604020202020204" pitchFamily="34" charset="0"/>
            </a:rPr>
            <a:t>o bien para fijar el texto refundido, coordinado y sistematizado de las leyes.</a:t>
          </a:r>
        </a:p>
        <a:p>
          <a:pPr algn="just"/>
          <a:r>
            <a:rPr lang="es-ES" altLang="es-ES" sz="1600" b="0" u="sng" dirty="0">
              <a:latin typeface="Arial" panose="020B0604020202020204" pitchFamily="34" charset="0"/>
              <a:cs typeface="Arial" panose="020B0604020202020204" pitchFamily="34" charset="0"/>
            </a:rPr>
            <a:t>DFL N°1/19653, DFL N° 29</a:t>
          </a:r>
          <a:endParaRPr lang="es-ES" altLang="es-ES" sz="1600" u="sng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D3B6027-760F-4F77-8CC3-F6FDB81249CB}" type="parTrans" cxnId="{5F35B7EE-1A95-4651-9899-B990766574FA}">
      <dgm:prSet/>
      <dgm:spPr/>
      <dgm:t>
        <a:bodyPr/>
        <a:lstStyle/>
        <a:p>
          <a:endParaRPr lang="es-ES"/>
        </a:p>
      </dgm:t>
    </dgm:pt>
    <dgm:pt modelId="{E10B0538-3169-464B-96B4-82DA71D1A43D}" type="sibTrans" cxnId="{5F35B7EE-1A95-4651-9899-B990766574FA}">
      <dgm:prSet/>
      <dgm:spPr/>
      <dgm:t>
        <a:bodyPr/>
        <a:lstStyle/>
        <a:p>
          <a:endParaRPr lang="es-ES"/>
        </a:p>
      </dgm:t>
    </dgm:pt>
    <dgm:pt modelId="{E57D7963-31AD-4596-944B-CEED9E2C511A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18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600" dirty="0">
              <a:latin typeface="Arial" panose="020B0604020202020204" pitchFamily="34" charset="0"/>
              <a:cs typeface="Arial" panose="020B0604020202020204" pitchFamily="34" charset="0"/>
            </a:rPr>
            <a:t>Ejemplos</a:t>
          </a:r>
          <a:endParaRPr lang="es-ES" sz="1600" b="1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1B26E00-0EE4-4A0B-AB2E-5C8F6DFB0D5D}" type="parTrans" cxnId="{6ECCE125-8305-4B9F-B2CC-85C0D36093A7}">
      <dgm:prSet/>
      <dgm:spPr/>
      <dgm:t>
        <a:bodyPr/>
        <a:lstStyle/>
        <a:p>
          <a:endParaRPr lang="es-ES"/>
        </a:p>
      </dgm:t>
    </dgm:pt>
    <dgm:pt modelId="{D751C937-4E2F-4632-9FBA-88FCBB6004BA}" type="sibTrans" cxnId="{6ECCE125-8305-4B9F-B2CC-85C0D36093A7}">
      <dgm:prSet/>
      <dgm:spPr/>
      <dgm:t>
        <a:bodyPr/>
        <a:lstStyle/>
        <a:p>
          <a:endParaRPr lang="es-ES"/>
        </a:p>
      </dgm:t>
    </dgm:pt>
    <dgm:pt modelId="{032EA9E2-274A-4D1C-A13F-0E435A63F27E}">
      <dgm:prSet custT="1"/>
      <dgm:spPr/>
      <dgm:t>
        <a:bodyPr/>
        <a:lstStyle/>
        <a:p>
          <a:pPr algn="ctr"/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1" action="ppaction://hlinkfile"/>
            </a:rPr>
            <a:t>D.L. 2.222</a:t>
          </a:r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4B52183-DE55-46A8-BD58-92F33E0F4C40}" type="parTrans" cxnId="{A8297528-5E4A-466D-B192-B9738BD0E6A1}">
      <dgm:prSet/>
      <dgm:spPr/>
      <dgm:t>
        <a:bodyPr/>
        <a:lstStyle/>
        <a:p>
          <a:endParaRPr lang="es-ES"/>
        </a:p>
      </dgm:t>
    </dgm:pt>
    <dgm:pt modelId="{7E6583F8-CF1B-4B81-8BB3-597F6E855D97}" type="sibTrans" cxnId="{A8297528-5E4A-466D-B192-B9738BD0E6A1}">
      <dgm:prSet/>
      <dgm:spPr/>
      <dgm:t>
        <a:bodyPr/>
        <a:lstStyle/>
        <a:p>
          <a:endParaRPr lang="es-ES"/>
        </a:p>
      </dgm:t>
    </dgm:pt>
    <dgm:pt modelId="{5396924C-743D-4995-922C-855A5C296FD2}">
      <dgm:prSet custT="1"/>
      <dgm:spPr/>
      <dgm:t>
        <a:bodyPr/>
        <a:lstStyle/>
        <a:p>
          <a:r>
            <a:rPr lang="es-ES" sz="1600" dirty="0">
              <a:latin typeface="Arial" panose="020B0604020202020204" pitchFamily="34" charset="0"/>
              <a:cs typeface="Arial" panose="020B0604020202020204" pitchFamily="34" charset="0"/>
            </a:rPr>
            <a:t>Art. 64 C.P.R.</a:t>
          </a:r>
        </a:p>
      </dgm:t>
    </dgm:pt>
    <dgm:pt modelId="{AEB0D7B1-D39C-4C15-A207-00F33F4B49C8}" type="parTrans" cxnId="{E2F07C90-E633-4D72-9057-B311DF82F594}">
      <dgm:prSet/>
      <dgm:spPr/>
      <dgm:t>
        <a:bodyPr/>
        <a:lstStyle/>
        <a:p>
          <a:endParaRPr lang="es-ES"/>
        </a:p>
      </dgm:t>
    </dgm:pt>
    <dgm:pt modelId="{FC9B61BA-870B-4239-80F6-54071B5A3CB2}" type="sibTrans" cxnId="{E2F07C90-E633-4D72-9057-B311DF82F594}">
      <dgm:prSet/>
      <dgm:spPr/>
      <dgm:t>
        <a:bodyPr/>
        <a:lstStyle/>
        <a:p>
          <a:endParaRPr lang="es-ES"/>
        </a:p>
      </dgm:t>
    </dgm:pt>
    <dgm:pt modelId="{AF2910AE-A4E6-4EF9-BBD7-FD6C880E2C49}" type="pres">
      <dgm:prSet presAssocID="{09EF005B-E047-4D06-8AE8-16E24476CB85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92641B79-F0C7-489B-837B-1B6D00CE2B75}" type="pres">
      <dgm:prSet presAssocID="{09EF005B-E047-4D06-8AE8-16E24476CB85}" presName="hierFlow" presStyleCnt="0"/>
      <dgm:spPr/>
    </dgm:pt>
    <dgm:pt modelId="{5574BDA4-BA8A-496D-BD30-BC62545A82E5}" type="pres">
      <dgm:prSet presAssocID="{09EF005B-E047-4D06-8AE8-16E24476CB85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328AE598-76D4-4C38-A8D7-974848A09FCF}" type="pres">
      <dgm:prSet presAssocID="{F3C8D23D-9C2D-4583-91FF-123861173D33}" presName="Name14" presStyleCnt="0"/>
      <dgm:spPr/>
    </dgm:pt>
    <dgm:pt modelId="{7D7C6D81-7996-4AAC-BC05-FA1182C81FBE}" type="pres">
      <dgm:prSet presAssocID="{F3C8D23D-9C2D-4583-91FF-123861173D33}" presName="level1Shape" presStyleLbl="node0" presStyleIdx="0" presStyleCnt="1" custScaleX="232687" custScaleY="93231">
        <dgm:presLayoutVars>
          <dgm:chPref val="3"/>
        </dgm:presLayoutVars>
      </dgm:prSet>
      <dgm:spPr/>
    </dgm:pt>
    <dgm:pt modelId="{445B713D-8BF5-4573-A15F-61A50D796D69}" type="pres">
      <dgm:prSet presAssocID="{F3C8D23D-9C2D-4583-91FF-123861173D33}" presName="hierChild2" presStyleCnt="0"/>
      <dgm:spPr/>
    </dgm:pt>
    <dgm:pt modelId="{7B492253-91ED-409C-A6E1-690C05CAE04F}" type="pres">
      <dgm:prSet presAssocID="{AEB0D7B1-D39C-4C15-A207-00F33F4B49C8}" presName="Name19" presStyleLbl="parChTrans1D2" presStyleIdx="0" presStyleCnt="3"/>
      <dgm:spPr/>
    </dgm:pt>
    <dgm:pt modelId="{400E7F29-B5D7-4DDE-AB4E-F941035D407A}" type="pres">
      <dgm:prSet presAssocID="{5396924C-743D-4995-922C-855A5C296FD2}" presName="Name21" presStyleCnt="0"/>
      <dgm:spPr/>
    </dgm:pt>
    <dgm:pt modelId="{E9A1ED60-3B47-4860-97D7-4D541CBF776F}" type="pres">
      <dgm:prSet presAssocID="{5396924C-743D-4995-922C-855A5C296FD2}" presName="level2Shape" presStyleLbl="node2" presStyleIdx="0" presStyleCnt="3" custScaleX="92632" custScaleY="69674"/>
      <dgm:spPr/>
    </dgm:pt>
    <dgm:pt modelId="{6EE574C0-1DFE-429F-8EDA-1AC190ACF86F}" type="pres">
      <dgm:prSet presAssocID="{5396924C-743D-4995-922C-855A5C296FD2}" presName="hierChild3" presStyleCnt="0"/>
      <dgm:spPr/>
    </dgm:pt>
    <dgm:pt modelId="{409B3EA4-ABF4-4C86-A3E1-06FE77DED58C}" type="pres">
      <dgm:prSet presAssocID="{EDA0991B-D1B8-48EC-8E47-6B3E4E655C7B}" presName="Name19" presStyleLbl="parChTrans1D2" presStyleIdx="1" presStyleCnt="3"/>
      <dgm:spPr/>
    </dgm:pt>
    <dgm:pt modelId="{044B06D3-7583-4A12-9C67-63B499C246AA}" type="pres">
      <dgm:prSet presAssocID="{C3FFA4BB-990C-404B-B652-31E4A18A8FC2}" presName="Name21" presStyleCnt="0"/>
      <dgm:spPr/>
    </dgm:pt>
    <dgm:pt modelId="{7F1F27C2-742E-46D0-BE79-C34DCA7F92CF}" type="pres">
      <dgm:prSet presAssocID="{C3FFA4BB-990C-404B-B652-31E4A18A8FC2}" presName="level2Shape" presStyleLbl="node2" presStyleIdx="1" presStyleCnt="3" custScaleX="199956" custScaleY="74587" custLinFactNeighborX="-664" custLinFactNeighborY="-2883"/>
      <dgm:spPr/>
    </dgm:pt>
    <dgm:pt modelId="{A123BDA2-C68D-4E2E-AA69-4A66D1492CDA}" type="pres">
      <dgm:prSet presAssocID="{C3FFA4BB-990C-404B-B652-31E4A18A8FC2}" presName="hierChild3" presStyleCnt="0"/>
      <dgm:spPr/>
    </dgm:pt>
    <dgm:pt modelId="{15D58EC5-C6C9-43A8-892C-0479281A0E15}" type="pres">
      <dgm:prSet presAssocID="{5D3B6027-760F-4F77-8CC3-F6FDB81249CB}" presName="Name19" presStyleLbl="parChTrans1D3" presStyleIdx="0" presStyleCnt="3"/>
      <dgm:spPr/>
    </dgm:pt>
    <dgm:pt modelId="{D3188018-63B1-4631-885C-9A8030229C4B}" type="pres">
      <dgm:prSet presAssocID="{F1CBC1DC-3A7B-4FF3-A5FE-EFAF7A530D91}" presName="Name21" presStyleCnt="0"/>
      <dgm:spPr/>
    </dgm:pt>
    <dgm:pt modelId="{6BCCAFD5-F169-467D-ADC7-98E2A9B463AD}" type="pres">
      <dgm:prSet presAssocID="{F1CBC1DC-3A7B-4FF3-A5FE-EFAF7A530D91}" presName="level2Shape" presStyleLbl="node3" presStyleIdx="0" presStyleCnt="3" custScaleX="179678" custScaleY="208160"/>
      <dgm:spPr/>
    </dgm:pt>
    <dgm:pt modelId="{BD8C45EC-0630-4DC4-B86C-0D86600FFD86}" type="pres">
      <dgm:prSet presAssocID="{F1CBC1DC-3A7B-4FF3-A5FE-EFAF7A530D91}" presName="hierChild3" presStyleCnt="0"/>
      <dgm:spPr/>
    </dgm:pt>
    <dgm:pt modelId="{82293CB9-79CE-4DF3-B7C4-794483B53BEC}" type="pres">
      <dgm:prSet presAssocID="{CAA2C0BC-2035-432B-BAB3-16A67E84C14C}" presName="Name19" presStyleLbl="parChTrans1D2" presStyleIdx="2" presStyleCnt="3"/>
      <dgm:spPr/>
    </dgm:pt>
    <dgm:pt modelId="{2A1FF8D0-F2AF-4DC4-9336-BF80FAEC9035}" type="pres">
      <dgm:prSet presAssocID="{015C4B9E-2188-4202-B966-47198B63EB3D}" presName="Name21" presStyleCnt="0"/>
      <dgm:spPr/>
    </dgm:pt>
    <dgm:pt modelId="{61313883-2278-4604-B5D0-A5D8B8E4E6E7}" type="pres">
      <dgm:prSet presAssocID="{015C4B9E-2188-4202-B966-47198B63EB3D}" presName="level2Shape" presStyleLbl="node2" presStyleIdx="2" presStyleCnt="3" custScaleX="99004" custScaleY="60517"/>
      <dgm:spPr/>
    </dgm:pt>
    <dgm:pt modelId="{9A45D0C5-A06D-4525-92E2-E037BAE22355}" type="pres">
      <dgm:prSet presAssocID="{015C4B9E-2188-4202-B966-47198B63EB3D}" presName="hierChild3" presStyleCnt="0"/>
      <dgm:spPr/>
    </dgm:pt>
    <dgm:pt modelId="{01C8C5BA-3528-4A5E-8879-958384631EF9}" type="pres">
      <dgm:prSet presAssocID="{2C856FA2-2842-4076-845E-B326DB47D463}" presName="Name19" presStyleLbl="parChTrans1D3" presStyleIdx="1" presStyleCnt="3"/>
      <dgm:spPr/>
    </dgm:pt>
    <dgm:pt modelId="{69B3106D-5AA2-4B29-BDFC-8A6ABFD5A276}" type="pres">
      <dgm:prSet presAssocID="{C2BC477A-1979-4E66-A20F-8A0C3A80E241}" presName="Name21" presStyleCnt="0"/>
      <dgm:spPr/>
    </dgm:pt>
    <dgm:pt modelId="{5BE159F2-4644-4B49-8D67-50776EA76F8A}" type="pres">
      <dgm:prSet presAssocID="{C2BC477A-1979-4E66-A20F-8A0C3A80E241}" presName="level2Shape" presStyleLbl="node3" presStyleIdx="1" presStyleCnt="3" custScaleX="158434" custScaleY="135953"/>
      <dgm:spPr/>
    </dgm:pt>
    <dgm:pt modelId="{EA510471-28B8-4AD9-B38C-43289F31C9ED}" type="pres">
      <dgm:prSet presAssocID="{C2BC477A-1979-4E66-A20F-8A0C3A80E241}" presName="hierChild3" presStyleCnt="0"/>
      <dgm:spPr/>
    </dgm:pt>
    <dgm:pt modelId="{BA0FC695-5F6F-4F25-AA4D-7EB1B83BDDDB}" type="pres">
      <dgm:prSet presAssocID="{B1B26E00-0EE4-4A0B-AB2E-5C8F6DFB0D5D}" presName="Name19" presStyleLbl="parChTrans1D3" presStyleIdx="2" presStyleCnt="3"/>
      <dgm:spPr/>
    </dgm:pt>
    <dgm:pt modelId="{E73FAD61-EA36-48A1-9FFE-6346564863D4}" type="pres">
      <dgm:prSet presAssocID="{E57D7963-31AD-4596-944B-CEED9E2C511A}" presName="Name21" presStyleCnt="0"/>
      <dgm:spPr/>
    </dgm:pt>
    <dgm:pt modelId="{EEDFA5BB-B8CA-41A7-9B40-65CB73E7AFD1}" type="pres">
      <dgm:prSet presAssocID="{E57D7963-31AD-4596-944B-CEED9E2C511A}" presName="level2Shape" presStyleLbl="node3" presStyleIdx="2" presStyleCnt="3" custScaleX="102172" custScaleY="45291"/>
      <dgm:spPr/>
    </dgm:pt>
    <dgm:pt modelId="{D574F170-11F7-4231-81E2-F5920D7DB863}" type="pres">
      <dgm:prSet presAssocID="{E57D7963-31AD-4596-944B-CEED9E2C511A}" presName="hierChild3" presStyleCnt="0"/>
      <dgm:spPr/>
    </dgm:pt>
    <dgm:pt modelId="{2D213684-BFC9-4417-9C40-FDC400A4B3AD}" type="pres">
      <dgm:prSet presAssocID="{04B52183-DE55-46A8-BD58-92F33E0F4C40}" presName="Name19" presStyleLbl="parChTrans1D4" presStyleIdx="0" presStyleCnt="1"/>
      <dgm:spPr/>
    </dgm:pt>
    <dgm:pt modelId="{7D5AE0A7-51FB-44D5-9A34-47D7064428A7}" type="pres">
      <dgm:prSet presAssocID="{032EA9E2-274A-4D1C-A13F-0E435A63F27E}" presName="Name21" presStyleCnt="0"/>
      <dgm:spPr/>
    </dgm:pt>
    <dgm:pt modelId="{5AB587E4-DD68-46B9-997E-6BC7BFA9D995}" type="pres">
      <dgm:prSet presAssocID="{032EA9E2-274A-4D1C-A13F-0E435A63F27E}" presName="level2Shape" presStyleLbl="node4" presStyleIdx="0" presStyleCnt="1" custScaleX="107830" custScaleY="53130" custLinFactNeighborX="1021" custLinFactNeighborY="3639"/>
      <dgm:spPr/>
    </dgm:pt>
    <dgm:pt modelId="{807B00BF-8D9D-4212-AF85-DD1B4C8611DB}" type="pres">
      <dgm:prSet presAssocID="{032EA9E2-274A-4D1C-A13F-0E435A63F27E}" presName="hierChild3" presStyleCnt="0"/>
      <dgm:spPr/>
    </dgm:pt>
    <dgm:pt modelId="{F6A9F673-3D76-4109-8050-A7C8C2159A95}" type="pres">
      <dgm:prSet presAssocID="{09EF005B-E047-4D06-8AE8-16E24476CB85}" presName="bgShapesFlow" presStyleCnt="0"/>
      <dgm:spPr/>
    </dgm:pt>
  </dgm:ptLst>
  <dgm:cxnLst>
    <dgm:cxn modelId="{F2715501-7B7C-4987-A3FC-507A622987C3}" type="presOf" srcId="{5396924C-743D-4995-922C-855A5C296FD2}" destId="{E9A1ED60-3B47-4860-97D7-4D541CBF776F}" srcOrd="0" destOrd="0" presId="urn:microsoft.com/office/officeart/2005/8/layout/hierarchy6"/>
    <dgm:cxn modelId="{BE129304-A7EA-4C2B-9A09-5EBB09113A7C}" type="presOf" srcId="{F1CBC1DC-3A7B-4FF3-A5FE-EFAF7A530D91}" destId="{6BCCAFD5-F169-467D-ADC7-98E2A9B463AD}" srcOrd="0" destOrd="0" presId="urn:microsoft.com/office/officeart/2005/8/layout/hierarchy6"/>
    <dgm:cxn modelId="{79587F08-4867-4BC8-A025-81421FD198A1}" type="presOf" srcId="{CAA2C0BC-2035-432B-BAB3-16A67E84C14C}" destId="{82293CB9-79CE-4DF3-B7C4-794483B53BEC}" srcOrd="0" destOrd="0" presId="urn:microsoft.com/office/officeart/2005/8/layout/hierarchy6"/>
    <dgm:cxn modelId="{FBB3CE0B-D6C4-4EA1-AEA3-974E9B6FB788}" type="presOf" srcId="{5D3B6027-760F-4F77-8CC3-F6FDB81249CB}" destId="{15D58EC5-C6C9-43A8-892C-0479281A0E15}" srcOrd="0" destOrd="0" presId="urn:microsoft.com/office/officeart/2005/8/layout/hierarchy6"/>
    <dgm:cxn modelId="{8A7C5421-F5DC-4561-9E94-F811D4C098C0}" type="presOf" srcId="{2C856FA2-2842-4076-845E-B326DB47D463}" destId="{01C8C5BA-3528-4A5E-8879-958384631EF9}" srcOrd="0" destOrd="0" presId="urn:microsoft.com/office/officeart/2005/8/layout/hierarchy6"/>
    <dgm:cxn modelId="{6ECCE125-8305-4B9F-B2CC-85C0D36093A7}" srcId="{015C4B9E-2188-4202-B966-47198B63EB3D}" destId="{E57D7963-31AD-4596-944B-CEED9E2C511A}" srcOrd="1" destOrd="0" parTransId="{B1B26E00-0EE4-4A0B-AB2E-5C8F6DFB0D5D}" sibTransId="{D751C937-4E2F-4632-9FBA-88FCBB6004BA}"/>
    <dgm:cxn modelId="{A8297528-5E4A-466D-B192-B9738BD0E6A1}" srcId="{E57D7963-31AD-4596-944B-CEED9E2C511A}" destId="{032EA9E2-274A-4D1C-A13F-0E435A63F27E}" srcOrd="0" destOrd="0" parTransId="{04B52183-DE55-46A8-BD58-92F33E0F4C40}" sibTransId="{7E6583F8-CF1B-4B81-8BB3-597F6E855D97}"/>
    <dgm:cxn modelId="{5230CD2E-8A49-4080-A61A-98595A0BAD99}" srcId="{F3C8D23D-9C2D-4583-91FF-123861173D33}" destId="{C3FFA4BB-990C-404B-B652-31E4A18A8FC2}" srcOrd="1" destOrd="0" parTransId="{EDA0991B-D1B8-48EC-8E47-6B3E4E655C7B}" sibTransId="{7AE29D85-7C07-4B38-948E-F22EE4A5EA2D}"/>
    <dgm:cxn modelId="{67F73349-A167-425B-AA7C-6544CE11092A}" type="presOf" srcId="{015C4B9E-2188-4202-B966-47198B63EB3D}" destId="{61313883-2278-4604-B5D0-A5D8B8E4E6E7}" srcOrd="0" destOrd="0" presId="urn:microsoft.com/office/officeart/2005/8/layout/hierarchy6"/>
    <dgm:cxn modelId="{D422F949-5B48-424D-A2B4-4158F5CF021B}" type="presOf" srcId="{EDA0991B-D1B8-48EC-8E47-6B3E4E655C7B}" destId="{409B3EA4-ABF4-4C86-A3E1-06FE77DED58C}" srcOrd="0" destOrd="0" presId="urn:microsoft.com/office/officeart/2005/8/layout/hierarchy6"/>
    <dgm:cxn modelId="{AFD06F6F-FBB6-452E-8E94-8B43B315D5A0}" type="presOf" srcId="{C3FFA4BB-990C-404B-B652-31E4A18A8FC2}" destId="{7F1F27C2-742E-46D0-BE79-C34DCA7F92CF}" srcOrd="0" destOrd="0" presId="urn:microsoft.com/office/officeart/2005/8/layout/hierarchy6"/>
    <dgm:cxn modelId="{E2F07C90-E633-4D72-9057-B311DF82F594}" srcId="{F3C8D23D-9C2D-4583-91FF-123861173D33}" destId="{5396924C-743D-4995-922C-855A5C296FD2}" srcOrd="0" destOrd="0" parTransId="{AEB0D7B1-D39C-4C15-A207-00F33F4B49C8}" sibTransId="{FC9B61BA-870B-4239-80F6-54071B5A3CB2}"/>
    <dgm:cxn modelId="{D139D29D-2D63-4249-89B9-AEB7DC39B33F}" srcId="{015C4B9E-2188-4202-B966-47198B63EB3D}" destId="{C2BC477A-1979-4E66-A20F-8A0C3A80E241}" srcOrd="0" destOrd="0" parTransId="{2C856FA2-2842-4076-845E-B326DB47D463}" sibTransId="{0E017782-D0AB-4E58-AFDF-5E22722ACFB0}"/>
    <dgm:cxn modelId="{059F1CA5-4BC3-45C7-A77C-008B807857F8}" type="presOf" srcId="{032EA9E2-274A-4D1C-A13F-0E435A63F27E}" destId="{5AB587E4-DD68-46B9-997E-6BC7BFA9D995}" srcOrd="0" destOrd="0" presId="urn:microsoft.com/office/officeart/2005/8/layout/hierarchy6"/>
    <dgm:cxn modelId="{446032AB-C665-48CA-A6FF-36E85F64F49B}" type="presOf" srcId="{B1B26E00-0EE4-4A0B-AB2E-5C8F6DFB0D5D}" destId="{BA0FC695-5F6F-4F25-AA4D-7EB1B83BDDDB}" srcOrd="0" destOrd="0" presId="urn:microsoft.com/office/officeart/2005/8/layout/hierarchy6"/>
    <dgm:cxn modelId="{EBEFA9AE-5260-486F-92C5-59B858A80C3B}" type="presOf" srcId="{AEB0D7B1-D39C-4C15-A207-00F33F4B49C8}" destId="{7B492253-91ED-409C-A6E1-690C05CAE04F}" srcOrd="0" destOrd="0" presId="urn:microsoft.com/office/officeart/2005/8/layout/hierarchy6"/>
    <dgm:cxn modelId="{DA6EB5B0-5DE8-454B-98B6-FDD5C7C4964B}" type="presOf" srcId="{04B52183-DE55-46A8-BD58-92F33E0F4C40}" destId="{2D213684-BFC9-4417-9C40-FDC400A4B3AD}" srcOrd="0" destOrd="0" presId="urn:microsoft.com/office/officeart/2005/8/layout/hierarchy6"/>
    <dgm:cxn modelId="{0C0087B5-36F1-4898-8F76-978A76430190}" type="presOf" srcId="{09EF005B-E047-4D06-8AE8-16E24476CB85}" destId="{AF2910AE-A4E6-4EF9-BBD7-FD6C880E2C49}" srcOrd="0" destOrd="0" presId="urn:microsoft.com/office/officeart/2005/8/layout/hierarchy6"/>
    <dgm:cxn modelId="{4F0EABC4-EF7B-4D96-9326-3781611FAF17}" type="presOf" srcId="{E57D7963-31AD-4596-944B-CEED9E2C511A}" destId="{EEDFA5BB-B8CA-41A7-9B40-65CB73E7AFD1}" srcOrd="0" destOrd="0" presId="urn:microsoft.com/office/officeart/2005/8/layout/hierarchy6"/>
    <dgm:cxn modelId="{534CCEC6-3C31-4417-A842-1D2662A706BC}" srcId="{09EF005B-E047-4D06-8AE8-16E24476CB85}" destId="{F3C8D23D-9C2D-4583-91FF-123861173D33}" srcOrd="0" destOrd="0" parTransId="{F8169C0D-AC85-426A-89C8-57F8C10AC3CD}" sibTransId="{6F8F60B5-8B90-488A-8217-D954810FAAEE}"/>
    <dgm:cxn modelId="{F4B1BEE7-FFAD-47D1-9350-8C51C7CE44B2}" type="presOf" srcId="{C2BC477A-1979-4E66-A20F-8A0C3A80E241}" destId="{5BE159F2-4644-4B49-8D67-50776EA76F8A}" srcOrd="0" destOrd="0" presId="urn:microsoft.com/office/officeart/2005/8/layout/hierarchy6"/>
    <dgm:cxn modelId="{5F35B7EE-1A95-4651-9899-B990766574FA}" srcId="{C3FFA4BB-990C-404B-B652-31E4A18A8FC2}" destId="{F1CBC1DC-3A7B-4FF3-A5FE-EFAF7A530D91}" srcOrd="0" destOrd="0" parTransId="{5D3B6027-760F-4F77-8CC3-F6FDB81249CB}" sibTransId="{E10B0538-3169-464B-96B4-82DA71D1A43D}"/>
    <dgm:cxn modelId="{F29FC5EE-62B3-4447-8F10-0BE8AFE6017F}" type="presOf" srcId="{F3C8D23D-9C2D-4583-91FF-123861173D33}" destId="{7D7C6D81-7996-4AAC-BC05-FA1182C81FBE}" srcOrd="0" destOrd="0" presId="urn:microsoft.com/office/officeart/2005/8/layout/hierarchy6"/>
    <dgm:cxn modelId="{9B046AEF-8909-4EF8-9563-58CCF85D8662}" srcId="{F3C8D23D-9C2D-4583-91FF-123861173D33}" destId="{015C4B9E-2188-4202-B966-47198B63EB3D}" srcOrd="2" destOrd="0" parTransId="{CAA2C0BC-2035-432B-BAB3-16A67E84C14C}" sibTransId="{4961DB37-3555-4E75-B169-FC541E090ACA}"/>
    <dgm:cxn modelId="{02AD60D3-0E79-4B5A-8F96-48B6C4B7DCA1}" type="presParOf" srcId="{AF2910AE-A4E6-4EF9-BBD7-FD6C880E2C49}" destId="{92641B79-F0C7-489B-837B-1B6D00CE2B75}" srcOrd="0" destOrd="0" presId="urn:microsoft.com/office/officeart/2005/8/layout/hierarchy6"/>
    <dgm:cxn modelId="{A62D66B1-D2D1-4496-AA1E-D2C6B1A2EC3A}" type="presParOf" srcId="{92641B79-F0C7-489B-837B-1B6D00CE2B75}" destId="{5574BDA4-BA8A-496D-BD30-BC62545A82E5}" srcOrd="0" destOrd="0" presId="urn:microsoft.com/office/officeart/2005/8/layout/hierarchy6"/>
    <dgm:cxn modelId="{7A2041E1-58C4-425A-B74A-79791734B15D}" type="presParOf" srcId="{5574BDA4-BA8A-496D-BD30-BC62545A82E5}" destId="{328AE598-76D4-4C38-A8D7-974848A09FCF}" srcOrd="0" destOrd="0" presId="urn:microsoft.com/office/officeart/2005/8/layout/hierarchy6"/>
    <dgm:cxn modelId="{62A33837-A85C-4120-B366-DDB1DB4450A2}" type="presParOf" srcId="{328AE598-76D4-4C38-A8D7-974848A09FCF}" destId="{7D7C6D81-7996-4AAC-BC05-FA1182C81FBE}" srcOrd="0" destOrd="0" presId="urn:microsoft.com/office/officeart/2005/8/layout/hierarchy6"/>
    <dgm:cxn modelId="{D42F766C-69EF-45FE-AB80-202F1BF1ABEF}" type="presParOf" srcId="{328AE598-76D4-4C38-A8D7-974848A09FCF}" destId="{445B713D-8BF5-4573-A15F-61A50D796D69}" srcOrd="1" destOrd="0" presId="urn:microsoft.com/office/officeart/2005/8/layout/hierarchy6"/>
    <dgm:cxn modelId="{A7748AB8-9457-4B76-8BAD-8D6E9EBBB01C}" type="presParOf" srcId="{445B713D-8BF5-4573-A15F-61A50D796D69}" destId="{7B492253-91ED-409C-A6E1-690C05CAE04F}" srcOrd="0" destOrd="0" presId="urn:microsoft.com/office/officeart/2005/8/layout/hierarchy6"/>
    <dgm:cxn modelId="{631054EC-E1FA-43E8-B7D2-4954453FCB0E}" type="presParOf" srcId="{445B713D-8BF5-4573-A15F-61A50D796D69}" destId="{400E7F29-B5D7-4DDE-AB4E-F941035D407A}" srcOrd="1" destOrd="0" presId="urn:microsoft.com/office/officeart/2005/8/layout/hierarchy6"/>
    <dgm:cxn modelId="{01C29574-3A71-492B-93BF-322A67D91FC6}" type="presParOf" srcId="{400E7F29-B5D7-4DDE-AB4E-F941035D407A}" destId="{E9A1ED60-3B47-4860-97D7-4D541CBF776F}" srcOrd="0" destOrd="0" presId="urn:microsoft.com/office/officeart/2005/8/layout/hierarchy6"/>
    <dgm:cxn modelId="{D7CCC24B-2BC8-45D6-9A87-87DE1E208CFB}" type="presParOf" srcId="{400E7F29-B5D7-4DDE-AB4E-F941035D407A}" destId="{6EE574C0-1DFE-429F-8EDA-1AC190ACF86F}" srcOrd="1" destOrd="0" presId="urn:microsoft.com/office/officeart/2005/8/layout/hierarchy6"/>
    <dgm:cxn modelId="{051E1DBB-7508-4FEB-A590-B37777699017}" type="presParOf" srcId="{445B713D-8BF5-4573-A15F-61A50D796D69}" destId="{409B3EA4-ABF4-4C86-A3E1-06FE77DED58C}" srcOrd="2" destOrd="0" presId="urn:microsoft.com/office/officeart/2005/8/layout/hierarchy6"/>
    <dgm:cxn modelId="{AC680B1B-3529-4E75-B338-178E14FCBCAD}" type="presParOf" srcId="{445B713D-8BF5-4573-A15F-61A50D796D69}" destId="{044B06D3-7583-4A12-9C67-63B499C246AA}" srcOrd="3" destOrd="0" presId="urn:microsoft.com/office/officeart/2005/8/layout/hierarchy6"/>
    <dgm:cxn modelId="{6F0811E8-348C-40A5-8750-E5BDA42D72D6}" type="presParOf" srcId="{044B06D3-7583-4A12-9C67-63B499C246AA}" destId="{7F1F27C2-742E-46D0-BE79-C34DCA7F92CF}" srcOrd="0" destOrd="0" presId="urn:microsoft.com/office/officeart/2005/8/layout/hierarchy6"/>
    <dgm:cxn modelId="{F48D4981-4FFC-4174-80AE-0487A73FD4BD}" type="presParOf" srcId="{044B06D3-7583-4A12-9C67-63B499C246AA}" destId="{A123BDA2-C68D-4E2E-AA69-4A66D1492CDA}" srcOrd="1" destOrd="0" presId="urn:microsoft.com/office/officeart/2005/8/layout/hierarchy6"/>
    <dgm:cxn modelId="{02D15073-972B-4E65-9D15-AC277E5C51B8}" type="presParOf" srcId="{A123BDA2-C68D-4E2E-AA69-4A66D1492CDA}" destId="{15D58EC5-C6C9-43A8-892C-0479281A0E15}" srcOrd="0" destOrd="0" presId="urn:microsoft.com/office/officeart/2005/8/layout/hierarchy6"/>
    <dgm:cxn modelId="{3ADFC879-C801-41E3-AC2F-86B1738ED2E2}" type="presParOf" srcId="{A123BDA2-C68D-4E2E-AA69-4A66D1492CDA}" destId="{D3188018-63B1-4631-885C-9A8030229C4B}" srcOrd="1" destOrd="0" presId="urn:microsoft.com/office/officeart/2005/8/layout/hierarchy6"/>
    <dgm:cxn modelId="{12267FA0-78DE-4150-86D5-FFC38CF151AD}" type="presParOf" srcId="{D3188018-63B1-4631-885C-9A8030229C4B}" destId="{6BCCAFD5-F169-467D-ADC7-98E2A9B463AD}" srcOrd="0" destOrd="0" presId="urn:microsoft.com/office/officeart/2005/8/layout/hierarchy6"/>
    <dgm:cxn modelId="{BC775F77-0909-4E75-A921-515A5DDE7440}" type="presParOf" srcId="{D3188018-63B1-4631-885C-9A8030229C4B}" destId="{BD8C45EC-0630-4DC4-B86C-0D86600FFD86}" srcOrd="1" destOrd="0" presId="urn:microsoft.com/office/officeart/2005/8/layout/hierarchy6"/>
    <dgm:cxn modelId="{5E2E4367-97AE-4093-8426-4B6799A484C9}" type="presParOf" srcId="{445B713D-8BF5-4573-A15F-61A50D796D69}" destId="{82293CB9-79CE-4DF3-B7C4-794483B53BEC}" srcOrd="4" destOrd="0" presId="urn:microsoft.com/office/officeart/2005/8/layout/hierarchy6"/>
    <dgm:cxn modelId="{C7C4330F-3DC6-451B-904F-8EEB2EBD5401}" type="presParOf" srcId="{445B713D-8BF5-4573-A15F-61A50D796D69}" destId="{2A1FF8D0-F2AF-4DC4-9336-BF80FAEC9035}" srcOrd="5" destOrd="0" presId="urn:microsoft.com/office/officeart/2005/8/layout/hierarchy6"/>
    <dgm:cxn modelId="{F2EBA4DD-14A8-4F38-A36E-7B5F70B1A234}" type="presParOf" srcId="{2A1FF8D0-F2AF-4DC4-9336-BF80FAEC9035}" destId="{61313883-2278-4604-B5D0-A5D8B8E4E6E7}" srcOrd="0" destOrd="0" presId="urn:microsoft.com/office/officeart/2005/8/layout/hierarchy6"/>
    <dgm:cxn modelId="{9B4C3D5B-94BE-41F9-99B6-6FC7D4150302}" type="presParOf" srcId="{2A1FF8D0-F2AF-4DC4-9336-BF80FAEC9035}" destId="{9A45D0C5-A06D-4525-92E2-E037BAE22355}" srcOrd="1" destOrd="0" presId="urn:microsoft.com/office/officeart/2005/8/layout/hierarchy6"/>
    <dgm:cxn modelId="{93E0807C-CFA8-4197-8FEA-DA22D5B5C2B0}" type="presParOf" srcId="{9A45D0C5-A06D-4525-92E2-E037BAE22355}" destId="{01C8C5BA-3528-4A5E-8879-958384631EF9}" srcOrd="0" destOrd="0" presId="urn:microsoft.com/office/officeart/2005/8/layout/hierarchy6"/>
    <dgm:cxn modelId="{37A2B85B-DCAA-42D2-BA79-B8C3762161FB}" type="presParOf" srcId="{9A45D0C5-A06D-4525-92E2-E037BAE22355}" destId="{69B3106D-5AA2-4B29-BDFC-8A6ABFD5A276}" srcOrd="1" destOrd="0" presId="urn:microsoft.com/office/officeart/2005/8/layout/hierarchy6"/>
    <dgm:cxn modelId="{981D4DB3-FFCA-437D-AE6D-FBECB4F41C8F}" type="presParOf" srcId="{69B3106D-5AA2-4B29-BDFC-8A6ABFD5A276}" destId="{5BE159F2-4644-4B49-8D67-50776EA76F8A}" srcOrd="0" destOrd="0" presId="urn:microsoft.com/office/officeart/2005/8/layout/hierarchy6"/>
    <dgm:cxn modelId="{A8AF29CA-BA2E-40CD-AE66-62504FC23E65}" type="presParOf" srcId="{69B3106D-5AA2-4B29-BDFC-8A6ABFD5A276}" destId="{EA510471-28B8-4AD9-B38C-43289F31C9ED}" srcOrd="1" destOrd="0" presId="urn:microsoft.com/office/officeart/2005/8/layout/hierarchy6"/>
    <dgm:cxn modelId="{9C5CB2A4-1E84-430E-ACFD-A576DC74359F}" type="presParOf" srcId="{9A45D0C5-A06D-4525-92E2-E037BAE22355}" destId="{BA0FC695-5F6F-4F25-AA4D-7EB1B83BDDDB}" srcOrd="2" destOrd="0" presId="urn:microsoft.com/office/officeart/2005/8/layout/hierarchy6"/>
    <dgm:cxn modelId="{C522A13A-7BDC-4848-8E2D-A50CCB74D50E}" type="presParOf" srcId="{9A45D0C5-A06D-4525-92E2-E037BAE22355}" destId="{E73FAD61-EA36-48A1-9FFE-6346564863D4}" srcOrd="3" destOrd="0" presId="urn:microsoft.com/office/officeart/2005/8/layout/hierarchy6"/>
    <dgm:cxn modelId="{14992F37-9609-4948-96EB-637FB731FA2A}" type="presParOf" srcId="{E73FAD61-EA36-48A1-9FFE-6346564863D4}" destId="{EEDFA5BB-B8CA-41A7-9B40-65CB73E7AFD1}" srcOrd="0" destOrd="0" presId="urn:microsoft.com/office/officeart/2005/8/layout/hierarchy6"/>
    <dgm:cxn modelId="{EAC11BD4-F101-4DEC-B670-59453650BB53}" type="presParOf" srcId="{E73FAD61-EA36-48A1-9FFE-6346564863D4}" destId="{D574F170-11F7-4231-81E2-F5920D7DB863}" srcOrd="1" destOrd="0" presId="urn:microsoft.com/office/officeart/2005/8/layout/hierarchy6"/>
    <dgm:cxn modelId="{8984DF2B-6D8D-4078-8E7B-BD7D908014E1}" type="presParOf" srcId="{D574F170-11F7-4231-81E2-F5920D7DB863}" destId="{2D213684-BFC9-4417-9C40-FDC400A4B3AD}" srcOrd="0" destOrd="0" presId="urn:microsoft.com/office/officeart/2005/8/layout/hierarchy6"/>
    <dgm:cxn modelId="{7B13711F-D4CB-4B0F-A54A-15D582D0A58E}" type="presParOf" srcId="{D574F170-11F7-4231-81E2-F5920D7DB863}" destId="{7D5AE0A7-51FB-44D5-9A34-47D7064428A7}" srcOrd="1" destOrd="0" presId="urn:microsoft.com/office/officeart/2005/8/layout/hierarchy6"/>
    <dgm:cxn modelId="{B44E294C-3200-4CDE-A936-33D255EA5B60}" type="presParOf" srcId="{7D5AE0A7-51FB-44D5-9A34-47D7064428A7}" destId="{5AB587E4-DD68-46B9-997E-6BC7BFA9D995}" srcOrd="0" destOrd="0" presId="urn:microsoft.com/office/officeart/2005/8/layout/hierarchy6"/>
    <dgm:cxn modelId="{C248BD51-7ECE-472E-AA9D-1572276E1FDF}" type="presParOf" srcId="{7D5AE0A7-51FB-44D5-9A34-47D7064428A7}" destId="{807B00BF-8D9D-4212-AF85-DD1B4C8611DB}" srcOrd="1" destOrd="0" presId="urn:microsoft.com/office/officeart/2005/8/layout/hierarchy6"/>
    <dgm:cxn modelId="{FB31CAD8-A89F-4A12-9DDA-49F770B1C20F}" type="presParOf" srcId="{AF2910AE-A4E6-4EF9-BBD7-FD6C880E2C49}" destId="{F6A9F673-3D76-4109-8050-A7C8C2159A95}" srcOrd="1" destOrd="0" presId="urn:microsoft.com/office/officeart/2005/8/layout/hierarchy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941AD69-6D2E-4AF8-AE14-D39945055D8C}" type="doc">
      <dgm:prSet loTypeId="urn:microsoft.com/office/officeart/2005/8/layout/orgChart1" loCatId="hierarchy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s-ES"/>
        </a:p>
      </dgm:t>
    </dgm:pt>
    <dgm:pt modelId="{63B7EBDB-2061-47AF-8AAD-42C34ADA57EF}">
      <dgm:prSet phldrT="[Texto]" custT="1"/>
      <dgm:spPr/>
      <dgm:t>
        <a:bodyPr/>
        <a:lstStyle/>
        <a:p>
          <a:r>
            <a:rPr lang="es-ES" altLang="es-ES" sz="2000" dirty="0">
              <a:latin typeface="Arial" panose="020B0604020202020204" pitchFamily="34" charset="0"/>
              <a:cs typeface="Arial" panose="020B0604020202020204" pitchFamily="34" charset="0"/>
            </a:rPr>
            <a:t>NORMAS DE JERARQUÍA INFERIOR A UNA LEY</a:t>
          </a:r>
          <a:endParaRPr lang="es-E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698BD80-05FC-48DB-8F66-C82216CAC84D}" type="parTrans" cxnId="{277421B2-0812-4B63-8EE2-F95F762FBA4A}">
      <dgm:prSet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87A5DA2-B640-4197-9912-565A46CB62F3}" type="sibTrans" cxnId="{277421B2-0812-4B63-8EE2-F95F762FBA4A}">
      <dgm:prSet custT="1"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0E84AC1-0E56-41F8-9A96-7066A7DD08C3}">
      <dgm:prSet phldrT="[Texto]" custT="1"/>
      <dgm:spPr/>
      <dgm:t>
        <a:bodyPr/>
        <a:lstStyle/>
        <a:p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</a:rPr>
            <a:t>DECRETO SUPREMO</a:t>
          </a:r>
        </a:p>
      </dgm:t>
    </dgm:pt>
    <dgm:pt modelId="{93011BEB-60A1-4343-B46A-5FB719AC6679}" type="parTrans" cxnId="{EC365004-48FC-4A0A-9008-5899D1A277E8}">
      <dgm:prSet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C03BE80-9FDE-433A-84EA-A8BD92234E86}" type="sibTrans" cxnId="{EC365004-48FC-4A0A-9008-5899D1A277E8}">
      <dgm:prSet custT="1"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11974F4-68CD-4A5A-900A-54A3BEBDB778}">
      <dgm:prSet phldrT="[Texto]" custT="1"/>
      <dgm:spPr/>
      <dgm:t>
        <a:bodyPr/>
        <a:lstStyle/>
        <a:p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</a:rPr>
            <a:t>REGLAMENTO</a:t>
          </a:r>
        </a:p>
      </dgm:t>
    </dgm:pt>
    <dgm:pt modelId="{9C2977CC-93CB-4BA4-975C-5748FB2E8DD9}" type="parTrans" cxnId="{9E27708F-E20B-42A3-8120-A18B9899B05D}">
      <dgm:prSet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32B3C2F-CC93-47E0-B3B1-E21BEEE67366}" type="sibTrans" cxnId="{9E27708F-E20B-42A3-8120-A18B9899B05D}">
      <dgm:prSet custT="1"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C4F194F-9682-4B26-9E01-3E5D8A4FD874}">
      <dgm:prSet phldrT="[Texto]" custT="1"/>
      <dgm:spPr/>
      <dgm:t>
        <a:bodyPr/>
        <a:lstStyle/>
        <a:p>
          <a:r>
            <a:rPr lang="es-ES" altLang="es-ES" sz="1400" dirty="0">
              <a:latin typeface="Arial" panose="020B0604020202020204" pitchFamily="34" charset="0"/>
              <a:cs typeface="Arial" panose="020B0604020202020204" pitchFamily="34" charset="0"/>
            </a:rPr>
            <a:t>INSTRUCCIONES O CIRCULARES</a:t>
          </a:r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B9DBEF-D44E-407A-924C-32B92F609C8C}" type="parTrans" cxnId="{12278118-A7C9-4021-B0C2-6A88855BD1E4}">
      <dgm:prSet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4D9B82F-91D5-4F47-8154-7E5BAC63B620}" type="sibTrans" cxnId="{12278118-A7C9-4021-B0C2-6A88855BD1E4}">
      <dgm:prSet custT="1"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6AF3076-919C-4D21-854D-10CF5E820424}">
      <dgm:prSet custT="1"/>
      <dgm:spPr/>
      <dgm:t>
        <a:bodyPr/>
        <a:lstStyle/>
        <a:p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</a:rPr>
            <a:t>RESOLUCIONES</a:t>
          </a:r>
        </a:p>
      </dgm:t>
    </dgm:pt>
    <dgm:pt modelId="{87809E1B-2D02-47D5-B91B-0B9687266694}" type="parTrans" cxnId="{EF4ED329-CF2E-4A27-A368-826097AE5B51}">
      <dgm:prSet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E343E58-1383-4B75-9FC2-D3183C0BC0C5}" type="sibTrans" cxnId="{EF4ED329-CF2E-4A27-A368-826097AE5B51}">
      <dgm:prSet custT="1"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48A281D-2AFA-40C3-B2AD-BC37BD6495B1}">
      <dgm:prSet custT="1"/>
      <dgm:spPr/>
      <dgm:t>
        <a:bodyPr/>
        <a:lstStyle/>
        <a:p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</a:rPr>
            <a:t>ORDENANZAS</a:t>
          </a:r>
        </a:p>
      </dgm:t>
    </dgm:pt>
    <dgm:pt modelId="{4D99A59E-4BD3-46D4-9857-76E91DB2CF59}" type="parTrans" cxnId="{0EE94795-CD52-4AD7-8A50-E553CAA2F388}">
      <dgm:prSet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B42285E-9567-404B-94E0-6CD23ED0E147}" type="sibTrans" cxnId="{0EE94795-CD52-4AD7-8A50-E553CAA2F388}">
      <dgm:prSet custT="1"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7D590BB-4971-4C2B-BA1A-FC263DA94FB3}">
      <dgm:prSet custT="1"/>
      <dgm:spPr/>
      <dgm:t>
        <a:bodyPr/>
        <a:lstStyle/>
        <a:p>
          <a:r>
            <a:rPr lang="es-ES" altLang="es-ES" sz="1200" dirty="0">
              <a:latin typeface="Arial" panose="020B0604020202020204" pitchFamily="34" charset="0"/>
              <a:cs typeface="Arial" panose="020B0604020202020204" pitchFamily="34" charset="0"/>
            </a:rPr>
            <a:t>Orden escrita y firmada por el </a:t>
          </a:r>
          <a:r>
            <a:rPr lang="es-ES" altLang="es-ES" sz="1200" dirty="0" err="1">
              <a:latin typeface="Arial" panose="020B0604020202020204" pitchFamily="34" charset="0"/>
              <a:cs typeface="Arial" panose="020B0604020202020204" pitchFamily="34" charset="0"/>
            </a:rPr>
            <a:t>P.de</a:t>
          </a:r>
          <a:r>
            <a:rPr lang="es-ES" altLang="es-ES" sz="1200" dirty="0">
              <a:latin typeface="Arial" panose="020B0604020202020204" pitchFamily="34" charset="0"/>
              <a:cs typeface="Arial" panose="020B0604020202020204" pitchFamily="34" charset="0"/>
            </a:rPr>
            <a:t> la R. cuyo efecto es especifico y que  tiene por necesidad la </a:t>
          </a:r>
          <a:r>
            <a:rPr lang="es-ES" altLang="es-ES" sz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ejecución</a:t>
          </a:r>
          <a:r>
            <a:rPr lang="es-ES" altLang="es-ES" sz="1200" dirty="0">
              <a:latin typeface="Arial" panose="020B0604020202020204" pitchFamily="34" charset="0"/>
              <a:cs typeface="Arial" panose="020B0604020202020204" pitchFamily="34" charset="0"/>
            </a:rPr>
            <a:t> de las leyes para la administración del Estado.</a:t>
          </a:r>
        </a:p>
      </dgm:t>
    </dgm:pt>
    <dgm:pt modelId="{10B2EF40-4C68-46BA-899F-188F2EA9F738}" type="parTrans" cxnId="{A9923443-D7F0-42E1-82EA-260B479857CD}">
      <dgm:prSet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443AB51-E082-4BD5-BE7A-85A5CE2F07F5}" type="sibTrans" cxnId="{A9923443-D7F0-42E1-82EA-260B479857CD}">
      <dgm:prSet custT="1"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ABCB792-258C-40BA-93A2-AE9287667199}">
      <dgm:prSet custT="1"/>
      <dgm:spPr/>
      <dgm:t>
        <a:bodyPr/>
        <a:lstStyle/>
        <a:p>
          <a:r>
            <a:rPr lang="es-ES" altLang="es-ES" sz="1200" dirty="0">
              <a:latin typeface="Arial" panose="020B0604020202020204" pitchFamily="34" charset="0"/>
              <a:cs typeface="Arial" panose="020B0604020202020204" pitchFamily="34" charset="0"/>
            </a:rPr>
            <a:t>Conjunto de normas jurídicas dictadas por cualquier autoridad administrativa  cuyo alcance es general y que tienen por finalidad </a:t>
          </a:r>
          <a:r>
            <a:rPr lang="es-ES" altLang="es-ES" sz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complementar</a:t>
          </a:r>
          <a:r>
            <a:rPr lang="es-ES" altLang="es-ES" sz="1200" dirty="0">
              <a:latin typeface="Arial" panose="020B0604020202020204" pitchFamily="34" charset="0"/>
              <a:cs typeface="Arial" panose="020B0604020202020204" pitchFamily="34" charset="0"/>
            </a:rPr>
            <a:t> en detalle las </a:t>
          </a:r>
          <a:r>
            <a:rPr lang="es-ES" altLang="es-ES" sz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leyes</a:t>
          </a:r>
          <a:r>
            <a:rPr lang="es-ES" altLang="es-ES" sz="1200" dirty="0">
              <a:latin typeface="Arial" panose="020B0604020202020204" pitchFamily="34" charset="0"/>
              <a:cs typeface="Arial" panose="020B0604020202020204" pitchFamily="34" charset="0"/>
            </a:rPr>
            <a:t> que así lo requieran.</a:t>
          </a:r>
        </a:p>
      </dgm:t>
    </dgm:pt>
    <dgm:pt modelId="{4329FD23-9A3A-4CAD-B76D-4F69F6E52BE8}" type="parTrans" cxnId="{E2EDCDA6-7503-4C18-8FDE-B0F22DBAF317}">
      <dgm:prSet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69BFE26-2462-4E2D-ABAF-48F61E4809C8}" type="sibTrans" cxnId="{E2EDCDA6-7503-4C18-8FDE-B0F22DBAF317}">
      <dgm:prSet custT="1"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47B9803-A2FA-448C-BF9B-C7F1A3636C9B}">
      <dgm:prSet custT="1"/>
      <dgm:spPr/>
      <dgm:t>
        <a:bodyPr/>
        <a:lstStyle/>
        <a:p>
          <a:r>
            <a:rPr lang="es-ES" altLang="es-ES" sz="1200" dirty="0">
              <a:latin typeface="Arial" panose="020B0604020202020204" pitchFamily="34" charset="0"/>
              <a:cs typeface="Arial" panose="020B0604020202020204" pitchFamily="34" charset="0"/>
            </a:rPr>
            <a:t>Normas emanadas de </a:t>
          </a:r>
          <a:r>
            <a:rPr lang="es-ES" altLang="es-ES" sz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Jefes de Servicios </a:t>
          </a:r>
          <a:r>
            <a:rPr lang="es-ES" altLang="es-ES" sz="1200" dirty="0">
              <a:latin typeface="Arial" panose="020B0604020202020204" pitchFamily="34" charset="0"/>
              <a:cs typeface="Arial" panose="020B0604020202020204" pitchFamily="34" charset="0"/>
            </a:rPr>
            <a:t>descentralizados para la administración del respectivo servicio público.</a:t>
          </a:r>
        </a:p>
      </dgm:t>
    </dgm:pt>
    <dgm:pt modelId="{3EF6B398-3061-43D0-98E3-3A312F91820D}" type="parTrans" cxnId="{D79C3882-43DD-42E3-B61A-753866462B96}">
      <dgm:prSet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8FCAD1F-BE42-4A65-A751-DD95BB4E20D4}" type="sibTrans" cxnId="{D79C3882-43DD-42E3-B61A-753866462B96}">
      <dgm:prSet custT="1"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B10EE68-593A-495B-80DA-37D2DEFC9077}">
      <dgm:prSet custT="1"/>
      <dgm:spPr/>
      <dgm:t>
        <a:bodyPr/>
        <a:lstStyle/>
        <a:p>
          <a:r>
            <a:rPr lang="es-ES" altLang="es-ES" sz="1200" dirty="0">
              <a:latin typeface="Arial" panose="020B0604020202020204" pitchFamily="34" charset="0"/>
              <a:cs typeface="Arial" panose="020B0604020202020204" pitchFamily="34" charset="0"/>
            </a:rPr>
            <a:t>Normas emanadas de Jefes de Servicios descentralizados para la </a:t>
          </a:r>
          <a:r>
            <a:rPr lang="es-ES" altLang="es-ES" sz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administración</a:t>
          </a:r>
          <a:r>
            <a:rPr lang="es-ES" altLang="es-ES" sz="1200" dirty="0">
              <a:latin typeface="Arial" panose="020B0604020202020204" pitchFamily="34" charset="0"/>
              <a:cs typeface="Arial" panose="020B0604020202020204" pitchFamily="34" charset="0"/>
            </a:rPr>
            <a:t> del respectivo servicio público.</a:t>
          </a:r>
        </a:p>
      </dgm:t>
    </dgm:pt>
    <dgm:pt modelId="{0E1F3781-F126-47CE-95A6-61A98DEDF996}" type="parTrans" cxnId="{FE5968DF-8750-4EB3-90F1-3A01B6FDA7FA}">
      <dgm:prSet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B6FFF6A-C6DF-4D48-822F-D75C5AB3B93A}" type="sibTrans" cxnId="{FE5968DF-8750-4EB3-90F1-3A01B6FDA7FA}">
      <dgm:prSet custT="1"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E044C18-169C-4D9A-ABCE-356E0CD16A2C}">
      <dgm:prSet custT="1"/>
      <dgm:spPr/>
      <dgm:t>
        <a:bodyPr/>
        <a:lstStyle/>
        <a:p>
          <a:r>
            <a:rPr lang="es-ES" altLang="es-ES" sz="1200" dirty="0">
              <a:latin typeface="Arial" panose="020B0604020202020204" pitchFamily="34" charset="0"/>
              <a:cs typeface="Arial" panose="020B0604020202020204" pitchFamily="34" charset="0"/>
            </a:rPr>
            <a:t>Normas de alcance general emanadas por autoridades gubernamentales  o </a:t>
          </a:r>
          <a:r>
            <a:rPr lang="es-ES" altLang="es-ES" sz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municipales</a:t>
          </a:r>
          <a:r>
            <a:rPr lang="es-ES" altLang="es-ES" sz="1200" dirty="0">
              <a:latin typeface="Arial" panose="020B0604020202020204" pitchFamily="34" charset="0"/>
              <a:cs typeface="Arial" panose="020B0604020202020204" pitchFamily="34" charset="0"/>
            </a:rPr>
            <a:t> que regulan materias relativas a funcionamiento y organización</a:t>
          </a:r>
          <a:endParaRPr lang="en-US" sz="1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77FAC4-40D0-4067-A198-3CF961C8E2CD}" type="parTrans" cxnId="{FD399BE6-DC28-4DF2-93C4-B7E48E7F3457}">
      <dgm:prSet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92B62B-D6BD-458C-A486-074E1DD0AE0A}" type="sibTrans" cxnId="{FD399BE6-DC28-4DF2-93C4-B7E48E7F3457}">
      <dgm:prSet custT="1"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D70CED7-D3F1-407C-9C44-72F0ED82594F}">
      <dgm:prSet custT="1"/>
      <dgm:spPr/>
      <dgm:t>
        <a:bodyPr/>
        <a:lstStyle/>
        <a:p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1" action="ppaction://hlinkfile"/>
            </a:rPr>
            <a:t>Ejemplo</a:t>
          </a:r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AEA6013-A50C-4AB4-9D39-A2A8EA1E057C}" type="parTrans" cxnId="{599DA8D5-E65F-42C6-91BF-2F005FB99527}">
      <dgm:prSet/>
      <dgm:spPr/>
      <dgm:t>
        <a:bodyPr/>
        <a:lstStyle/>
        <a:p>
          <a:endParaRPr lang="es-ES"/>
        </a:p>
      </dgm:t>
    </dgm:pt>
    <dgm:pt modelId="{52E232E4-478F-4FEF-979C-F0DAFF66B6AE}" type="sibTrans" cxnId="{599DA8D5-E65F-42C6-91BF-2F005FB99527}">
      <dgm:prSet/>
      <dgm:spPr/>
      <dgm:t>
        <a:bodyPr/>
        <a:lstStyle/>
        <a:p>
          <a:endParaRPr lang="es-ES"/>
        </a:p>
      </dgm:t>
    </dgm:pt>
    <dgm:pt modelId="{1307E1FC-B229-43F5-A013-F9495438C6F8}">
      <dgm:prSet custT="1"/>
      <dgm:spPr/>
      <dgm:t>
        <a:bodyPr/>
        <a:lstStyle/>
        <a:p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2" action="ppaction://hlinkfile"/>
            </a:rPr>
            <a:t>Ejemplo</a:t>
          </a:r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</a:rPr>
            <a:t>(</a:t>
          </a:r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Arts. 1°, 2°, 16° y 17°)</a:t>
          </a:r>
        </a:p>
      </dgm:t>
    </dgm:pt>
    <dgm:pt modelId="{FE3ABFB4-F250-4A76-83DC-4A90833C09F6}" type="parTrans" cxnId="{6C192AEB-FB9E-4154-8527-C42AB0842AE5}">
      <dgm:prSet/>
      <dgm:spPr/>
      <dgm:t>
        <a:bodyPr/>
        <a:lstStyle/>
        <a:p>
          <a:endParaRPr lang="es-ES"/>
        </a:p>
      </dgm:t>
    </dgm:pt>
    <dgm:pt modelId="{F90EF65F-0C8B-45F1-8E57-2E8CACD6F3D7}" type="sibTrans" cxnId="{6C192AEB-FB9E-4154-8527-C42AB0842AE5}">
      <dgm:prSet/>
      <dgm:spPr/>
      <dgm:t>
        <a:bodyPr/>
        <a:lstStyle/>
        <a:p>
          <a:endParaRPr lang="es-ES"/>
        </a:p>
      </dgm:t>
    </dgm:pt>
    <dgm:pt modelId="{5D345111-2A00-449C-ADD2-7F79D1304546}" type="pres">
      <dgm:prSet presAssocID="{8941AD69-6D2E-4AF8-AE14-D39945055D8C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D8441D81-6ED8-4AD4-A4AB-9EF391BDDCBE}" type="pres">
      <dgm:prSet presAssocID="{63B7EBDB-2061-47AF-8AAD-42C34ADA57EF}" presName="hierRoot1" presStyleCnt="0">
        <dgm:presLayoutVars>
          <dgm:hierBranch val="init"/>
        </dgm:presLayoutVars>
      </dgm:prSet>
      <dgm:spPr/>
    </dgm:pt>
    <dgm:pt modelId="{56030A6E-0929-4F28-BC4F-64F0BF25787B}" type="pres">
      <dgm:prSet presAssocID="{63B7EBDB-2061-47AF-8AAD-42C34ADA57EF}" presName="rootComposite1" presStyleCnt="0"/>
      <dgm:spPr/>
    </dgm:pt>
    <dgm:pt modelId="{10DA2112-B9BB-47BD-B6D6-F353D38271AF}" type="pres">
      <dgm:prSet presAssocID="{63B7EBDB-2061-47AF-8AAD-42C34ADA57EF}" presName="rootText1" presStyleLbl="node0" presStyleIdx="0" presStyleCnt="1" custScaleX="258437">
        <dgm:presLayoutVars>
          <dgm:chPref val="3"/>
        </dgm:presLayoutVars>
      </dgm:prSet>
      <dgm:spPr/>
    </dgm:pt>
    <dgm:pt modelId="{07E71BB9-EEF0-4D40-B930-6DC84881DD66}" type="pres">
      <dgm:prSet presAssocID="{63B7EBDB-2061-47AF-8AAD-42C34ADA57EF}" presName="rootConnector1" presStyleLbl="node1" presStyleIdx="0" presStyleCnt="0"/>
      <dgm:spPr/>
    </dgm:pt>
    <dgm:pt modelId="{460CE0FD-1D5F-4FAC-B35E-698C01CE757F}" type="pres">
      <dgm:prSet presAssocID="{63B7EBDB-2061-47AF-8AAD-42C34ADA57EF}" presName="hierChild2" presStyleCnt="0"/>
      <dgm:spPr/>
    </dgm:pt>
    <dgm:pt modelId="{2C68CCB7-DEEA-4D6D-812E-5573379D65DC}" type="pres">
      <dgm:prSet presAssocID="{93011BEB-60A1-4343-B46A-5FB719AC6679}" presName="Name37" presStyleLbl="parChTrans1D2" presStyleIdx="0" presStyleCnt="5"/>
      <dgm:spPr/>
    </dgm:pt>
    <dgm:pt modelId="{785540FF-ECC5-41D2-8721-C75CCFA30097}" type="pres">
      <dgm:prSet presAssocID="{10E84AC1-0E56-41F8-9A96-7066A7DD08C3}" presName="hierRoot2" presStyleCnt="0">
        <dgm:presLayoutVars>
          <dgm:hierBranch val="init"/>
        </dgm:presLayoutVars>
      </dgm:prSet>
      <dgm:spPr/>
    </dgm:pt>
    <dgm:pt modelId="{A57DC8F1-9890-432D-8B25-3CCD0349DEE6}" type="pres">
      <dgm:prSet presAssocID="{10E84AC1-0E56-41F8-9A96-7066A7DD08C3}" presName="rootComposite" presStyleCnt="0"/>
      <dgm:spPr/>
    </dgm:pt>
    <dgm:pt modelId="{F3E90C6C-99D3-4FA9-AF15-463C319E8905}" type="pres">
      <dgm:prSet presAssocID="{10E84AC1-0E56-41F8-9A96-7066A7DD08C3}" presName="rootText" presStyleLbl="node2" presStyleIdx="0" presStyleCnt="5">
        <dgm:presLayoutVars>
          <dgm:chPref val="3"/>
        </dgm:presLayoutVars>
      </dgm:prSet>
      <dgm:spPr/>
    </dgm:pt>
    <dgm:pt modelId="{31EFEEFA-6C34-4061-8125-8DEB06018BA7}" type="pres">
      <dgm:prSet presAssocID="{10E84AC1-0E56-41F8-9A96-7066A7DD08C3}" presName="rootConnector" presStyleLbl="node2" presStyleIdx="0" presStyleCnt="5"/>
      <dgm:spPr/>
    </dgm:pt>
    <dgm:pt modelId="{06223045-8F04-4C5A-B133-BC5AB7DE8012}" type="pres">
      <dgm:prSet presAssocID="{10E84AC1-0E56-41F8-9A96-7066A7DD08C3}" presName="hierChild4" presStyleCnt="0"/>
      <dgm:spPr/>
    </dgm:pt>
    <dgm:pt modelId="{2C819F80-E62A-4ED1-B2B4-447698D998DB}" type="pres">
      <dgm:prSet presAssocID="{10B2EF40-4C68-46BA-899F-188F2EA9F738}" presName="Name37" presStyleLbl="parChTrans1D3" presStyleIdx="0" presStyleCnt="5"/>
      <dgm:spPr/>
    </dgm:pt>
    <dgm:pt modelId="{26FF87B7-A3B6-4DDB-B400-A723DA91565D}" type="pres">
      <dgm:prSet presAssocID="{C7D590BB-4971-4C2B-BA1A-FC263DA94FB3}" presName="hierRoot2" presStyleCnt="0">
        <dgm:presLayoutVars>
          <dgm:hierBranch val="init"/>
        </dgm:presLayoutVars>
      </dgm:prSet>
      <dgm:spPr/>
    </dgm:pt>
    <dgm:pt modelId="{E34E20A6-205F-4BB1-A6C4-4643FA0EA178}" type="pres">
      <dgm:prSet presAssocID="{C7D590BB-4971-4C2B-BA1A-FC263DA94FB3}" presName="rootComposite" presStyleCnt="0"/>
      <dgm:spPr/>
    </dgm:pt>
    <dgm:pt modelId="{563AAE78-EBC4-48B2-BB07-B727A9494982}" type="pres">
      <dgm:prSet presAssocID="{C7D590BB-4971-4C2B-BA1A-FC263DA94FB3}" presName="rootText" presStyleLbl="node3" presStyleIdx="0" presStyleCnt="5" custScaleX="158601" custScaleY="239575" custLinFactNeighborX="-20680" custLinFactNeighborY="3940">
        <dgm:presLayoutVars>
          <dgm:chPref val="3"/>
        </dgm:presLayoutVars>
      </dgm:prSet>
      <dgm:spPr/>
    </dgm:pt>
    <dgm:pt modelId="{327E2AFB-669A-4579-ACC5-8E428B94C1F8}" type="pres">
      <dgm:prSet presAssocID="{C7D590BB-4971-4C2B-BA1A-FC263DA94FB3}" presName="rootConnector" presStyleLbl="node3" presStyleIdx="0" presStyleCnt="5"/>
      <dgm:spPr/>
    </dgm:pt>
    <dgm:pt modelId="{2A2F4B41-9DA8-44B5-8C2B-B54D89DB0A8D}" type="pres">
      <dgm:prSet presAssocID="{C7D590BB-4971-4C2B-BA1A-FC263DA94FB3}" presName="hierChild4" presStyleCnt="0"/>
      <dgm:spPr/>
    </dgm:pt>
    <dgm:pt modelId="{2CA54F4F-CB3F-4FEF-A0DC-C0F876CF96D8}" type="pres">
      <dgm:prSet presAssocID="{C7D590BB-4971-4C2B-BA1A-FC263DA94FB3}" presName="hierChild5" presStyleCnt="0"/>
      <dgm:spPr/>
    </dgm:pt>
    <dgm:pt modelId="{26E128CC-CA77-410B-9045-94D5C85A164D}" type="pres">
      <dgm:prSet presAssocID="{10E84AC1-0E56-41F8-9A96-7066A7DD08C3}" presName="hierChild5" presStyleCnt="0"/>
      <dgm:spPr/>
    </dgm:pt>
    <dgm:pt modelId="{DED2FDDF-2686-46AF-B097-537D585F1997}" type="pres">
      <dgm:prSet presAssocID="{9C2977CC-93CB-4BA4-975C-5748FB2E8DD9}" presName="Name37" presStyleLbl="parChTrans1D2" presStyleIdx="1" presStyleCnt="5"/>
      <dgm:spPr/>
    </dgm:pt>
    <dgm:pt modelId="{30B70568-4328-487B-8D50-7EC7A5616855}" type="pres">
      <dgm:prSet presAssocID="{411974F4-68CD-4A5A-900A-54A3BEBDB778}" presName="hierRoot2" presStyleCnt="0">
        <dgm:presLayoutVars>
          <dgm:hierBranch val="init"/>
        </dgm:presLayoutVars>
      </dgm:prSet>
      <dgm:spPr/>
    </dgm:pt>
    <dgm:pt modelId="{92D8AADC-026B-41BE-A53D-141C083A6671}" type="pres">
      <dgm:prSet presAssocID="{411974F4-68CD-4A5A-900A-54A3BEBDB778}" presName="rootComposite" presStyleCnt="0"/>
      <dgm:spPr/>
    </dgm:pt>
    <dgm:pt modelId="{8E417B16-ECA4-477A-B677-5EA719C27689}" type="pres">
      <dgm:prSet presAssocID="{411974F4-68CD-4A5A-900A-54A3BEBDB778}" presName="rootText" presStyleLbl="node2" presStyleIdx="1" presStyleCnt="5">
        <dgm:presLayoutVars>
          <dgm:chPref val="3"/>
        </dgm:presLayoutVars>
      </dgm:prSet>
      <dgm:spPr/>
    </dgm:pt>
    <dgm:pt modelId="{3171935E-C6DE-4B07-BCA8-9BAAE10AEB23}" type="pres">
      <dgm:prSet presAssocID="{411974F4-68CD-4A5A-900A-54A3BEBDB778}" presName="rootConnector" presStyleLbl="node2" presStyleIdx="1" presStyleCnt="5"/>
      <dgm:spPr/>
    </dgm:pt>
    <dgm:pt modelId="{189BF008-B9E0-4D22-B879-A220BC151F23}" type="pres">
      <dgm:prSet presAssocID="{411974F4-68CD-4A5A-900A-54A3BEBDB778}" presName="hierChild4" presStyleCnt="0"/>
      <dgm:spPr/>
    </dgm:pt>
    <dgm:pt modelId="{5FAA270F-0122-457D-A2E5-591DC4C24883}" type="pres">
      <dgm:prSet presAssocID="{4329FD23-9A3A-4CAD-B76D-4F69F6E52BE8}" presName="Name37" presStyleLbl="parChTrans1D3" presStyleIdx="1" presStyleCnt="5"/>
      <dgm:spPr/>
    </dgm:pt>
    <dgm:pt modelId="{F76D032E-640F-4D86-9E6A-3D30CF7F07C6}" type="pres">
      <dgm:prSet presAssocID="{8ABCB792-258C-40BA-93A2-AE9287667199}" presName="hierRoot2" presStyleCnt="0">
        <dgm:presLayoutVars>
          <dgm:hierBranch val="init"/>
        </dgm:presLayoutVars>
      </dgm:prSet>
      <dgm:spPr/>
    </dgm:pt>
    <dgm:pt modelId="{9F18F578-859B-4991-9019-E409F5ACCF0E}" type="pres">
      <dgm:prSet presAssocID="{8ABCB792-258C-40BA-93A2-AE9287667199}" presName="rootComposite" presStyleCnt="0"/>
      <dgm:spPr/>
    </dgm:pt>
    <dgm:pt modelId="{54A13793-BB98-4109-BB93-B5767F09CC4F}" type="pres">
      <dgm:prSet presAssocID="{8ABCB792-258C-40BA-93A2-AE9287667199}" presName="rootText" presStyleLbl="node3" presStyleIdx="1" presStyleCnt="5" custScaleX="179806" custScaleY="232333">
        <dgm:presLayoutVars>
          <dgm:chPref val="3"/>
        </dgm:presLayoutVars>
      </dgm:prSet>
      <dgm:spPr/>
    </dgm:pt>
    <dgm:pt modelId="{AE3A02A4-0522-4FD6-8769-DC9D6A570505}" type="pres">
      <dgm:prSet presAssocID="{8ABCB792-258C-40BA-93A2-AE9287667199}" presName="rootConnector" presStyleLbl="node3" presStyleIdx="1" presStyleCnt="5"/>
      <dgm:spPr/>
    </dgm:pt>
    <dgm:pt modelId="{2200607E-6449-47C0-BD23-FD4AA8C53563}" type="pres">
      <dgm:prSet presAssocID="{8ABCB792-258C-40BA-93A2-AE9287667199}" presName="hierChild4" presStyleCnt="0"/>
      <dgm:spPr/>
    </dgm:pt>
    <dgm:pt modelId="{223B5C3A-9996-4655-A8E8-D75C5305F8D8}" type="pres">
      <dgm:prSet presAssocID="{5AEA6013-A50C-4AB4-9D39-A2A8EA1E057C}" presName="Name37" presStyleLbl="parChTrans1D4" presStyleIdx="0" presStyleCnt="2"/>
      <dgm:spPr/>
    </dgm:pt>
    <dgm:pt modelId="{DBA4A3F7-514A-4003-9382-BB62C0314ADB}" type="pres">
      <dgm:prSet presAssocID="{0D70CED7-D3F1-407C-9C44-72F0ED82594F}" presName="hierRoot2" presStyleCnt="0">
        <dgm:presLayoutVars>
          <dgm:hierBranch val="init"/>
        </dgm:presLayoutVars>
      </dgm:prSet>
      <dgm:spPr/>
    </dgm:pt>
    <dgm:pt modelId="{AD4A9BE4-9C0C-4B45-9AE4-3ED3AE217306}" type="pres">
      <dgm:prSet presAssocID="{0D70CED7-D3F1-407C-9C44-72F0ED82594F}" presName="rootComposite" presStyleCnt="0"/>
      <dgm:spPr/>
    </dgm:pt>
    <dgm:pt modelId="{DC8C82BB-8B45-451F-A47B-16E57332FBA6}" type="pres">
      <dgm:prSet presAssocID="{0D70CED7-D3F1-407C-9C44-72F0ED82594F}" presName="rootText" presStyleLbl="node4" presStyleIdx="0" presStyleCnt="2" custScaleX="161621" custScaleY="72570" custLinFactNeighborX="-30527" custLinFactNeighborY="-15757">
        <dgm:presLayoutVars>
          <dgm:chPref val="3"/>
        </dgm:presLayoutVars>
      </dgm:prSet>
      <dgm:spPr/>
    </dgm:pt>
    <dgm:pt modelId="{41E68AAF-91B7-4A9F-A930-6FF8EE477FE6}" type="pres">
      <dgm:prSet presAssocID="{0D70CED7-D3F1-407C-9C44-72F0ED82594F}" presName="rootConnector" presStyleLbl="node4" presStyleIdx="0" presStyleCnt="2"/>
      <dgm:spPr/>
    </dgm:pt>
    <dgm:pt modelId="{182E05B2-0728-4C43-82E6-E55D8A12DB4E}" type="pres">
      <dgm:prSet presAssocID="{0D70CED7-D3F1-407C-9C44-72F0ED82594F}" presName="hierChild4" presStyleCnt="0"/>
      <dgm:spPr/>
    </dgm:pt>
    <dgm:pt modelId="{ED8D0A98-9647-4FF1-B1CE-42A54805D47C}" type="pres">
      <dgm:prSet presAssocID="{0D70CED7-D3F1-407C-9C44-72F0ED82594F}" presName="hierChild5" presStyleCnt="0"/>
      <dgm:spPr/>
    </dgm:pt>
    <dgm:pt modelId="{F88EEF1E-D3CC-4904-83AD-2A2D77B56A7B}" type="pres">
      <dgm:prSet presAssocID="{8ABCB792-258C-40BA-93A2-AE9287667199}" presName="hierChild5" presStyleCnt="0"/>
      <dgm:spPr/>
    </dgm:pt>
    <dgm:pt modelId="{D87DC9FA-D4E9-437F-B5C3-565A0BCFF3E8}" type="pres">
      <dgm:prSet presAssocID="{411974F4-68CD-4A5A-900A-54A3BEBDB778}" presName="hierChild5" presStyleCnt="0"/>
      <dgm:spPr/>
    </dgm:pt>
    <dgm:pt modelId="{57D6AD54-9EB2-4D59-98D5-D44D0ECD3F49}" type="pres">
      <dgm:prSet presAssocID="{3BB9DBEF-D44E-407A-924C-32B92F609C8C}" presName="Name37" presStyleLbl="parChTrans1D2" presStyleIdx="2" presStyleCnt="5"/>
      <dgm:spPr/>
    </dgm:pt>
    <dgm:pt modelId="{7C8DE992-79D9-44F0-B5C1-F61282C0C44F}" type="pres">
      <dgm:prSet presAssocID="{AC4F194F-9682-4B26-9E01-3E5D8A4FD874}" presName="hierRoot2" presStyleCnt="0">
        <dgm:presLayoutVars>
          <dgm:hierBranch val="init"/>
        </dgm:presLayoutVars>
      </dgm:prSet>
      <dgm:spPr/>
    </dgm:pt>
    <dgm:pt modelId="{1DBB38DF-513D-45BB-A35C-EF0C8534AC09}" type="pres">
      <dgm:prSet presAssocID="{AC4F194F-9682-4B26-9E01-3E5D8A4FD874}" presName="rootComposite" presStyleCnt="0"/>
      <dgm:spPr/>
    </dgm:pt>
    <dgm:pt modelId="{600FFCC9-24B6-40CC-A462-9B7B782D65C2}" type="pres">
      <dgm:prSet presAssocID="{AC4F194F-9682-4B26-9E01-3E5D8A4FD874}" presName="rootText" presStyleLbl="node2" presStyleIdx="2" presStyleCnt="5" custScaleX="150125">
        <dgm:presLayoutVars>
          <dgm:chPref val="3"/>
        </dgm:presLayoutVars>
      </dgm:prSet>
      <dgm:spPr/>
    </dgm:pt>
    <dgm:pt modelId="{DFDF2306-B0CE-4965-98D4-06DDE8B1FD75}" type="pres">
      <dgm:prSet presAssocID="{AC4F194F-9682-4B26-9E01-3E5D8A4FD874}" presName="rootConnector" presStyleLbl="node2" presStyleIdx="2" presStyleCnt="5"/>
      <dgm:spPr/>
    </dgm:pt>
    <dgm:pt modelId="{D5FBF052-CE85-4096-B977-9563321D5E3A}" type="pres">
      <dgm:prSet presAssocID="{AC4F194F-9682-4B26-9E01-3E5D8A4FD874}" presName="hierChild4" presStyleCnt="0"/>
      <dgm:spPr/>
    </dgm:pt>
    <dgm:pt modelId="{03DC7A5C-3258-46C5-8830-7F89996F4025}" type="pres">
      <dgm:prSet presAssocID="{3EF6B398-3061-43D0-98E3-3A312F91820D}" presName="Name37" presStyleLbl="parChTrans1D3" presStyleIdx="2" presStyleCnt="5"/>
      <dgm:spPr/>
    </dgm:pt>
    <dgm:pt modelId="{C3EDEBE6-550B-4CC8-937B-831532C1F607}" type="pres">
      <dgm:prSet presAssocID="{347B9803-A2FA-448C-BF9B-C7F1A3636C9B}" presName="hierRoot2" presStyleCnt="0">
        <dgm:presLayoutVars>
          <dgm:hierBranch val="init"/>
        </dgm:presLayoutVars>
      </dgm:prSet>
      <dgm:spPr/>
    </dgm:pt>
    <dgm:pt modelId="{B681D058-01F6-4A22-8408-5C70BAB3D43C}" type="pres">
      <dgm:prSet presAssocID="{347B9803-A2FA-448C-BF9B-C7F1A3636C9B}" presName="rootComposite" presStyleCnt="0"/>
      <dgm:spPr/>
    </dgm:pt>
    <dgm:pt modelId="{F864C047-3F18-41A3-81AA-E0E7B5598C1A}" type="pres">
      <dgm:prSet presAssocID="{347B9803-A2FA-448C-BF9B-C7F1A3636C9B}" presName="rootText" presStyleLbl="node3" presStyleIdx="2" presStyleCnt="5" custScaleX="131052" custScaleY="198493">
        <dgm:presLayoutVars>
          <dgm:chPref val="3"/>
        </dgm:presLayoutVars>
      </dgm:prSet>
      <dgm:spPr/>
    </dgm:pt>
    <dgm:pt modelId="{CB6510F8-2777-4A29-99C1-10A3C82C1C7F}" type="pres">
      <dgm:prSet presAssocID="{347B9803-A2FA-448C-BF9B-C7F1A3636C9B}" presName="rootConnector" presStyleLbl="node3" presStyleIdx="2" presStyleCnt="5"/>
      <dgm:spPr/>
    </dgm:pt>
    <dgm:pt modelId="{4CA27E75-54E9-4B6D-A59A-92946B3828E9}" type="pres">
      <dgm:prSet presAssocID="{347B9803-A2FA-448C-BF9B-C7F1A3636C9B}" presName="hierChild4" presStyleCnt="0"/>
      <dgm:spPr/>
    </dgm:pt>
    <dgm:pt modelId="{76B279A5-98AD-4681-AE26-38322FBCAB92}" type="pres">
      <dgm:prSet presAssocID="{347B9803-A2FA-448C-BF9B-C7F1A3636C9B}" presName="hierChild5" presStyleCnt="0"/>
      <dgm:spPr/>
    </dgm:pt>
    <dgm:pt modelId="{D75B9E99-5E25-44B5-9BE7-733B33F0A148}" type="pres">
      <dgm:prSet presAssocID="{AC4F194F-9682-4B26-9E01-3E5D8A4FD874}" presName="hierChild5" presStyleCnt="0"/>
      <dgm:spPr/>
    </dgm:pt>
    <dgm:pt modelId="{B16F9A66-6033-4DE8-A62B-6DB339D5F74C}" type="pres">
      <dgm:prSet presAssocID="{87809E1B-2D02-47D5-B91B-0B9687266694}" presName="Name37" presStyleLbl="parChTrans1D2" presStyleIdx="3" presStyleCnt="5"/>
      <dgm:spPr/>
    </dgm:pt>
    <dgm:pt modelId="{AA4B8D40-B0BA-490A-943F-D4DC60AD90C6}" type="pres">
      <dgm:prSet presAssocID="{16AF3076-919C-4D21-854D-10CF5E820424}" presName="hierRoot2" presStyleCnt="0">
        <dgm:presLayoutVars>
          <dgm:hierBranch val="init"/>
        </dgm:presLayoutVars>
      </dgm:prSet>
      <dgm:spPr/>
    </dgm:pt>
    <dgm:pt modelId="{9424102D-9AA0-4577-87C6-D5CA72E88529}" type="pres">
      <dgm:prSet presAssocID="{16AF3076-919C-4D21-854D-10CF5E820424}" presName="rootComposite" presStyleCnt="0"/>
      <dgm:spPr/>
    </dgm:pt>
    <dgm:pt modelId="{D4DA82F8-7EA2-44B8-9A9D-628C5DE4657B}" type="pres">
      <dgm:prSet presAssocID="{16AF3076-919C-4D21-854D-10CF5E820424}" presName="rootText" presStyleLbl="node2" presStyleIdx="3" presStyleCnt="5" custScaleX="119079" custLinFactNeighborX="34692" custLinFactNeighborY="275">
        <dgm:presLayoutVars>
          <dgm:chPref val="3"/>
        </dgm:presLayoutVars>
      </dgm:prSet>
      <dgm:spPr/>
    </dgm:pt>
    <dgm:pt modelId="{F0AAAC0F-394B-4093-8CE8-751193132503}" type="pres">
      <dgm:prSet presAssocID="{16AF3076-919C-4D21-854D-10CF5E820424}" presName="rootConnector" presStyleLbl="node2" presStyleIdx="3" presStyleCnt="5"/>
      <dgm:spPr/>
    </dgm:pt>
    <dgm:pt modelId="{552F6A1A-9C67-4B15-B0C5-923A35F7CF18}" type="pres">
      <dgm:prSet presAssocID="{16AF3076-919C-4D21-854D-10CF5E820424}" presName="hierChild4" presStyleCnt="0"/>
      <dgm:spPr/>
    </dgm:pt>
    <dgm:pt modelId="{306AC894-42A1-497F-BBCC-021B0425665D}" type="pres">
      <dgm:prSet presAssocID="{0E1F3781-F126-47CE-95A6-61A98DEDF996}" presName="Name37" presStyleLbl="parChTrans1D3" presStyleIdx="3" presStyleCnt="5"/>
      <dgm:spPr/>
    </dgm:pt>
    <dgm:pt modelId="{6A803C87-AAA2-41DB-9B5A-F993D080834C}" type="pres">
      <dgm:prSet presAssocID="{0B10EE68-593A-495B-80DA-37D2DEFC9077}" presName="hierRoot2" presStyleCnt="0">
        <dgm:presLayoutVars>
          <dgm:hierBranch val="init"/>
        </dgm:presLayoutVars>
      </dgm:prSet>
      <dgm:spPr/>
    </dgm:pt>
    <dgm:pt modelId="{9615487D-02BA-4311-885A-D4927D26FEDB}" type="pres">
      <dgm:prSet presAssocID="{0B10EE68-593A-495B-80DA-37D2DEFC9077}" presName="rootComposite" presStyleCnt="0"/>
      <dgm:spPr/>
    </dgm:pt>
    <dgm:pt modelId="{28654E74-6A1A-49E5-AA69-07865BDBAEE5}" type="pres">
      <dgm:prSet presAssocID="{0B10EE68-593A-495B-80DA-37D2DEFC9077}" presName="rootText" presStyleLbl="node3" presStyleIdx="3" presStyleCnt="5" custScaleX="142354" custScaleY="169164" custLinFactNeighborX="9427" custLinFactNeighborY="5007">
        <dgm:presLayoutVars>
          <dgm:chPref val="3"/>
        </dgm:presLayoutVars>
      </dgm:prSet>
      <dgm:spPr/>
    </dgm:pt>
    <dgm:pt modelId="{4A26EB00-0FF9-4957-B921-DB424E2E1628}" type="pres">
      <dgm:prSet presAssocID="{0B10EE68-593A-495B-80DA-37D2DEFC9077}" presName="rootConnector" presStyleLbl="node3" presStyleIdx="3" presStyleCnt="5"/>
      <dgm:spPr/>
    </dgm:pt>
    <dgm:pt modelId="{23F6D947-A3C0-433D-B7AA-711982B2B667}" type="pres">
      <dgm:prSet presAssocID="{0B10EE68-593A-495B-80DA-37D2DEFC9077}" presName="hierChild4" presStyleCnt="0"/>
      <dgm:spPr/>
    </dgm:pt>
    <dgm:pt modelId="{633B7372-AF6E-4708-962B-C2BE530F2F67}" type="pres">
      <dgm:prSet presAssocID="{0B10EE68-593A-495B-80DA-37D2DEFC9077}" presName="hierChild5" presStyleCnt="0"/>
      <dgm:spPr/>
    </dgm:pt>
    <dgm:pt modelId="{27FAD76F-F50D-4B4A-BDEB-CC75867CCEA0}" type="pres">
      <dgm:prSet presAssocID="{16AF3076-919C-4D21-854D-10CF5E820424}" presName="hierChild5" presStyleCnt="0"/>
      <dgm:spPr/>
    </dgm:pt>
    <dgm:pt modelId="{DB03FCEC-17CE-4632-BD8C-8B1393717A6F}" type="pres">
      <dgm:prSet presAssocID="{4D99A59E-4BD3-46D4-9857-76E91DB2CF59}" presName="Name37" presStyleLbl="parChTrans1D2" presStyleIdx="4" presStyleCnt="5"/>
      <dgm:spPr/>
    </dgm:pt>
    <dgm:pt modelId="{621174BE-664C-44A7-AAEF-77D4A22BED19}" type="pres">
      <dgm:prSet presAssocID="{A48A281D-2AFA-40C3-B2AD-BC37BD6495B1}" presName="hierRoot2" presStyleCnt="0">
        <dgm:presLayoutVars>
          <dgm:hierBranch val="init"/>
        </dgm:presLayoutVars>
      </dgm:prSet>
      <dgm:spPr/>
    </dgm:pt>
    <dgm:pt modelId="{7CB5AF2F-320C-41AF-AA82-BFA523EA20CD}" type="pres">
      <dgm:prSet presAssocID="{A48A281D-2AFA-40C3-B2AD-BC37BD6495B1}" presName="rootComposite" presStyleCnt="0"/>
      <dgm:spPr/>
    </dgm:pt>
    <dgm:pt modelId="{6334C095-BAEB-465E-9FA5-CE453FF34011}" type="pres">
      <dgm:prSet presAssocID="{A48A281D-2AFA-40C3-B2AD-BC37BD6495B1}" presName="rootText" presStyleLbl="node2" presStyleIdx="4" presStyleCnt="5">
        <dgm:presLayoutVars>
          <dgm:chPref val="3"/>
        </dgm:presLayoutVars>
      </dgm:prSet>
      <dgm:spPr/>
    </dgm:pt>
    <dgm:pt modelId="{F2310044-AC95-412F-B096-D162B7014384}" type="pres">
      <dgm:prSet presAssocID="{A48A281D-2AFA-40C3-B2AD-BC37BD6495B1}" presName="rootConnector" presStyleLbl="node2" presStyleIdx="4" presStyleCnt="5"/>
      <dgm:spPr/>
    </dgm:pt>
    <dgm:pt modelId="{27CA80C4-705C-4D27-81BA-FA0850BF9607}" type="pres">
      <dgm:prSet presAssocID="{A48A281D-2AFA-40C3-B2AD-BC37BD6495B1}" presName="hierChild4" presStyleCnt="0"/>
      <dgm:spPr/>
    </dgm:pt>
    <dgm:pt modelId="{E20DE319-42AD-4AF3-B25B-7BA3C510530E}" type="pres">
      <dgm:prSet presAssocID="{0277FAC4-40D0-4067-A198-3CF961C8E2CD}" presName="Name37" presStyleLbl="parChTrans1D3" presStyleIdx="4" presStyleCnt="5"/>
      <dgm:spPr/>
    </dgm:pt>
    <dgm:pt modelId="{BE3BD3FD-30AE-4923-9AA8-145068428E8A}" type="pres">
      <dgm:prSet presAssocID="{7E044C18-169C-4D9A-ABCE-356E0CD16A2C}" presName="hierRoot2" presStyleCnt="0">
        <dgm:presLayoutVars>
          <dgm:hierBranch val="init"/>
        </dgm:presLayoutVars>
      </dgm:prSet>
      <dgm:spPr/>
    </dgm:pt>
    <dgm:pt modelId="{93B1D180-ED7C-49E7-BA2C-6CD3A44BCE47}" type="pres">
      <dgm:prSet presAssocID="{7E044C18-169C-4D9A-ABCE-356E0CD16A2C}" presName="rootComposite" presStyleCnt="0"/>
      <dgm:spPr/>
    </dgm:pt>
    <dgm:pt modelId="{6B291A17-62D9-4BCA-9FD3-CBA68B5CC260}" type="pres">
      <dgm:prSet presAssocID="{7E044C18-169C-4D9A-ABCE-356E0CD16A2C}" presName="rootText" presStyleLbl="node3" presStyleIdx="4" presStyleCnt="5" custScaleX="145093" custScaleY="262432">
        <dgm:presLayoutVars>
          <dgm:chPref val="3"/>
        </dgm:presLayoutVars>
      </dgm:prSet>
      <dgm:spPr/>
    </dgm:pt>
    <dgm:pt modelId="{DB452C8C-FEE2-42B9-9B1B-BAF552C8025E}" type="pres">
      <dgm:prSet presAssocID="{7E044C18-169C-4D9A-ABCE-356E0CD16A2C}" presName="rootConnector" presStyleLbl="node3" presStyleIdx="4" presStyleCnt="5"/>
      <dgm:spPr/>
    </dgm:pt>
    <dgm:pt modelId="{58ABABFC-03FE-4556-AD12-CBA137C9676C}" type="pres">
      <dgm:prSet presAssocID="{7E044C18-169C-4D9A-ABCE-356E0CD16A2C}" presName="hierChild4" presStyleCnt="0"/>
      <dgm:spPr/>
    </dgm:pt>
    <dgm:pt modelId="{33D64559-2188-4B87-8834-F2C98C7128D9}" type="pres">
      <dgm:prSet presAssocID="{FE3ABFB4-F250-4A76-83DC-4A90833C09F6}" presName="Name37" presStyleLbl="parChTrans1D4" presStyleIdx="1" presStyleCnt="2"/>
      <dgm:spPr/>
    </dgm:pt>
    <dgm:pt modelId="{65659F47-608E-4FE6-9164-09796872C067}" type="pres">
      <dgm:prSet presAssocID="{1307E1FC-B229-43F5-A013-F9495438C6F8}" presName="hierRoot2" presStyleCnt="0">
        <dgm:presLayoutVars>
          <dgm:hierBranch val="init"/>
        </dgm:presLayoutVars>
      </dgm:prSet>
      <dgm:spPr/>
    </dgm:pt>
    <dgm:pt modelId="{2CEA2241-060E-435B-A692-0317A037C9C5}" type="pres">
      <dgm:prSet presAssocID="{1307E1FC-B229-43F5-A013-F9495438C6F8}" presName="rootComposite" presStyleCnt="0"/>
      <dgm:spPr/>
    </dgm:pt>
    <dgm:pt modelId="{72773EBA-E2FF-4F42-B63F-B99BCF02A1F9}" type="pres">
      <dgm:prSet presAssocID="{1307E1FC-B229-43F5-A013-F9495438C6F8}" presName="rootText" presStyleLbl="node4" presStyleIdx="1" presStyleCnt="2" custScaleX="115229" custScaleY="84001" custLinFactNeighborX="-16257" custLinFactNeighborY="-14033">
        <dgm:presLayoutVars>
          <dgm:chPref val="3"/>
        </dgm:presLayoutVars>
      </dgm:prSet>
      <dgm:spPr/>
    </dgm:pt>
    <dgm:pt modelId="{8CCB7DE3-177F-4B7F-9385-A42C565D112F}" type="pres">
      <dgm:prSet presAssocID="{1307E1FC-B229-43F5-A013-F9495438C6F8}" presName="rootConnector" presStyleLbl="node4" presStyleIdx="1" presStyleCnt="2"/>
      <dgm:spPr/>
    </dgm:pt>
    <dgm:pt modelId="{14A2C956-3F88-49F8-A8B4-1220AE9C4585}" type="pres">
      <dgm:prSet presAssocID="{1307E1FC-B229-43F5-A013-F9495438C6F8}" presName="hierChild4" presStyleCnt="0"/>
      <dgm:spPr/>
    </dgm:pt>
    <dgm:pt modelId="{6CCED48E-3F86-4254-BA93-832BA4073B42}" type="pres">
      <dgm:prSet presAssocID="{1307E1FC-B229-43F5-A013-F9495438C6F8}" presName="hierChild5" presStyleCnt="0"/>
      <dgm:spPr/>
    </dgm:pt>
    <dgm:pt modelId="{0C094411-A463-4BC7-8967-071D4D761607}" type="pres">
      <dgm:prSet presAssocID="{7E044C18-169C-4D9A-ABCE-356E0CD16A2C}" presName="hierChild5" presStyleCnt="0"/>
      <dgm:spPr/>
    </dgm:pt>
    <dgm:pt modelId="{F72D65F1-06B9-42A6-8D81-B6298B89C223}" type="pres">
      <dgm:prSet presAssocID="{A48A281D-2AFA-40C3-B2AD-BC37BD6495B1}" presName="hierChild5" presStyleCnt="0"/>
      <dgm:spPr/>
    </dgm:pt>
    <dgm:pt modelId="{08C021AB-8CCD-4462-8D7F-B72D9971261A}" type="pres">
      <dgm:prSet presAssocID="{63B7EBDB-2061-47AF-8AAD-42C34ADA57EF}" presName="hierChild3" presStyleCnt="0"/>
      <dgm:spPr/>
    </dgm:pt>
  </dgm:ptLst>
  <dgm:cxnLst>
    <dgm:cxn modelId="{EC365004-48FC-4A0A-9008-5899D1A277E8}" srcId="{63B7EBDB-2061-47AF-8AAD-42C34ADA57EF}" destId="{10E84AC1-0E56-41F8-9A96-7066A7DD08C3}" srcOrd="0" destOrd="0" parTransId="{93011BEB-60A1-4343-B46A-5FB719AC6679}" sibTransId="{4C03BE80-9FDE-433A-84EA-A8BD92234E86}"/>
    <dgm:cxn modelId="{0E9F8D06-5B4A-4B1C-B3AE-5B739C7164F5}" type="presOf" srcId="{63B7EBDB-2061-47AF-8AAD-42C34ADA57EF}" destId="{07E71BB9-EEF0-4D40-B930-6DC84881DD66}" srcOrd="1" destOrd="0" presId="urn:microsoft.com/office/officeart/2005/8/layout/orgChart1"/>
    <dgm:cxn modelId="{550CB809-08A2-43D0-8010-32CB5859B3B0}" type="presOf" srcId="{1307E1FC-B229-43F5-A013-F9495438C6F8}" destId="{72773EBA-E2FF-4F42-B63F-B99BCF02A1F9}" srcOrd="0" destOrd="0" presId="urn:microsoft.com/office/officeart/2005/8/layout/orgChart1"/>
    <dgm:cxn modelId="{12278118-A7C9-4021-B0C2-6A88855BD1E4}" srcId="{63B7EBDB-2061-47AF-8AAD-42C34ADA57EF}" destId="{AC4F194F-9682-4B26-9E01-3E5D8A4FD874}" srcOrd="2" destOrd="0" parTransId="{3BB9DBEF-D44E-407A-924C-32B92F609C8C}" sibTransId="{C4D9B82F-91D5-4F47-8154-7E5BAC63B620}"/>
    <dgm:cxn modelId="{684D231E-2A85-4F01-99AE-2A549C18E472}" type="presOf" srcId="{7E044C18-169C-4D9A-ABCE-356E0CD16A2C}" destId="{6B291A17-62D9-4BCA-9FD3-CBA68B5CC260}" srcOrd="0" destOrd="0" presId="urn:microsoft.com/office/officeart/2005/8/layout/orgChart1"/>
    <dgm:cxn modelId="{62D82A21-E9AC-40B5-9D71-5863498478B5}" type="presOf" srcId="{0277FAC4-40D0-4067-A198-3CF961C8E2CD}" destId="{E20DE319-42AD-4AF3-B25B-7BA3C510530E}" srcOrd="0" destOrd="0" presId="urn:microsoft.com/office/officeart/2005/8/layout/orgChart1"/>
    <dgm:cxn modelId="{DD96F728-CEEB-403F-87EE-E7438A2E44B8}" type="presOf" srcId="{10E84AC1-0E56-41F8-9A96-7066A7DD08C3}" destId="{F3E90C6C-99D3-4FA9-AF15-463C319E8905}" srcOrd="0" destOrd="0" presId="urn:microsoft.com/office/officeart/2005/8/layout/orgChart1"/>
    <dgm:cxn modelId="{EF4ED329-CF2E-4A27-A368-826097AE5B51}" srcId="{63B7EBDB-2061-47AF-8AAD-42C34ADA57EF}" destId="{16AF3076-919C-4D21-854D-10CF5E820424}" srcOrd="3" destOrd="0" parTransId="{87809E1B-2D02-47D5-B91B-0B9687266694}" sibTransId="{0E343E58-1383-4B75-9FC2-D3183C0BC0C5}"/>
    <dgm:cxn modelId="{2B31E12C-76D5-4EA9-A6A0-14A3002D5320}" type="presOf" srcId="{A48A281D-2AFA-40C3-B2AD-BC37BD6495B1}" destId="{6334C095-BAEB-465E-9FA5-CE453FF34011}" srcOrd="0" destOrd="0" presId="urn:microsoft.com/office/officeart/2005/8/layout/orgChart1"/>
    <dgm:cxn modelId="{6238DF36-D1EC-4959-AC18-9AE3BEE0EED6}" type="presOf" srcId="{8ABCB792-258C-40BA-93A2-AE9287667199}" destId="{AE3A02A4-0522-4FD6-8769-DC9D6A570505}" srcOrd="1" destOrd="0" presId="urn:microsoft.com/office/officeart/2005/8/layout/orgChart1"/>
    <dgm:cxn modelId="{2086B95C-817B-43DA-A690-BB31F10A956C}" type="presOf" srcId="{347B9803-A2FA-448C-BF9B-C7F1A3636C9B}" destId="{F864C047-3F18-41A3-81AA-E0E7B5598C1A}" srcOrd="0" destOrd="0" presId="urn:microsoft.com/office/officeart/2005/8/layout/orgChart1"/>
    <dgm:cxn modelId="{E8DC7961-559C-4508-B290-8A1E54AA776E}" type="presOf" srcId="{AC4F194F-9682-4B26-9E01-3E5D8A4FD874}" destId="{600FFCC9-24B6-40CC-A462-9B7B782D65C2}" srcOrd="0" destOrd="0" presId="urn:microsoft.com/office/officeart/2005/8/layout/orgChart1"/>
    <dgm:cxn modelId="{98CCBC42-3239-499C-A3DC-652FF4C1B144}" type="presOf" srcId="{63B7EBDB-2061-47AF-8AAD-42C34ADA57EF}" destId="{10DA2112-B9BB-47BD-B6D6-F353D38271AF}" srcOrd="0" destOrd="0" presId="urn:microsoft.com/office/officeart/2005/8/layout/orgChart1"/>
    <dgm:cxn modelId="{A9923443-D7F0-42E1-82EA-260B479857CD}" srcId="{10E84AC1-0E56-41F8-9A96-7066A7DD08C3}" destId="{C7D590BB-4971-4C2B-BA1A-FC263DA94FB3}" srcOrd="0" destOrd="0" parTransId="{10B2EF40-4C68-46BA-899F-188F2EA9F738}" sibTransId="{B443AB51-E082-4BD5-BE7A-85A5CE2F07F5}"/>
    <dgm:cxn modelId="{8BBEFC44-0494-4FCA-B1BF-6016A26069CA}" type="presOf" srcId="{C7D590BB-4971-4C2B-BA1A-FC263DA94FB3}" destId="{327E2AFB-669A-4579-ACC5-8E428B94C1F8}" srcOrd="1" destOrd="0" presId="urn:microsoft.com/office/officeart/2005/8/layout/orgChart1"/>
    <dgm:cxn modelId="{EC30EA45-F68B-45DD-82B1-5B2295DC5827}" type="presOf" srcId="{7E044C18-169C-4D9A-ABCE-356E0CD16A2C}" destId="{DB452C8C-FEE2-42B9-9B1B-BAF552C8025E}" srcOrd="1" destOrd="0" presId="urn:microsoft.com/office/officeart/2005/8/layout/orgChart1"/>
    <dgm:cxn modelId="{8EDCDD48-8BA2-40ED-B251-72132C64FD0C}" type="presOf" srcId="{4D99A59E-4BD3-46D4-9857-76E91DB2CF59}" destId="{DB03FCEC-17CE-4632-BD8C-8B1393717A6F}" srcOrd="0" destOrd="0" presId="urn:microsoft.com/office/officeart/2005/8/layout/orgChart1"/>
    <dgm:cxn modelId="{56CD824B-875F-47DF-97D7-144072ACD51B}" type="presOf" srcId="{3EF6B398-3061-43D0-98E3-3A312F91820D}" destId="{03DC7A5C-3258-46C5-8830-7F89996F4025}" srcOrd="0" destOrd="0" presId="urn:microsoft.com/office/officeart/2005/8/layout/orgChart1"/>
    <dgm:cxn modelId="{A1369D6B-6EC0-4D81-8AA5-B7710AC9C310}" type="presOf" srcId="{0E1F3781-F126-47CE-95A6-61A98DEDF996}" destId="{306AC894-42A1-497F-BBCC-021B0425665D}" srcOrd="0" destOrd="0" presId="urn:microsoft.com/office/officeart/2005/8/layout/orgChart1"/>
    <dgm:cxn modelId="{0319AF4B-09AD-4D2E-A555-97FC12DCF320}" type="presOf" srcId="{AC4F194F-9682-4B26-9E01-3E5D8A4FD874}" destId="{DFDF2306-B0CE-4965-98D4-06DDE8B1FD75}" srcOrd="1" destOrd="0" presId="urn:microsoft.com/office/officeart/2005/8/layout/orgChart1"/>
    <dgm:cxn modelId="{5B434F6C-9BEA-4542-8241-49BDA2EB5867}" type="presOf" srcId="{411974F4-68CD-4A5A-900A-54A3BEBDB778}" destId="{8E417B16-ECA4-477A-B677-5EA719C27689}" srcOrd="0" destOrd="0" presId="urn:microsoft.com/office/officeart/2005/8/layout/orgChart1"/>
    <dgm:cxn modelId="{25C34F70-DBC9-4116-A21F-46BFA62EF9B3}" type="presOf" srcId="{1307E1FC-B229-43F5-A013-F9495438C6F8}" destId="{8CCB7DE3-177F-4B7F-9385-A42C565D112F}" srcOrd="1" destOrd="0" presId="urn:microsoft.com/office/officeart/2005/8/layout/orgChart1"/>
    <dgm:cxn modelId="{40A64471-AE93-4972-ADEC-E1E534AE0E8F}" type="presOf" srcId="{3BB9DBEF-D44E-407A-924C-32B92F609C8C}" destId="{57D6AD54-9EB2-4D59-98D5-D44D0ECD3F49}" srcOrd="0" destOrd="0" presId="urn:microsoft.com/office/officeart/2005/8/layout/orgChart1"/>
    <dgm:cxn modelId="{404F6476-E7BC-4C55-9FB4-61AA8449137B}" type="presOf" srcId="{87809E1B-2D02-47D5-B91B-0B9687266694}" destId="{B16F9A66-6033-4DE8-A62B-6DB339D5F74C}" srcOrd="0" destOrd="0" presId="urn:microsoft.com/office/officeart/2005/8/layout/orgChart1"/>
    <dgm:cxn modelId="{4F3B6257-7629-449B-B2E7-7B456098F7D5}" type="presOf" srcId="{347B9803-A2FA-448C-BF9B-C7F1A3636C9B}" destId="{CB6510F8-2777-4A29-99C1-10A3C82C1C7F}" srcOrd="1" destOrd="0" presId="urn:microsoft.com/office/officeart/2005/8/layout/orgChart1"/>
    <dgm:cxn modelId="{F03D9579-6455-4DC2-9F51-CDA36B76BCB1}" type="presOf" srcId="{10B2EF40-4C68-46BA-899F-188F2EA9F738}" destId="{2C819F80-E62A-4ED1-B2B4-447698D998DB}" srcOrd="0" destOrd="0" presId="urn:microsoft.com/office/officeart/2005/8/layout/orgChart1"/>
    <dgm:cxn modelId="{AB7F817D-B8E6-4E8C-8545-FC9F6172B0AF}" type="presOf" srcId="{0B10EE68-593A-495B-80DA-37D2DEFC9077}" destId="{28654E74-6A1A-49E5-AA69-07865BDBAEE5}" srcOrd="0" destOrd="0" presId="urn:microsoft.com/office/officeart/2005/8/layout/orgChart1"/>
    <dgm:cxn modelId="{D79C3882-43DD-42E3-B61A-753866462B96}" srcId="{AC4F194F-9682-4B26-9E01-3E5D8A4FD874}" destId="{347B9803-A2FA-448C-BF9B-C7F1A3636C9B}" srcOrd="0" destOrd="0" parTransId="{3EF6B398-3061-43D0-98E3-3A312F91820D}" sibTransId="{08FCAD1F-BE42-4A65-A751-DD95BB4E20D4}"/>
    <dgm:cxn modelId="{B9B7C983-7C92-4E2C-B5CA-7312626CBCAA}" type="presOf" srcId="{0D70CED7-D3F1-407C-9C44-72F0ED82594F}" destId="{41E68AAF-91B7-4A9F-A930-6FF8EE477FE6}" srcOrd="1" destOrd="0" presId="urn:microsoft.com/office/officeart/2005/8/layout/orgChart1"/>
    <dgm:cxn modelId="{82251B8B-3524-4BD2-B067-0C9403D3B17C}" type="presOf" srcId="{FE3ABFB4-F250-4A76-83DC-4A90833C09F6}" destId="{33D64559-2188-4B87-8834-F2C98C7128D9}" srcOrd="0" destOrd="0" presId="urn:microsoft.com/office/officeart/2005/8/layout/orgChart1"/>
    <dgm:cxn modelId="{E6CCFD8B-DDAC-4C1C-A457-4278D7F27EB8}" type="presOf" srcId="{411974F4-68CD-4A5A-900A-54A3BEBDB778}" destId="{3171935E-C6DE-4B07-BCA8-9BAAE10AEB23}" srcOrd="1" destOrd="0" presId="urn:microsoft.com/office/officeart/2005/8/layout/orgChart1"/>
    <dgm:cxn modelId="{9E27708F-E20B-42A3-8120-A18B9899B05D}" srcId="{63B7EBDB-2061-47AF-8AAD-42C34ADA57EF}" destId="{411974F4-68CD-4A5A-900A-54A3BEBDB778}" srcOrd="1" destOrd="0" parTransId="{9C2977CC-93CB-4BA4-975C-5748FB2E8DD9}" sibTransId="{432B3C2F-CC93-47E0-B3B1-E21BEEE67366}"/>
    <dgm:cxn modelId="{899EAC92-5CE5-4FB9-BECE-C0B76EE3AA37}" type="presOf" srcId="{9C2977CC-93CB-4BA4-975C-5748FB2E8DD9}" destId="{DED2FDDF-2686-46AF-B097-537D585F1997}" srcOrd="0" destOrd="0" presId="urn:microsoft.com/office/officeart/2005/8/layout/orgChart1"/>
    <dgm:cxn modelId="{0EE94795-CD52-4AD7-8A50-E553CAA2F388}" srcId="{63B7EBDB-2061-47AF-8AAD-42C34ADA57EF}" destId="{A48A281D-2AFA-40C3-B2AD-BC37BD6495B1}" srcOrd="4" destOrd="0" parTransId="{4D99A59E-4BD3-46D4-9857-76E91DB2CF59}" sibTransId="{4B42285E-9567-404B-94E0-6CD23ED0E147}"/>
    <dgm:cxn modelId="{5F270C97-4822-48E9-AE0F-96401F43EE7D}" type="presOf" srcId="{A48A281D-2AFA-40C3-B2AD-BC37BD6495B1}" destId="{F2310044-AC95-412F-B096-D162B7014384}" srcOrd="1" destOrd="0" presId="urn:microsoft.com/office/officeart/2005/8/layout/orgChart1"/>
    <dgm:cxn modelId="{479A6C98-ECB3-4756-AF7C-807AD419A26B}" type="presOf" srcId="{16AF3076-919C-4D21-854D-10CF5E820424}" destId="{F0AAAC0F-394B-4093-8CE8-751193132503}" srcOrd="1" destOrd="0" presId="urn:microsoft.com/office/officeart/2005/8/layout/orgChart1"/>
    <dgm:cxn modelId="{D79D0499-EFCA-4E50-ADE7-95AB73C4C550}" type="presOf" srcId="{5AEA6013-A50C-4AB4-9D39-A2A8EA1E057C}" destId="{223B5C3A-9996-4655-A8E8-D75C5305F8D8}" srcOrd="0" destOrd="0" presId="urn:microsoft.com/office/officeart/2005/8/layout/orgChart1"/>
    <dgm:cxn modelId="{5CABF3A1-2AA2-46AC-8225-486E7617D296}" type="presOf" srcId="{10E84AC1-0E56-41F8-9A96-7066A7DD08C3}" destId="{31EFEEFA-6C34-4061-8125-8DEB06018BA7}" srcOrd="1" destOrd="0" presId="urn:microsoft.com/office/officeart/2005/8/layout/orgChart1"/>
    <dgm:cxn modelId="{E2EDCDA6-7503-4C18-8FDE-B0F22DBAF317}" srcId="{411974F4-68CD-4A5A-900A-54A3BEBDB778}" destId="{8ABCB792-258C-40BA-93A2-AE9287667199}" srcOrd="0" destOrd="0" parTransId="{4329FD23-9A3A-4CAD-B76D-4F69F6E52BE8}" sibTransId="{F69BFE26-2462-4E2D-ABAF-48F61E4809C8}"/>
    <dgm:cxn modelId="{E950ADAF-5618-43D5-9223-EF6CD88B64BD}" type="presOf" srcId="{0D70CED7-D3F1-407C-9C44-72F0ED82594F}" destId="{DC8C82BB-8B45-451F-A47B-16E57332FBA6}" srcOrd="0" destOrd="0" presId="urn:microsoft.com/office/officeart/2005/8/layout/orgChart1"/>
    <dgm:cxn modelId="{277421B2-0812-4B63-8EE2-F95F762FBA4A}" srcId="{8941AD69-6D2E-4AF8-AE14-D39945055D8C}" destId="{63B7EBDB-2061-47AF-8AAD-42C34ADA57EF}" srcOrd="0" destOrd="0" parTransId="{0698BD80-05FC-48DB-8F66-C82216CAC84D}" sibTransId="{987A5DA2-B640-4197-9912-565A46CB62F3}"/>
    <dgm:cxn modelId="{B61B8EBC-3DF9-4547-8DDB-2ADD9C68FBA8}" type="presOf" srcId="{93011BEB-60A1-4343-B46A-5FB719AC6679}" destId="{2C68CCB7-DEEA-4D6D-812E-5573379D65DC}" srcOrd="0" destOrd="0" presId="urn:microsoft.com/office/officeart/2005/8/layout/orgChart1"/>
    <dgm:cxn modelId="{209BBCC0-D824-4D76-BCC3-E9AE84EFC099}" type="presOf" srcId="{8ABCB792-258C-40BA-93A2-AE9287667199}" destId="{54A13793-BB98-4109-BB93-B5767F09CC4F}" srcOrd="0" destOrd="0" presId="urn:microsoft.com/office/officeart/2005/8/layout/orgChart1"/>
    <dgm:cxn modelId="{7B00CBC0-1983-45CC-8277-D59680EF6825}" type="presOf" srcId="{4329FD23-9A3A-4CAD-B76D-4F69F6E52BE8}" destId="{5FAA270F-0122-457D-A2E5-591DC4C24883}" srcOrd="0" destOrd="0" presId="urn:microsoft.com/office/officeart/2005/8/layout/orgChart1"/>
    <dgm:cxn modelId="{B01901D1-A41F-440A-92FD-4E394D75F6CB}" type="presOf" srcId="{8941AD69-6D2E-4AF8-AE14-D39945055D8C}" destId="{5D345111-2A00-449C-ADD2-7F79D1304546}" srcOrd="0" destOrd="0" presId="urn:microsoft.com/office/officeart/2005/8/layout/orgChart1"/>
    <dgm:cxn modelId="{599DA8D5-E65F-42C6-91BF-2F005FB99527}" srcId="{8ABCB792-258C-40BA-93A2-AE9287667199}" destId="{0D70CED7-D3F1-407C-9C44-72F0ED82594F}" srcOrd="0" destOrd="0" parTransId="{5AEA6013-A50C-4AB4-9D39-A2A8EA1E057C}" sibTransId="{52E232E4-478F-4FEF-979C-F0DAFF66B6AE}"/>
    <dgm:cxn modelId="{E29800DF-5C03-4727-83F5-AAA0D0773323}" type="presOf" srcId="{0B10EE68-593A-495B-80DA-37D2DEFC9077}" destId="{4A26EB00-0FF9-4957-B921-DB424E2E1628}" srcOrd="1" destOrd="0" presId="urn:microsoft.com/office/officeart/2005/8/layout/orgChart1"/>
    <dgm:cxn modelId="{FE5968DF-8750-4EB3-90F1-3A01B6FDA7FA}" srcId="{16AF3076-919C-4D21-854D-10CF5E820424}" destId="{0B10EE68-593A-495B-80DA-37D2DEFC9077}" srcOrd="0" destOrd="0" parTransId="{0E1F3781-F126-47CE-95A6-61A98DEDF996}" sibTransId="{7B6FFF6A-C6DF-4D48-822F-D75C5AB3B93A}"/>
    <dgm:cxn modelId="{FD399BE6-DC28-4DF2-93C4-B7E48E7F3457}" srcId="{A48A281D-2AFA-40C3-B2AD-BC37BD6495B1}" destId="{7E044C18-169C-4D9A-ABCE-356E0CD16A2C}" srcOrd="0" destOrd="0" parTransId="{0277FAC4-40D0-4067-A198-3CF961C8E2CD}" sibTransId="{0292B62B-D6BD-458C-A486-074E1DD0AE0A}"/>
    <dgm:cxn modelId="{9FF53CE9-9AD7-4AD3-BEF1-17F669A8FC45}" type="presOf" srcId="{C7D590BB-4971-4C2B-BA1A-FC263DA94FB3}" destId="{563AAE78-EBC4-48B2-BB07-B727A9494982}" srcOrd="0" destOrd="0" presId="urn:microsoft.com/office/officeart/2005/8/layout/orgChart1"/>
    <dgm:cxn modelId="{6C192AEB-FB9E-4154-8527-C42AB0842AE5}" srcId="{7E044C18-169C-4D9A-ABCE-356E0CD16A2C}" destId="{1307E1FC-B229-43F5-A013-F9495438C6F8}" srcOrd="0" destOrd="0" parTransId="{FE3ABFB4-F250-4A76-83DC-4A90833C09F6}" sibTransId="{F90EF65F-0C8B-45F1-8E57-2E8CACD6F3D7}"/>
    <dgm:cxn modelId="{8E9D3AFC-9B8C-4578-A970-5EA81A56AE47}" type="presOf" srcId="{16AF3076-919C-4D21-854D-10CF5E820424}" destId="{D4DA82F8-7EA2-44B8-9A9D-628C5DE4657B}" srcOrd="0" destOrd="0" presId="urn:microsoft.com/office/officeart/2005/8/layout/orgChart1"/>
    <dgm:cxn modelId="{60385398-8A51-4F3C-9840-FFEEBF2DC4B9}" type="presParOf" srcId="{5D345111-2A00-449C-ADD2-7F79D1304546}" destId="{D8441D81-6ED8-4AD4-A4AB-9EF391BDDCBE}" srcOrd="0" destOrd="0" presId="urn:microsoft.com/office/officeart/2005/8/layout/orgChart1"/>
    <dgm:cxn modelId="{1622301E-0A52-42AE-A764-323F8FDEAC81}" type="presParOf" srcId="{D8441D81-6ED8-4AD4-A4AB-9EF391BDDCBE}" destId="{56030A6E-0929-4F28-BC4F-64F0BF25787B}" srcOrd="0" destOrd="0" presId="urn:microsoft.com/office/officeart/2005/8/layout/orgChart1"/>
    <dgm:cxn modelId="{84383CD2-FCAB-4067-98A0-C9E5225AD093}" type="presParOf" srcId="{56030A6E-0929-4F28-BC4F-64F0BF25787B}" destId="{10DA2112-B9BB-47BD-B6D6-F353D38271AF}" srcOrd="0" destOrd="0" presId="urn:microsoft.com/office/officeart/2005/8/layout/orgChart1"/>
    <dgm:cxn modelId="{497B4E28-2E1E-4CED-901D-B938FE091959}" type="presParOf" srcId="{56030A6E-0929-4F28-BC4F-64F0BF25787B}" destId="{07E71BB9-EEF0-4D40-B930-6DC84881DD66}" srcOrd="1" destOrd="0" presId="urn:microsoft.com/office/officeart/2005/8/layout/orgChart1"/>
    <dgm:cxn modelId="{BDB9D053-7F79-473D-B267-8236654F30A4}" type="presParOf" srcId="{D8441D81-6ED8-4AD4-A4AB-9EF391BDDCBE}" destId="{460CE0FD-1D5F-4FAC-B35E-698C01CE757F}" srcOrd="1" destOrd="0" presId="urn:microsoft.com/office/officeart/2005/8/layout/orgChart1"/>
    <dgm:cxn modelId="{1277DA27-ECA6-4D55-8857-95053BAEAECE}" type="presParOf" srcId="{460CE0FD-1D5F-4FAC-B35E-698C01CE757F}" destId="{2C68CCB7-DEEA-4D6D-812E-5573379D65DC}" srcOrd="0" destOrd="0" presId="urn:microsoft.com/office/officeart/2005/8/layout/orgChart1"/>
    <dgm:cxn modelId="{A4697E9A-67B8-48F8-A552-B661384EC070}" type="presParOf" srcId="{460CE0FD-1D5F-4FAC-B35E-698C01CE757F}" destId="{785540FF-ECC5-41D2-8721-C75CCFA30097}" srcOrd="1" destOrd="0" presId="urn:microsoft.com/office/officeart/2005/8/layout/orgChart1"/>
    <dgm:cxn modelId="{3CF12F65-8804-425B-8D62-D5F644AD1A09}" type="presParOf" srcId="{785540FF-ECC5-41D2-8721-C75CCFA30097}" destId="{A57DC8F1-9890-432D-8B25-3CCD0349DEE6}" srcOrd="0" destOrd="0" presId="urn:microsoft.com/office/officeart/2005/8/layout/orgChart1"/>
    <dgm:cxn modelId="{0AF6FA57-F1CB-401A-BEC7-95CDEA2076E3}" type="presParOf" srcId="{A57DC8F1-9890-432D-8B25-3CCD0349DEE6}" destId="{F3E90C6C-99D3-4FA9-AF15-463C319E8905}" srcOrd="0" destOrd="0" presId="urn:microsoft.com/office/officeart/2005/8/layout/orgChart1"/>
    <dgm:cxn modelId="{6E76BB66-55AF-4288-AFD5-6F37BC880B0C}" type="presParOf" srcId="{A57DC8F1-9890-432D-8B25-3CCD0349DEE6}" destId="{31EFEEFA-6C34-4061-8125-8DEB06018BA7}" srcOrd="1" destOrd="0" presId="urn:microsoft.com/office/officeart/2005/8/layout/orgChart1"/>
    <dgm:cxn modelId="{83F38A70-2E4C-449E-95E5-B58E8DDF007B}" type="presParOf" srcId="{785540FF-ECC5-41D2-8721-C75CCFA30097}" destId="{06223045-8F04-4C5A-B133-BC5AB7DE8012}" srcOrd="1" destOrd="0" presId="urn:microsoft.com/office/officeart/2005/8/layout/orgChart1"/>
    <dgm:cxn modelId="{96C7F08C-0B93-4DED-AF42-046D807F7610}" type="presParOf" srcId="{06223045-8F04-4C5A-B133-BC5AB7DE8012}" destId="{2C819F80-E62A-4ED1-B2B4-447698D998DB}" srcOrd="0" destOrd="0" presId="urn:microsoft.com/office/officeart/2005/8/layout/orgChart1"/>
    <dgm:cxn modelId="{229983AE-BF84-4093-B917-67E31C363133}" type="presParOf" srcId="{06223045-8F04-4C5A-B133-BC5AB7DE8012}" destId="{26FF87B7-A3B6-4DDB-B400-A723DA91565D}" srcOrd="1" destOrd="0" presId="urn:microsoft.com/office/officeart/2005/8/layout/orgChart1"/>
    <dgm:cxn modelId="{34F97C72-BB5F-4D1B-B68A-FA8831F95F55}" type="presParOf" srcId="{26FF87B7-A3B6-4DDB-B400-A723DA91565D}" destId="{E34E20A6-205F-4BB1-A6C4-4643FA0EA178}" srcOrd="0" destOrd="0" presId="urn:microsoft.com/office/officeart/2005/8/layout/orgChart1"/>
    <dgm:cxn modelId="{9523320A-3C7B-42E9-AEA1-AA442F63C851}" type="presParOf" srcId="{E34E20A6-205F-4BB1-A6C4-4643FA0EA178}" destId="{563AAE78-EBC4-48B2-BB07-B727A9494982}" srcOrd="0" destOrd="0" presId="urn:microsoft.com/office/officeart/2005/8/layout/orgChart1"/>
    <dgm:cxn modelId="{EF338DF5-D4EF-47CF-98C8-C247D88EB7E3}" type="presParOf" srcId="{E34E20A6-205F-4BB1-A6C4-4643FA0EA178}" destId="{327E2AFB-669A-4579-ACC5-8E428B94C1F8}" srcOrd="1" destOrd="0" presId="urn:microsoft.com/office/officeart/2005/8/layout/orgChart1"/>
    <dgm:cxn modelId="{EB551B6E-B328-41E9-922A-29665B739974}" type="presParOf" srcId="{26FF87B7-A3B6-4DDB-B400-A723DA91565D}" destId="{2A2F4B41-9DA8-44B5-8C2B-B54D89DB0A8D}" srcOrd="1" destOrd="0" presId="urn:microsoft.com/office/officeart/2005/8/layout/orgChart1"/>
    <dgm:cxn modelId="{C3EE0027-DDF4-407E-9F95-0B582518B12C}" type="presParOf" srcId="{26FF87B7-A3B6-4DDB-B400-A723DA91565D}" destId="{2CA54F4F-CB3F-4FEF-A0DC-C0F876CF96D8}" srcOrd="2" destOrd="0" presId="urn:microsoft.com/office/officeart/2005/8/layout/orgChart1"/>
    <dgm:cxn modelId="{73D8868C-F0F6-49FB-A14C-05C4B641D5A0}" type="presParOf" srcId="{785540FF-ECC5-41D2-8721-C75CCFA30097}" destId="{26E128CC-CA77-410B-9045-94D5C85A164D}" srcOrd="2" destOrd="0" presId="urn:microsoft.com/office/officeart/2005/8/layout/orgChart1"/>
    <dgm:cxn modelId="{124B05EF-06E0-40A2-ADD1-5944CA1964F7}" type="presParOf" srcId="{460CE0FD-1D5F-4FAC-B35E-698C01CE757F}" destId="{DED2FDDF-2686-46AF-B097-537D585F1997}" srcOrd="2" destOrd="0" presId="urn:microsoft.com/office/officeart/2005/8/layout/orgChart1"/>
    <dgm:cxn modelId="{6223448A-2746-4E74-9247-52652F7811C7}" type="presParOf" srcId="{460CE0FD-1D5F-4FAC-B35E-698C01CE757F}" destId="{30B70568-4328-487B-8D50-7EC7A5616855}" srcOrd="3" destOrd="0" presId="urn:microsoft.com/office/officeart/2005/8/layout/orgChart1"/>
    <dgm:cxn modelId="{5AD04FFB-6E3A-4A20-A14B-D989361CF70F}" type="presParOf" srcId="{30B70568-4328-487B-8D50-7EC7A5616855}" destId="{92D8AADC-026B-41BE-A53D-141C083A6671}" srcOrd="0" destOrd="0" presId="urn:microsoft.com/office/officeart/2005/8/layout/orgChart1"/>
    <dgm:cxn modelId="{FD3CC294-810C-42BC-AE80-C68CCE65418F}" type="presParOf" srcId="{92D8AADC-026B-41BE-A53D-141C083A6671}" destId="{8E417B16-ECA4-477A-B677-5EA719C27689}" srcOrd="0" destOrd="0" presId="urn:microsoft.com/office/officeart/2005/8/layout/orgChart1"/>
    <dgm:cxn modelId="{5A7265AE-8B9D-429B-BFAA-8EB2C5568D66}" type="presParOf" srcId="{92D8AADC-026B-41BE-A53D-141C083A6671}" destId="{3171935E-C6DE-4B07-BCA8-9BAAE10AEB23}" srcOrd="1" destOrd="0" presId="urn:microsoft.com/office/officeart/2005/8/layout/orgChart1"/>
    <dgm:cxn modelId="{A81A9370-D04F-47DB-9BED-4000DB5C31A9}" type="presParOf" srcId="{30B70568-4328-487B-8D50-7EC7A5616855}" destId="{189BF008-B9E0-4D22-B879-A220BC151F23}" srcOrd="1" destOrd="0" presId="urn:microsoft.com/office/officeart/2005/8/layout/orgChart1"/>
    <dgm:cxn modelId="{0506E4C1-5381-45DF-A751-531FAB0CF883}" type="presParOf" srcId="{189BF008-B9E0-4D22-B879-A220BC151F23}" destId="{5FAA270F-0122-457D-A2E5-591DC4C24883}" srcOrd="0" destOrd="0" presId="urn:microsoft.com/office/officeart/2005/8/layout/orgChart1"/>
    <dgm:cxn modelId="{F77B4B16-0C4B-497E-BB80-250749573AD0}" type="presParOf" srcId="{189BF008-B9E0-4D22-B879-A220BC151F23}" destId="{F76D032E-640F-4D86-9E6A-3D30CF7F07C6}" srcOrd="1" destOrd="0" presId="urn:microsoft.com/office/officeart/2005/8/layout/orgChart1"/>
    <dgm:cxn modelId="{04989C1A-885B-4F52-95EE-2CBD6A9E52CA}" type="presParOf" srcId="{F76D032E-640F-4D86-9E6A-3D30CF7F07C6}" destId="{9F18F578-859B-4991-9019-E409F5ACCF0E}" srcOrd="0" destOrd="0" presId="urn:microsoft.com/office/officeart/2005/8/layout/orgChart1"/>
    <dgm:cxn modelId="{211920F5-E26C-4EB3-9767-352E6EC3CDFD}" type="presParOf" srcId="{9F18F578-859B-4991-9019-E409F5ACCF0E}" destId="{54A13793-BB98-4109-BB93-B5767F09CC4F}" srcOrd="0" destOrd="0" presId="urn:microsoft.com/office/officeart/2005/8/layout/orgChart1"/>
    <dgm:cxn modelId="{326DD3D3-E47A-458B-B487-A4F759081F95}" type="presParOf" srcId="{9F18F578-859B-4991-9019-E409F5ACCF0E}" destId="{AE3A02A4-0522-4FD6-8769-DC9D6A570505}" srcOrd="1" destOrd="0" presId="urn:microsoft.com/office/officeart/2005/8/layout/orgChart1"/>
    <dgm:cxn modelId="{EA519CF0-AA2C-430E-B330-A634EBB5F67A}" type="presParOf" srcId="{F76D032E-640F-4D86-9E6A-3D30CF7F07C6}" destId="{2200607E-6449-47C0-BD23-FD4AA8C53563}" srcOrd="1" destOrd="0" presId="urn:microsoft.com/office/officeart/2005/8/layout/orgChart1"/>
    <dgm:cxn modelId="{D0486936-6398-4263-834E-214B88370E9B}" type="presParOf" srcId="{2200607E-6449-47C0-BD23-FD4AA8C53563}" destId="{223B5C3A-9996-4655-A8E8-D75C5305F8D8}" srcOrd="0" destOrd="0" presId="urn:microsoft.com/office/officeart/2005/8/layout/orgChart1"/>
    <dgm:cxn modelId="{33FEF96E-6125-455C-9010-84A5C2E73BBC}" type="presParOf" srcId="{2200607E-6449-47C0-BD23-FD4AA8C53563}" destId="{DBA4A3F7-514A-4003-9382-BB62C0314ADB}" srcOrd="1" destOrd="0" presId="urn:microsoft.com/office/officeart/2005/8/layout/orgChart1"/>
    <dgm:cxn modelId="{F8A83369-F4C8-4C6F-B4F8-60181CAF20A9}" type="presParOf" srcId="{DBA4A3F7-514A-4003-9382-BB62C0314ADB}" destId="{AD4A9BE4-9C0C-4B45-9AE4-3ED3AE217306}" srcOrd="0" destOrd="0" presId="urn:microsoft.com/office/officeart/2005/8/layout/orgChart1"/>
    <dgm:cxn modelId="{5B336255-2275-479B-B258-93713915FBC7}" type="presParOf" srcId="{AD4A9BE4-9C0C-4B45-9AE4-3ED3AE217306}" destId="{DC8C82BB-8B45-451F-A47B-16E57332FBA6}" srcOrd="0" destOrd="0" presId="urn:microsoft.com/office/officeart/2005/8/layout/orgChart1"/>
    <dgm:cxn modelId="{C3B4AB38-7FDE-4A32-942A-D2AED275B722}" type="presParOf" srcId="{AD4A9BE4-9C0C-4B45-9AE4-3ED3AE217306}" destId="{41E68AAF-91B7-4A9F-A930-6FF8EE477FE6}" srcOrd="1" destOrd="0" presId="urn:microsoft.com/office/officeart/2005/8/layout/orgChart1"/>
    <dgm:cxn modelId="{4BA28A33-23EF-4963-9F1B-F96D1B0D3961}" type="presParOf" srcId="{DBA4A3F7-514A-4003-9382-BB62C0314ADB}" destId="{182E05B2-0728-4C43-82E6-E55D8A12DB4E}" srcOrd="1" destOrd="0" presId="urn:microsoft.com/office/officeart/2005/8/layout/orgChart1"/>
    <dgm:cxn modelId="{8E928E8E-D78B-4166-8EFC-3B45E8AF3988}" type="presParOf" srcId="{DBA4A3F7-514A-4003-9382-BB62C0314ADB}" destId="{ED8D0A98-9647-4FF1-B1CE-42A54805D47C}" srcOrd="2" destOrd="0" presId="urn:microsoft.com/office/officeart/2005/8/layout/orgChart1"/>
    <dgm:cxn modelId="{7D1FFE72-1877-4615-A137-12FA729099E6}" type="presParOf" srcId="{F76D032E-640F-4D86-9E6A-3D30CF7F07C6}" destId="{F88EEF1E-D3CC-4904-83AD-2A2D77B56A7B}" srcOrd="2" destOrd="0" presId="urn:microsoft.com/office/officeart/2005/8/layout/orgChart1"/>
    <dgm:cxn modelId="{64436602-90D8-4E92-9EB0-B12970A916DD}" type="presParOf" srcId="{30B70568-4328-487B-8D50-7EC7A5616855}" destId="{D87DC9FA-D4E9-437F-B5C3-565A0BCFF3E8}" srcOrd="2" destOrd="0" presId="urn:microsoft.com/office/officeart/2005/8/layout/orgChart1"/>
    <dgm:cxn modelId="{F9D3C815-2808-410C-9D66-D9721546A648}" type="presParOf" srcId="{460CE0FD-1D5F-4FAC-B35E-698C01CE757F}" destId="{57D6AD54-9EB2-4D59-98D5-D44D0ECD3F49}" srcOrd="4" destOrd="0" presId="urn:microsoft.com/office/officeart/2005/8/layout/orgChart1"/>
    <dgm:cxn modelId="{210853BE-D22D-42E7-BCA0-8BB948D466C8}" type="presParOf" srcId="{460CE0FD-1D5F-4FAC-B35E-698C01CE757F}" destId="{7C8DE992-79D9-44F0-B5C1-F61282C0C44F}" srcOrd="5" destOrd="0" presId="urn:microsoft.com/office/officeart/2005/8/layout/orgChart1"/>
    <dgm:cxn modelId="{A1C8F1DB-677F-4E92-8ADF-16ADD526A6ED}" type="presParOf" srcId="{7C8DE992-79D9-44F0-B5C1-F61282C0C44F}" destId="{1DBB38DF-513D-45BB-A35C-EF0C8534AC09}" srcOrd="0" destOrd="0" presId="urn:microsoft.com/office/officeart/2005/8/layout/orgChart1"/>
    <dgm:cxn modelId="{E8E39403-27DC-4789-8A7B-9A9B57FC9C29}" type="presParOf" srcId="{1DBB38DF-513D-45BB-A35C-EF0C8534AC09}" destId="{600FFCC9-24B6-40CC-A462-9B7B782D65C2}" srcOrd="0" destOrd="0" presId="urn:microsoft.com/office/officeart/2005/8/layout/orgChart1"/>
    <dgm:cxn modelId="{05E0F87C-62BD-4EB3-9B51-E36758715F1D}" type="presParOf" srcId="{1DBB38DF-513D-45BB-A35C-EF0C8534AC09}" destId="{DFDF2306-B0CE-4965-98D4-06DDE8B1FD75}" srcOrd="1" destOrd="0" presId="urn:microsoft.com/office/officeart/2005/8/layout/orgChart1"/>
    <dgm:cxn modelId="{6BA43ED5-6575-4E5E-9960-59496CD0C6C4}" type="presParOf" srcId="{7C8DE992-79D9-44F0-B5C1-F61282C0C44F}" destId="{D5FBF052-CE85-4096-B977-9563321D5E3A}" srcOrd="1" destOrd="0" presId="urn:microsoft.com/office/officeart/2005/8/layout/orgChart1"/>
    <dgm:cxn modelId="{5F3D51A4-509A-40B6-B7A5-A5CA3F67C789}" type="presParOf" srcId="{D5FBF052-CE85-4096-B977-9563321D5E3A}" destId="{03DC7A5C-3258-46C5-8830-7F89996F4025}" srcOrd="0" destOrd="0" presId="urn:microsoft.com/office/officeart/2005/8/layout/orgChart1"/>
    <dgm:cxn modelId="{6866CF11-8D5E-47B1-A7E0-57120E9F8544}" type="presParOf" srcId="{D5FBF052-CE85-4096-B977-9563321D5E3A}" destId="{C3EDEBE6-550B-4CC8-937B-831532C1F607}" srcOrd="1" destOrd="0" presId="urn:microsoft.com/office/officeart/2005/8/layout/orgChart1"/>
    <dgm:cxn modelId="{6A245D0D-1E63-4B16-BBB0-18F08AD1F506}" type="presParOf" srcId="{C3EDEBE6-550B-4CC8-937B-831532C1F607}" destId="{B681D058-01F6-4A22-8408-5C70BAB3D43C}" srcOrd="0" destOrd="0" presId="urn:microsoft.com/office/officeart/2005/8/layout/orgChart1"/>
    <dgm:cxn modelId="{412997A3-07B0-4FF3-8787-E4BAD73899D5}" type="presParOf" srcId="{B681D058-01F6-4A22-8408-5C70BAB3D43C}" destId="{F864C047-3F18-41A3-81AA-E0E7B5598C1A}" srcOrd="0" destOrd="0" presId="urn:microsoft.com/office/officeart/2005/8/layout/orgChart1"/>
    <dgm:cxn modelId="{190CE605-0F95-4382-AE70-17E3089564EA}" type="presParOf" srcId="{B681D058-01F6-4A22-8408-5C70BAB3D43C}" destId="{CB6510F8-2777-4A29-99C1-10A3C82C1C7F}" srcOrd="1" destOrd="0" presId="urn:microsoft.com/office/officeart/2005/8/layout/orgChart1"/>
    <dgm:cxn modelId="{22DC6A38-D5A8-4059-B6E2-9622ECCB41E1}" type="presParOf" srcId="{C3EDEBE6-550B-4CC8-937B-831532C1F607}" destId="{4CA27E75-54E9-4B6D-A59A-92946B3828E9}" srcOrd="1" destOrd="0" presId="urn:microsoft.com/office/officeart/2005/8/layout/orgChart1"/>
    <dgm:cxn modelId="{E8331BCA-7A89-4D4E-9D98-309915DCFC8C}" type="presParOf" srcId="{C3EDEBE6-550B-4CC8-937B-831532C1F607}" destId="{76B279A5-98AD-4681-AE26-38322FBCAB92}" srcOrd="2" destOrd="0" presId="urn:microsoft.com/office/officeart/2005/8/layout/orgChart1"/>
    <dgm:cxn modelId="{3309EDB8-6849-4720-ABBA-765126420414}" type="presParOf" srcId="{7C8DE992-79D9-44F0-B5C1-F61282C0C44F}" destId="{D75B9E99-5E25-44B5-9BE7-733B33F0A148}" srcOrd="2" destOrd="0" presId="urn:microsoft.com/office/officeart/2005/8/layout/orgChart1"/>
    <dgm:cxn modelId="{6689449D-DA7C-4E1D-B12E-679077465FFB}" type="presParOf" srcId="{460CE0FD-1D5F-4FAC-B35E-698C01CE757F}" destId="{B16F9A66-6033-4DE8-A62B-6DB339D5F74C}" srcOrd="6" destOrd="0" presId="urn:microsoft.com/office/officeart/2005/8/layout/orgChart1"/>
    <dgm:cxn modelId="{AFA91CC7-A74F-4812-905C-691E09CD88F5}" type="presParOf" srcId="{460CE0FD-1D5F-4FAC-B35E-698C01CE757F}" destId="{AA4B8D40-B0BA-490A-943F-D4DC60AD90C6}" srcOrd="7" destOrd="0" presId="urn:microsoft.com/office/officeart/2005/8/layout/orgChart1"/>
    <dgm:cxn modelId="{2702F5C0-319A-43F1-A08A-478BA4667FD3}" type="presParOf" srcId="{AA4B8D40-B0BA-490A-943F-D4DC60AD90C6}" destId="{9424102D-9AA0-4577-87C6-D5CA72E88529}" srcOrd="0" destOrd="0" presId="urn:microsoft.com/office/officeart/2005/8/layout/orgChart1"/>
    <dgm:cxn modelId="{7DDA0A5F-A100-4085-97A4-2E0E906B85A4}" type="presParOf" srcId="{9424102D-9AA0-4577-87C6-D5CA72E88529}" destId="{D4DA82F8-7EA2-44B8-9A9D-628C5DE4657B}" srcOrd="0" destOrd="0" presId="urn:microsoft.com/office/officeart/2005/8/layout/orgChart1"/>
    <dgm:cxn modelId="{B5E8113B-5A94-4300-A6A1-E13AC4A0883E}" type="presParOf" srcId="{9424102D-9AA0-4577-87C6-D5CA72E88529}" destId="{F0AAAC0F-394B-4093-8CE8-751193132503}" srcOrd="1" destOrd="0" presId="urn:microsoft.com/office/officeart/2005/8/layout/orgChart1"/>
    <dgm:cxn modelId="{DAC8F6A2-53DD-4835-A661-0DF30FC773E9}" type="presParOf" srcId="{AA4B8D40-B0BA-490A-943F-D4DC60AD90C6}" destId="{552F6A1A-9C67-4B15-B0C5-923A35F7CF18}" srcOrd="1" destOrd="0" presId="urn:microsoft.com/office/officeart/2005/8/layout/orgChart1"/>
    <dgm:cxn modelId="{7B9F7B06-1568-41DC-ACD0-34AED4537FBE}" type="presParOf" srcId="{552F6A1A-9C67-4B15-B0C5-923A35F7CF18}" destId="{306AC894-42A1-497F-BBCC-021B0425665D}" srcOrd="0" destOrd="0" presId="urn:microsoft.com/office/officeart/2005/8/layout/orgChart1"/>
    <dgm:cxn modelId="{64321607-BF34-4E66-8779-CB50D6782F9B}" type="presParOf" srcId="{552F6A1A-9C67-4B15-B0C5-923A35F7CF18}" destId="{6A803C87-AAA2-41DB-9B5A-F993D080834C}" srcOrd="1" destOrd="0" presId="urn:microsoft.com/office/officeart/2005/8/layout/orgChart1"/>
    <dgm:cxn modelId="{01EB1A37-B002-4D51-A15D-97B930C8078B}" type="presParOf" srcId="{6A803C87-AAA2-41DB-9B5A-F993D080834C}" destId="{9615487D-02BA-4311-885A-D4927D26FEDB}" srcOrd="0" destOrd="0" presId="urn:microsoft.com/office/officeart/2005/8/layout/orgChart1"/>
    <dgm:cxn modelId="{A73B6C39-B892-4398-B977-A34169B4CABC}" type="presParOf" srcId="{9615487D-02BA-4311-885A-D4927D26FEDB}" destId="{28654E74-6A1A-49E5-AA69-07865BDBAEE5}" srcOrd="0" destOrd="0" presId="urn:microsoft.com/office/officeart/2005/8/layout/orgChart1"/>
    <dgm:cxn modelId="{2400A74D-DCF5-4310-BDBA-38D58AF888CE}" type="presParOf" srcId="{9615487D-02BA-4311-885A-D4927D26FEDB}" destId="{4A26EB00-0FF9-4957-B921-DB424E2E1628}" srcOrd="1" destOrd="0" presId="urn:microsoft.com/office/officeart/2005/8/layout/orgChart1"/>
    <dgm:cxn modelId="{2A5047E1-13A1-4699-9F25-F5FC6491BB5F}" type="presParOf" srcId="{6A803C87-AAA2-41DB-9B5A-F993D080834C}" destId="{23F6D947-A3C0-433D-B7AA-711982B2B667}" srcOrd="1" destOrd="0" presId="urn:microsoft.com/office/officeart/2005/8/layout/orgChart1"/>
    <dgm:cxn modelId="{4D451B43-F271-44C8-92AD-6C5622B4A7D2}" type="presParOf" srcId="{6A803C87-AAA2-41DB-9B5A-F993D080834C}" destId="{633B7372-AF6E-4708-962B-C2BE530F2F67}" srcOrd="2" destOrd="0" presId="urn:microsoft.com/office/officeart/2005/8/layout/orgChart1"/>
    <dgm:cxn modelId="{2B7011F1-2870-44D6-9564-A87ABC1AE117}" type="presParOf" srcId="{AA4B8D40-B0BA-490A-943F-D4DC60AD90C6}" destId="{27FAD76F-F50D-4B4A-BDEB-CC75867CCEA0}" srcOrd="2" destOrd="0" presId="urn:microsoft.com/office/officeart/2005/8/layout/orgChart1"/>
    <dgm:cxn modelId="{27912CF1-8B67-4E19-B82F-656E26262800}" type="presParOf" srcId="{460CE0FD-1D5F-4FAC-B35E-698C01CE757F}" destId="{DB03FCEC-17CE-4632-BD8C-8B1393717A6F}" srcOrd="8" destOrd="0" presId="urn:microsoft.com/office/officeart/2005/8/layout/orgChart1"/>
    <dgm:cxn modelId="{AD3369AC-27D3-49C6-AFA9-9712B9C46E7E}" type="presParOf" srcId="{460CE0FD-1D5F-4FAC-B35E-698C01CE757F}" destId="{621174BE-664C-44A7-AAEF-77D4A22BED19}" srcOrd="9" destOrd="0" presId="urn:microsoft.com/office/officeart/2005/8/layout/orgChart1"/>
    <dgm:cxn modelId="{2919026F-8C72-4F2E-A6C7-11D0ED11044C}" type="presParOf" srcId="{621174BE-664C-44A7-AAEF-77D4A22BED19}" destId="{7CB5AF2F-320C-41AF-AA82-BFA523EA20CD}" srcOrd="0" destOrd="0" presId="urn:microsoft.com/office/officeart/2005/8/layout/orgChart1"/>
    <dgm:cxn modelId="{63624EF3-28DE-495D-8481-6DA769A654FF}" type="presParOf" srcId="{7CB5AF2F-320C-41AF-AA82-BFA523EA20CD}" destId="{6334C095-BAEB-465E-9FA5-CE453FF34011}" srcOrd="0" destOrd="0" presId="urn:microsoft.com/office/officeart/2005/8/layout/orgChart1"/>
    <dgm:cxn modelId="{13A67F57-77E5-4231-9500-B2BD2B30DB1A}" type="presParOf" srcId="{7CB5AF2F-320C-41AF-AA82-BFA523EA20CD}" destId="{F2310044-AC95-412F-B096-D162B7014384}" srcOrd="1" destOrd="0" presId="urn:microsoft.com/office/officeart/2005/8/layout/orgChart1"/>
    <dgm:cxn modelId="{6980F6A4-0D32-41CE-99A2-8262404B6336}" type="presParOf" srcId="{621174BE-664C-44A7-AAEF-77D4A22BED19}" destId="{27CA80C4-705C-4D27-81BA-FA0850BF9607}" srcOrd="1" destOrd="0" presId="urn:microsoft.com/office/officeart/2005/8/layout/orgChart1"/>
    <dgm:cxn modelId="{70D9AA65-74C3-4728-8651-232E2F8C655A}" type="presParOf" srcId="{27CA80C4-705C-4D27-81BA-FA0850BF9607}" destId="{E20DE319-42AD-4AF3-B25B-7BA3C510530E}" srcOrd="0" destOrd="0" presId="urn:microsoft.com/office/officeart/2005/8/layout/orgChart1"/>
    <dgm:cxn modelId="{01E8E0EB-7732-4B9A-915E-85F29A4D29D6}" type="presParOf" srcId="{27CA80C4-705C-4D27-81BA-FA0850BF9607}" destId="{BE3BD3FD-30AE-4923-9AA8-145068428E8A}" srcOrd="1" destOrd="0" presId="urn:microsoft.com/office/officeart/2005/8/layout/orgChart1"/>
    <dgm:cxn modelId="{75AB74E9-2928-4EB7-AEB5-2DE893E3AFEE}" type="presParOf" srcId="{BE3BD3FD-30AE-4923-9AA8-145068428E8A}" destId="{93B1D180-ED7C-49E7-BA2C-6CD3A44BCE47}" srcOrd="0" destOrd="0" presId="urn:microsoft.com/office/officeart/2005/8/layout/orgChart1"/>
    <dgm:cxn modelId="{EAD1148E-A348-4E2C-BF70-43748F92A64B}" type="presParOf" srcId="{93B1D180-ED7C-49E7-BA2C-6CD3A44BCE47}" destId="{6B291A17-62D9-4BCA-9FD3-CBA68B5CC260}" srcOrd="0" destOrd="0" presId="urn:microsoft.com/office/officeart/2005/8/layout/orgChart1"/>
    <dgm:cxn modelId="{FBB2A75C-FA4F-4B9A-BA40-BF2F2240A3CC}" type="presParOf" srcId="{93B1D180-ED7C-49E7-BA2C-6CD3A44BCE47}" destId="{DB452C8C-FEE2-42B9-9B1B-BAF552C8025E}" srcOrd="1" destOrd="0" presId="urn:microsoft.com/office/officeart/2005/8/layout/orgChart1"/>
    <dgm:cxn modelId="{5AA374E9-08DA-49AA-8169-820195AB6A85}" type="presParOf" srcId="{BE3BD3FD-30AE-4923-9AA8-145068428E8A}" destId="{58ABABFC-03FE-4556-AD12-CBA137C9676C}" srcOrd="1" destOrd="0" presId="urn:microsoft.com/office/officeart/2005/8/layout/orgChart1"/>
    <dgm:cxn modelId="{0C15545D-DC2D-42E4-9D00-630A568F1990}" type="presParOf" srcId="{58ABABFC-03FE-4556-AD12-CBA137C9676C}" destId="{33D64559-2188-4B87-8834-F2C98C7128D9}" srcOrd="0" destOrd="0" presId="urn:microsoft.com/office/officeart/2005/8/layout/orgChart1"/>
    <dgm:cxn modelId="{1F6C2096-A1AC-4150-9C29-7B9B3F2F4139}" type="presParOf" srcId="{58ABABFC-03FE-4556-AD12-CBA137C9676C}" destId="{65659F47-608E-4FE6-9164-09796872C067}" srcOrd="1" destOrd="0" presId="urn:microsoft.com/office/officeart/2005/8/layout/orgChart1"/>
    <dgm:cxn modelId="{5C47B5E8-BA3F-435F-A98B-0A5A22B332A4}" type="presParOf" srcId="{65659F47-608E-4FE6-9164-09796872C067}" destId="{2CEA2241-060E-435B-A692-0317A037C9C5}" srcOrd="0" destOrd="0" presId="urn:microsoft.com/office/officeart/2005/8/layout/orgChart1"/>
    <dgm:cxn modelId="{419CD3CA-804A-44F4-8E6A-EC7CFAD92186}" type="presParOf" srcId="{2CEA2241-060E-435B-A692-0317A037C9C5}" destId="{72773EBA-E2FF-4F42-B63F-B99BCF02A1F9}" srcOrd="0" destOrd="0" presId="urn:microsoft.com/office/officeart/2005/8/layout/orgChart1"/>
    <dgm:cxn modelId="{419F7AF9-9A82-4D57-B6DD-BE5BE22F509B}" type="presParOf" srcId="{2CEA2241-060E-435B-A692-0317A037C9C5}" destId="{8CCB7DE3-177F-4B7F-9385-A42C565D112F}" srcOrd="1" destOrd="0" presId="urn:microsoft.com/office/officeart/2005/8/layout/orgChart1"/>
    <dgm:cxn modelId="{CC8C4975-40B3-4EE3-927D-594F4E56931D}" type="presParOf" srcId="{65659F47-608E-4FE6-9164-09796872C067}" destId="{14A2C956-3F88-49F8-A8B4-1220AE9C4585}" srcOrd="1" destOrd="0" presId="urn:microsoft.com/office/officeart/2005/8/layout/orgChart1"/>
    <dgm:cxn modelId="{8E18E757-907B-4A0D-8C3C-837116516D55}" type="presParOf" srcId="{65659F47-608E-4FE6-9164-09796872C067}" destId="{6CCED48E-3F86-4254-BA93-832BA4073B42}" srcOrd="2" destOrd="0" presId="urn:microsoft.com/office/officeart/2005/8/layout/orgChart1"/>
    <dgm:cxn modelId="{346DBFD4-5469-4046-B3BF-D01C0D3B5E19}" type="presParOf" srcId="{BE3BD3FD-30AE-4923-9AA8-145068428E8A}" destId="{0C094411-A463-4BC7-8967-071D4D761607}" srcOrd="2" destOrd="0" presId="urn:microsoft.com/office/officeart/2005/8/layout/orgChart1"/>
    <dgm:cxn modelId="{4195928E-64F6-4996-8541-3EB5D8CD6F1B}" type="presParOf" srcId="{621174BE-664C-44A7-AAEF-77D4A22BED19}" destId="{F72D65F1-06B9-42A6-8D81-B6298B89C223}" srcOrd="2" destOrd="0" presId="urn:microsoft.com/office/officeart/2005/8/layout/orgChart1"/>
    <dgm:cxn modelId="{26A0EE4D-1319-4299-BCC0-0EDE9284D362}" type="presParOf" srcId="{D8441D81-6ED8-4AD4-A4AB-9EF391BDDCBE}" destId="{08C021AB-8CCD-4462-8D7F-B72D9971261A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1565354D-4EB7-4596-A0E1-FE7467D4F683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1ECE7BBB-B04A-4A7D-B5FB-160E0D0F255C}">
      <dgm:prSet phldrT="[Texto]" custT="1"/>
      <dgm:spPr/>
      <dgm:t>
        <a:bodyPr/>
        <a:lstStyle/>
        <a:p>
          <a:r>
            <a:rPr lang="es-ES" sz="1800" dirty="0">
              <a:latin typeface="Arial" panose="020B0604020202020204" pitchFamily="34" charset="0"/>
              <a:cs typeface="Arial" panose="020B0604020202020204" pitchFamily="34" charset="0"/>
            </a:rPr>
            <a:t>TRATADOS INTERNACIONALES </a:t>
          </a:r>
        </a:p>
      </dgm:t>
    </dgm:pt>
    <dgm:pt modelId="{72955961-5060-49A5-9AD1-CCBEE7A54263}" type="parTrans" cxnId="{4689152F-984F-4232-9872-A9BBAE24FB6F}">
      <dgm:prSet/>
      <dgm:spPr/>
      <dgm:t>
        <a:bodyPr/>
        <a:lstStyle/>
        <a:p>
          <a:endParaRPr lang="es-ES"/>
        </a:p>
      </dgm:t>
    </dgm:pt>
    <dgm:pt modelId="{EAEA8344-5542-4C65-94DF-B7118962699D}" type="sibTrans" cxnId="{4689152F-984F-4232-9872-A9BBAE24FB6F}">
      <dgm:prSet/>
      <dgm:spPr/>
      <dgm:t>
        <a:bodyPr/>
        <a:lstStyle/>
        <a:p>
          <a:endParaRPr lang="es-ES"/>
        </a:p>
      </dgm:t>
    </dgm:pt>
    <dgm:pt modelId="{8A7E3CE3-F614-431B-B3D7-56174FF6AC6C}">
      <dgm:prSet phldrT="[Texto]" custT="1"/>
      <dgm:spPr/>
      <dgm:t>
        <a:bodyPr/>
        <a:lstStyle/>
        <a:p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</a:rPr>
            <a:t>Proceso celebración de un tratado</a:t>
          </a:r>
        </a:p>
      </dgm:t>
    </dgm:pt>
    <dgm:pt modelId="{B6B01482-6659-4FE0-BEB8-55A46B58FCBA}" type="parTrans" cxnId="{28A620B4-8BC4-4584-A9B7-D12157030EF5}">
      <dgm:prSet/>
      <dgm:spPr/>
      <dgm:t>
        <a:bodyPr/>
        <a:lstStyle/>
        <a:p>
          <a:endParaRPr lang="es-ES"/>
        </a:p>
      </dgm:t>
    </dgm:pt>
    <dgm:pt modelId="{61E9F2B2-B02B-4331-A172-796629F24ED9}" type="sibTrans" cxnId="{28A620B4-8BC4-4584-A9B7-D12157030EF5}">
      <dgm:prSet/>
      <dgm:spPr/>
      <dgm:t>
        <a:bodyPr/>
        <a:lstStyle/>
        <a:p>
          <a:endParaRPr lang="es-ES"/>
        </a:p>
      </dgm:t>
    </dgm:pt>
    <dgm:pt modelId="{CB8F711E-6EBF-4973-BA49-C2D186BF656F}">
      <dgm:prSet custT="1"/>
      <dgm:spPr/>
      <dgm:t>
        <a:bodyPr/>
        <a:lstStyle/>
        <a:p>
          <a:r>
            <a:rPr lang="es-ES" altLang="es-ES" sz="14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Acuerdos suscritos entre sujetos de Derecho Internacional Público (Estados soberanos u Organizaciones Internacionales), regido por éste y destinado a producir </a:t>
          </a:r>
          <a:r>
            <a:rPr lang="es-ES" altLang="es-ES" sz="1400" b="0" u="sng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efectos jurídicos.</a:t>
          </a:r>
          <a:endParaRPr lang="en-US" sz="1400" b="0" u="sng" dirty="0">
            <a:solidFill>
              <a:srgbClr val="FF0000"/>
            </a:solidFill>
          </a:endParaRPr>
        </a:p>
      </dgm:t>
    </dgm:pt>
    <dgm:pt modelId="{D12AC428-1930-46F2-A17F-6A00400BEA05}" type="parTrans" cxnId="{0E8AAFE5-302E-4A0E-84B2-923C6E5C6307}">
      <dgm:prSet/>
      <dgm:spPr/>
      <dgm:t>
        <a:bodyPr/>
        <a:lstStyle/>
        <a:p>
          <a:endParaRPr lang="es-ES"/>
        </a:p>
      </dgm:t>
    </dgm:pt>
    <dgm:pt modelId="{088AB269-2B63-4391-9086-2867ADB3135A}" type="sibTrans" cxnId="{0E8AAFE5-302E-4A0E-84B2-923C6E5C6307}">
      <dgm:prSet/>
      <dgm:spPr/>
      <dgm:t>
        <a:bodyPr/>
        <a:lstStyle/>
        <a:p>
          <a:endParaRPr lang="es-ES"/>
        </a:p>
      </dgm:t>
    </dgm:pt>
    <dgm:pt modelId="{EBE43942-2A2F-481F-95EA-DFA7B7D480CC}">
      <dgm:prSet custT="1"/>
      <dgm:spPr/>
      <dgm:t>
        <a:bodyPr/>
        <a:lstStyle/>
        <a:p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</a:rPr>
            <a:t>Tienen rango de ley desde su incorporación al OJ.</a:t>
          </a:r>
        </a:p>
      </dgm:t>
    </dgm:pt>
    <dgm:pt modelId="{63B979C7-979B-4EC6-8132-91E41CC1A26E}" type="parTrans" cxnId="{708A4D59-71B0-47E8-9F28-25F736E7504A}">
      <dgm:prSet/>
      <dgm:spPr/>
      <dgm:t>
        <a:bodyPr/>
        <a:lstStyle/>
        <a:p>
          <a:endParaRPr lang="es-ES"/>
        </a:p>
      </dgm:t>
    </dgm:pt>
    <dgm:pt modelId="{85B4E8DE-DF36-495F-BE8C-10ADBE8903E1}" type="sibTrans" cxnId="{708A4D59-71B0-47E8-9F28-25F736E7504A}">
      <dgm:prSet/>
      <dgm:spPr/>
      <dgm:t>
        <a:bodyPr/>
        <a:lstStyle/>
        <a:p>
          <a:endParaRPr lang="es-ES"/>
        </a:p>
      </dgm:t>
    </dgm:pt>
    <dgm:pt modelId="{64C276FD-C6B6-45AE-A950-EBD87580FD20}">
      <dgm:prSet custT="1"/>
      <dgm:spPr/>
      <dgm:t>
        <a:bodyPr/>
        <a:lstStyle/>
        <a:p>
          <a:pPr algn="ctr">
            <a:lnSpc>
              <a:spcPct val="90000"/>
            </a:lnSpc>
          </a:pPr>
          <a:r>
            <a:rPr lang="es-ES" sz="1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ETAPA PRELIMINAR</a:t>
          </a:r>
        </a:p>
        <a:p>
          <a:pPr algn="just">
            <a:lnSpc>
              <a:spcPct val="100000"/>
            </a:lnSpc>
          </a:pPr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</a:rPr>
            <a:t>-Negociación.</a:t>
          </a:r>
        </a:p>
        <a:p>
          <a:pPr algn="just">
            <a:lnSpc>
              <a:spcPct val="100000"/>
            </a:lnSpc>
          </a:pPr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</a:rPr>
            <a:t>-Adopción.</a:t>
          </a:r>
        </a:p>
        <a:p>
          <a:pPr algn="just">
            <a:lnSpc>
              <a:spcPct val="100000"/>
            </a:lnSpc>
          </a:pPr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</a:rPr>
            <a:t>-Autenticación del texto.</a:t>
          </a:r>
        </a:p>
      </dgm:t>
    </dgm:pt>
    <dgm:pt modelId="{7396A01D-FDE5-44CA-BB17-57E90F00D5BA}" type="parTrans" cxnId="{248DAE94-A83C-426D-950C-C895C9107B35}">
      <dgm:prSet/>
      <dgm:spPr/>
      <dgm:t>
        <a:bodyPr/>
        <a:lstStyle/>
        <a:p>
          <a:endParaRPr lang="es-ES"/>
        </a:p>
      </dgm:t>
    </dgm:pt>
    <dgm:pt modelId="{9FB1E44E-CF48-4C2B-9F30-DE77C59CB054}" type="sibTrans" cxnId="{248DAE94-A83C-426D-950C-C895C9107B35}">
      <dgm:prSet/>
      <dgm:spPr/>
      <dgm:t>
        <a:bodyPr/>
        <a:lstStyle/>
        <a:p>
          <a:endParaRPr lang="es-ES"/>
        </a:p>
      </dgm:t>
    </dgm:pt>
    <dgm:pt modelId="{CDD08B25-CDBD-450E-A31B-BD290ACD00DE}">
      <dgm:prSet custT="1"/>
      <dgm:spPr/>
      <dgm:t>
        <a:bodyPr/>
        <a:lstStyle/>
        <a:p>
          <a:pPr algn="ctr"/>
          <a:r>
            <a:rPr lang="es-ES" sz="1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INCORPORACIÓN AL ORDENAMIENTO JURÍDICO NACIONAL</a:t>
          </a:r>
        </a:p>
        <a:p>
          <a:pPr algn="just"/>
          <a:r>
            <a:rPr lang="es-MX" altLang="es-ES" sz="1400" b="0" dirty="0">
              <a:latin typeface="Arial" panose="020B0604020202020204" pitchFamily="34" charset="0"/>
            </a:rPr>
            <a:t>-Aprobación por el Poder Legislativo </a:t>
          </a:r>
        </a:p>
        <a:p>
          <a:pPr algn="just"/>
          <a:r>
            <a:rPr lang="es-MX" altLang="es-ES" sz="1400" b="0" dirty="0">
              <a:latin typeface="Arial" panose="020B0604020202020204" pitchFamily="34" charset="0"/>
            </a:rPr>
            <a:t>-Ratificación por el Jefe de Estado </a:t>
          </a:r>
        </a:p>
        <a:p>
          <a:pPr algn="just"/>
          <a:r>
            <a:rPr lang="es-MX" altLang="es-ES" sz="1400" b="0" dirty="0">
              <a:latin typeface="Arial" panose="020B0604020202020204" pitchFamily="34" charset="0"/>
            </a:rPr>
            <a:t>-Promulgación del Tratado como Ley.</a:t>
          </a:r>
          <a:r>
            <a:rPr lang="es-ES" sz="1400" b="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gm:t>
    </dgm:pt>
    <dgm:pt modelId="{4AD979A7-ADDA-4914-945B-375ADE746D66}" type="parTrans" cxnId="{F783F562-44BA-4F7C-8EDF-C98201BE9665}">
      <dgm:prSet/>
      <dgm:spPr/>
      <dgm:t>
        <a:bodyPr/>
        <a:lstStyle/>
        <a:p>
          <a:endParaRPr lang="es-ES"/>
        </a:p>
      </dgm:t>
    </dgm:pt>
    <dgm:pt modelId="{7A418004-616A-412D-8BF3-FF5491C06EE8}" type="sibTrans" cxnId="{F783F562-44BA-4F7C-8EDF-C98201BE9665}">
      <dgm:prSet/>
      <dgm:spPr/>
      <dgm:t>
        <a:bodyPr/>
        <a:lstStyle/>
        <a:p>
          <a:endParaRPr lang="es-ES"/>
        </a:p>
      </dgm:t>
    </dgm:pt>
    <dgm:pt modelId="{3A93936E-0989-4079-8F96-74D61340D347}" type="pres">
      <dgm:prSet presAssocID="{1565354D-4EB7-4596-A0E1-FE7467D4F683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6BE8E111-529D-4F39-895D-54DDADAFA353}" type="pres">
      <dgm:prSet presAssocID="{1ECE7BBB-B04A-4A7D-B5FB-160E0D0F255C}" presName="hierRoot1" presStyleCnt="0"/>
      <dgm:spPr/>
    </dgm:pt>
    <dgm:pt modelId="{562C5315-7D03-41F0-9CE7-95A6B59984BB}" type="pres">
      <dgm:prSet presAssocID="{1ECE7BBB-B04A-4A7D-B5FB-160E0D0F255C}" presName="composite" presStyleCnt="0"/>
      <dgm:spPr/>
    </dgm:pt>
    <dgm:pt modelId="{79C681FE-F00F-4203-BB4F-EA15F857DEFC}" type="pres">
      <dgm:prSet presAssocID="{1ECE7BBB-B04A-4A7D-B5FB-160E0D0F255C}" presName="background" presStyleLbl="node0" presStyleIdx="0" presStyleCnt="2"/>
      <dgm:spPr/>
    </dgm:pt>
    <dgm:pt modelId="{F7334CC5-8628-4342-A403-ED470EC82D88}" type="pres">
      <dgm:prSet presAssocID="{1ECE7BBB-B04A-4A7D-B5FB-160E0D0F255C}" presName="text" presStyleLbl="fgAcc0" presStyleIdx="0" presStyleCnt="2" custScaleX="136275" custScaleY="42572" custLinFactNeighborX="-1260" custLinFactNeighborY="-9507">
        <dgm:presLayoutVars>
          <dgm:chPref val="3"/>
        </dgm:presLayoutVars>
      </dgm:prSet>
      <dgm:spPr/>
    </dgm:pt>
    <dgm:pt modelId="{0E481A63-6937-476F-9994-9EA95A2585A4}" type="pres">
      <dgm:prSet presAssocID="{1ECE7BBB-B04A-4A7D-B5FB-160E0D0F255C}" presName="hierChild2" presStyleCnt="0"/>
      <dgm:spPr/>
    </dgm:pt>
    <dgm:pt modelId="{78D99581-5384-47C8-8E23-50817E23FE1E}" type="pres">
      <dgm:prSet presAssocID="{D12AC428-1930-46F2-A17F-6A00400BEA05}" presName="Name10" presStyleLbl="parChTrans1D2" presStyleIdx="0" presStyleCnt="2"/>
      <dgm:spPr/>
    </dgm:pt>
    <dgm:pt modelId="{AB006F8C-3559-4526-8E2E-693A9DFB6AD4}" type="pres">
      <dgm:prSet presAssocID="{CB8F711E-6EBF-4973-BA49-C2D186BF656F}" presName="hierRoot2" presStyleCnt="0"/>
      <dgm:spPr/>
    </dgm:pt>
    <dgm:pt modelId="{C0C8C89C-EB0D-4B99-941C-84D1F3B6D1C8}" type="pres">
      <dgm:prSet presAssocID="{CB8F711E-6EBF-4973-BA49-C2D186BF656F}" presName="composite2" presStyleCnt="0"/>
      <dgm:spPr/>
    </dgm:pt>
    <dgm:pt modelId="{D439C893-90EA-4116-BC67-C6C3AD1997F4}" type="pres">
      <dgm:prSet presAssocID="{CB8F711E-6EBF-4973-BA49-C2D186BF656F}" presName="background2" presStyleLbl="node2" presStyleIdx="0" presStyleCnt="2"/>
      <dgm:spPr/>
    </dgm:pt>
    <dgm:pt modelId="{75D1CD26-93CE-4EF6-B54E-30B731EC9111}" type="pres">
      <dgm:prSet presAssocID="{CB8F711E-6EBF-4973-BA49-C2D186BF656F}" presName="text2" presStyleLbl="fgAcc2" presStyleIdx="0" presStyleCnt="2" custScaleX="97217" custScaleY="92775">
        <dgm:presLayoutVars>
          <dgm:chPref val="3"/>
        </dgm:presLayoutVars>
      </dgm:prSet>
      <dgm:spPr/>
    </dgm:pt>
    <dgm:pt modelId="{250882F4-FC9D-4B1A-90EF-93C2DF72D401}" type="pres">
      <dgm:prSet presAssocID="{CB8F711E-6EBF-4973-BA49-C2D186BF656F}" presName="hierChild3" presStyleCnt="0"/>
      <dgm:spPr/>
    </dgm:pt>
    <dgm:pt modelId="{856AFD6F-D803-47F8-8F49-E0CE8A16A33C}" type="pres">
      <dgm:prSet presAssocID="{B6B01482-6659-4FE0-BEB8-55A46B58FCBA}" presName="Name10" presStyleLbl="parChTrans1D2" presStyleIdx="1" presStyleCnt="2"/>
      <dgm:spPr/>
    </dgm:pt>
    <dgm:pt modelId="{C6C94170-E399-4D21-A052-2F8D0E008183}" type="pres">
      <dgm:prSet presAssocID="{8A7E3CE3-F614-431B-B3D7-56174FF6AC6C}" presName="hierRoot2" presStyleCnt="0"/>
      <dgm:spPr/>
    </dgm:pt>
    <dgm:pt modelId="{930BBAAA-7B2B-4ECF-9092-C101D69A03B3}" type="pres">
      <dgm:prSet presAssocID="{8A7E3CE3-F614-431B-B3D7-56174FF6AC6C}" presName="composite2" presStyleCnt="0"/>
      <dgm:spPr/>
    </dgm:pt>
    <dgm:pt modelId="{D1383A85-9D5A-4971-9C97-EDC2DFE9E17E}" type="pres">
      <dgm:prSet presAssocID="{8A7E3CE3-F614-431B-B3D7-56174FF6AC6C}" presName="background2" presStyleLbl="node2" presStyleIdx="1" presStyleCnt="2"/>
      <dgm:spPr/>
    </dgm:pt>
    <dgm:pt modelId="{905CDD1B-8C67-40EE-8577-4448B128C604}" type="pres">
      <dgm:prSet presAssocID="{8A7E3CE3-F614-431B-B3D7-56174FF6AC6C}" presName="text2" presStyleLbl="fgAcc2" presStyleIdx="1" presStyleCnt="2" custScaleX="96173" custScaleY="35817">
        <dgm:presLayoutVars>
          <dgm:chPref val="3"/>
        </dgm:presLayoutVars>
      </dgm:prSet>
      <dgm:spPr/>
    </dgm:pt>
    <dgm:pt modelId="{321EA9B7-323E-4470-8F40-F40CF0384BE7}" type="pres">
      <dgm:prSet presAssocID="{8A7E3CE3-F614-431B-B3D7-56174FF6AC6C}" presName="hierChild3" presStyleCnt="0"/>
      <dgm:spPr/>
    </dgm:pt>
    <dgm:pt modelId="{DBBEEFD6-E891-49C1-ADF8-F03820367CCF}" type="pres">
      <dgm:prSet presAssocID="{7396A01D-FDE5-44CA-BB17-57E90F00D5BA}" presName="Name17" presStyleLbl="parChTrans1D3" presStyleIdx="0" presStyleCnt="2"/>
      <dgm:spPr/>
    </dgm:pt>
    <dgm:pt modelId="{D106B462-4B7B-4204-B1CB-C902174AC0AE}" type="pres">
      <dgm:prSet presAssocID="{64C276FD-C6B6-45AE-A950-EBD87580FD20}" presName="hierRoot3" presStyleCnt="0"/>
      <dgm:spPr/>
    </dgm:pt>
    <dgm:pt modelId="{B54EA7D1-F18F-4248-81B7-41AAF1DA5E1D}" type="pres">
      <dgm:prSet presAssocID="{64C276FD-C6B6-45AE-A950-EBD87580FD20}" presName="composite3" presStyleCnt="0"/>
      <dgm:spPr/>
    </dgm:pt>
    <dgm:pt modelId="{B37D755E-4506-4196-9B30-A6733C5F3319}" type="pres">
      <dgm:prSet presAssocID="{64C276FD-C6B6-45AE-A950-EBD87580FD20}" presName="background3" presStyleLbl="node3" presStyleIdx="0" presStyleCnt="2"/>
      <dgm:spPr/>
    </dgm:pt>
    <dgm:pt modelId="{993966BF-25B3-454F-B99A-48D36E699985}" type="pres">
      <dgm:prSet presAssocID="{64C276FD-C6B6-45AE-A950-EBD87580FD20}" presName="text3" presStyleLbl="fgAcc3" presStyleIdx="0" presStyleCnt="2">
        <dgm:presLayoutVars>
          <dgm:chPref val="3"/>
        </dgm:presLayoutVars>
      </dgm:prSet>
      <dgm:spPr/>
    </dgm:pt>
    <dgm:pt modelId="{F3F811EA-3B6D-4A8B-B7ED-7B62CBEF0445}" type="pres">
      <dgm:prSet presAssocID="{64C276FD-C6B6-45AE-A950-EBD87580FD20}" presName="hierChild4" presStyleCnt="0"/>
      <dgm:spPr/>
    </dgm:pt>
    <dgm:pt modelId="{8056B1A1-1680-410D-A927-6297F826F404}" type="pres">
      <dgm:prSet presAssocID="{4AD979A7-ADDA-4914-945B-375ADE746D66}" presName="Name17" presStyleLbl="parChTrans1D3" presStyleIdx="1" presStyleCnt="2"/>
      <dgm:spPr/>
    </dgm:pt>
    <dgm:pt modelId="{CB967BCC-E880-4716-B6AE-8BE1C71F9BD0}" type="pres">
      <dgm:prSet presAssocID="{CDD08B25-CDBD-450E-A31B-BD290ACD00DE}" presName="hierRoot3" presStyleCnt="0"/>
      <dgm:spPr/>
    </dgm:pt>
    <dgm:pt modelId="{2384F1DF-02B1-416F-B131-AA7710C1C011}" type="pres">
      <dgm:prSet presAssocID="{CDD08B25-CDBD-450E-A31B-BD290ACD00DE}" presName="composite3" presStyleCnt="0"/>
      <dgm:spPr/>
    </dgm:pt>
    <dgm:pt modelId="{D772D05A-FAFA-45A5-85D6-E0D57BED397B}" type="pres">
      <dgm:prSet presAssocID="{CDD08B25-CDBD-450E-A31B-BD290ACD00DE}" presName="background3" presStyleLbl="node3" presStyleIdx="1" presStyleCnt="2"/>
      <dgm:spPr/>
    </dgm:pt>
    <dgm:pt modelId="{FC0207C9-5202-4F8E-8ECC-8E9B2FD13CB7}" type="pres">
      <dgm:prSet presAssocID="{CDD08B25-CDBD-450E-A31B-BD290ACD00DE}" presName="text3" presStyleLbl="fgAcc3" presStyleIdx="1" presStyleCnt="2">
        <dgm:presLayoutVars>
          <dgm:chPref val="3"/>
        </dgm:presLayoutVars>
      </dgm:prSet>
      <dgm:spPr/>
    </dgm:pt>
    <dgm:pt modelId="{6DEDC089-BECF-4143-A72A-1E5A03744026}" type="pres">
      <dgm:prSet presAssocID="{CDD08B25-CDBD-450E-A31B-BD290ACD00DE}" presName="hierChild4" presStyleCnt="0"/>
      <dgm:spPr/>
    </dgm:pt>
    <dgm:pt modelId="{5C6FF285-C8D8-4A90-8BB8-437D94668AA5}" type="pres">
      <dgm:prSet presAssocID="{EBE43942-2A2F-481F-95EA-DFA7B7D480CC}" presName="hierRoot1" presStyleCnt="0"/>
      <dgm:spPr/>
    </dgm:pt>
    <dgm:pt modelId="{47AE68F4-4630-425F-BC3F-81BF1EBA42AB}" type="pres">
      <dgm:prSet presAssocID="{EBE43942-2A2F-481F-95EA-DFA7B7D480CC}" presName="composite" presStyleCnt="0"/>
      <dgm:spPr/>
    </dgm:pt>
    <dgm:pt modelId="{D354F56A-7473-42A5-AB8C-C594EE4361F9}" type="pres">
      <dgm:prSet presAssocID="{EBE43942-2A2F-481F-95EA-DFA7B7D480CC}" presName="background" presStyleLbl="node0" presStyleIdx="1" presStyleCnt="2"/>
      <dgm:spPr/>
    </dgm:pt>
    <dgm:pt modelId="{FB580503-7A8D-4529-A259-F37B2236F479}" type="pres">
      <dgm:prSet presAssocID="{EBE43942-2A2F-481F-95EA-DFA7B7D480CC}" presName="text" presStyleLbl="fgAcc0" presStyleIdx="1" presStyleCnt="2" custScaleX="93243" custScaleY="36223">
        <dgm:presLayoutVars>
          <dgm:chPref val="3"/>
        </dgm:presLayoutVars>
      </dgm:prSet>
      <dgm:spPr/>
    </dgm:pt>
    <dgm:pt modelId="{01D10C20-AEA9-4EDB-A44F-A8FAAE332346}" type="pres">
      <dgm:prSet presAssocID="{EBE43942-2A2F-481F-95EA-DFA7B7D480CC}" presName="hierChild2" presStyleCnt="0"/>
      <dgm:spPr/>
    </dgm:pt>
  </dgm:ptLst>
  <dgm:cxnLst>
    <dgm:cxn modelId="{323B390B-21D9-424B-8322-9C3AFEA8C6AC}" type="presOf" srcId="{7396A01D-FDE5-44CA-BB17-57E90F00D5BA}" destId="{DBBEEFD6-E891-49C1-ADF8-F03820367CCF}" srcOrd="0" destOrd="0" presId="urn:microsoft.com/office/officeart/2005/8/layout/hierarchy1"/>
    <dgm:cxn modelId="{4689152F-984F-4232-9872-A9BBAE24FB6F}" srcId="{1565354D-4EB7-4596-A0E1-FE7467D4F683}" destId="{1ECE7BBB-B04A-4A7D-B5FB-160E0D0F255C}" srcOrd="0" destOrd="0" parTransId="{72955961-5060-49A5-9AD1-CCBEE7A54263}" sibTransId="{EAEA8344-5542-4C65-94DF-B7118962699D}"/>
    <dgm:cxn modelId="{AA5AD03A-4060-4793-AD32-82B095A24198}" type="presOf" srcId="{4AD979A7-ADDA-4914-945B-375ADE746D66}" destId="{8056B1A1-1680-410D-A927-6297F826F404}" srcOrd="0" destOrd="0" presId="urn:microsoft.com/office/officeart/2005/8/layout/hierarchy1"/>
    <dgm:cxn modelId="{51F5F85D-7209-42E2-8882-EB7BD0025649}" type="presOf" srcId="{B6B01482-6659-4FE0-BEB8-55A46B58FCBA}" destId="{856AFD6F-D803-47F8-8F49-E0CE8A16A33C}" srcOrd="0" destOrd="0" presId="urn:microsoft.com/office/officeart/2005/8/layout/hierarchy1"/>
    <dgm:cxn modelId="{F783F562-44BA-4F7C-8EDF-C98201BE9665}" srcId="{8A7E3CE3-F614-431B-B3D7-56174FF6AC6C}" destId="{CDD08B25-CDBD-450E-A31B-BD290ACD00DE}" srcOrd="1" destOrd="0" parTransId="{4AD979A7-ADDA-4914-945B-375ADE746D66}" sibTransId="{7A418004-616A-412D-8BF3-FF5491C06EE8}"/>
    <dgm:cxn modelId="{3E439452-E075-4212-AC77-C2EF3E2BAC1A}" type="presOf" srcId="{8A7E3CE3-F614-431B-B3D7-56174FF6AC6C}" destId="{905CDD1B-8C67-40EE-8577-4448B128C604}" srcOrd="0" destOrd="0" presId="urn:microsoft.com/office/officeart/2005/8/layout/hierarchy1"/>
    <dgm:cxn modelId="{220CC952-0F3F-44EE-9DBA-38757FC52171}" type="presOf" srcId="{EBE43942-2A2F-481F-95EA-DFA7B7D480CC}" destId="{FB580503-7A8D-4529-A259-F37B2236F479}" srcOrd="0" destOrd="0" presId="urn:microsoft.com/office/officeart/2005/8/layout/hierarchy1"/>
    <dgm:cxn modelId="{708A4D59-71B0-47E8-9F28-25F736E7504A}" srcId="{1565354D-4EB7-4596-A0E1-FE7467D4F683}" destId="{EBE43942-2A2F-481F-95EA-DFA7B7D480CC}" srcOrd="1" destOrd="0" parTransId="{63B979C7-979B-4EC6-8132-91E41CC1A26E}" sibTransId="{85B4E8DE-DF36-495F-BE8C-10ADBE8903E1}"/>
    <dgm:cxn modelId="{FBE1498C-4BB0-420B-A2B6-C6DDD8A22563}" type="presOf" srcId="{64C276FD-C6B6-45AE-A950-EBD87580FD20}" destId="{993966BF-25B3-454F-B99A-48D36E699985}" srcOrd="0" destOrd="0" presId="urn:microsoft.com/office/officeart/2005/8/layout/hierarchy1"/>
    <dgm:cxn modelId="{248DAE94-A83C-426D-950C-C895C9107B35}" srcId="{8A7E3CE3-F614-431B-B3D7-56174FF6AC6C}" destId="{64C276FD-C6B6-45AE-A950-EBD87580FD20}" srcOrd="0" destOrd="0" parTransId="{7396A01D-FDE5-44CA-BB17-57E90F00D5BA}" sibTransId="{9FB1E44E-CF48-4C2B-9F30-DE77C59CB054}"/>
    <dgm:cxn modelId="{1D42759F-499D-4118-ACB9-C9C1A4DB43FC}" type="presOf" srcId="{CDD08B25-CDBD-450E-A31B-BD290ACD00DE}" destId="{FC0207C9-5202-4F8E-8ECC-8E9B2FD13CB7}" srcOrd="0" destOrd="0" presId="urn:microsoft.com/office/officeart/2005/8/layout/hierarchy1"/>
    <dgm:cxn modelId="{28A620B4-8BC4-4584-A9B7-D12157030EF5}" srcId="{1ECE7BBB-B04A-4A7D-B5FB-160E0D0F255C}" destId="{8A7E3CE3-F614-431B-B3D7-56174FF6AC6C}" srcOrd="1" destOrd="0" parTransId="{B6B01482-6659-4FE0-BEB8-55A46B58FCBA}" sibTransId="{61E9F2B2-B02B-4331-A172-796629F24ED9}"/>
    <dgm:cxn modelId="{2D0EBCC4-F63E-46BB-8032-9114AFB7B1C9}" type="presOf" srcId="{CB8F711E-6EBF-4973-BA49-C2D186BF656F}" destId="{75D1CD26-93CE-4EF6-B54E-30B731EC9111}" srcOrd="0" destOrd="0" presId="urn:microsoft.com/office/officeart/2005/8/layout/hierarchy1"/>
    <dgm:cxn modelId="{F23392CA-5D18-446C-8652-90AE7C2FD67B}" type="presOf" srcId="{1565354D-4EB7-4596-A0E1-FE7467D4F683}" destId="{3A93936E-0989-4079-8F96-74D61340D347}" srcOrd="0" destOrd="0" presId="urn:microsoft.com/office/officeart/2005/8/layout/hierarchy1"/>
    <dgm:cxn modelId="{0E8AAFE5-302E-4A0E-84B2-923C6E5C6307}" srcId="{1ECE7BBB-B04A-4A7D-B5FB-160E0D0F255C}" destId="{CB8F711E-6EBF-4973-BA49-C2D186BF656F}" srcOrd="0" destOrd="0" parTransId="{D12AC428-1930-46F2-A17F-6A00400BEA05}" sibTransId="{088AB269-2B63-4391-9086-2867ADB3135A}"/>
    <dgm:cxn modelId="{6EF7E7EA-1B71-4887-948F-FF6EC42AB505}" type="presOf" srcId="{D12AC428-1930-46F2-A17F-6A00400BEA05}" destId="{78D99581-5384-47C8-8E23-50817E23FE1E}" srcOrd="0" destOrd="0" presId="urn:microsoft.com/office/officeart/2005/8/layout/hierarchy1"/>
    <dgm:cxn modelId="{A6B4C5FF-F949-463F-86E7-2BA40928FE23}" type="presOf" srcId="{1ECE7BBB-B04A-4A7D-B5FB-160E0D0F255C}" destId="{F7334CC5-8628-4342-A403-ED470EC82D88}" srcOrd="0" destOrd="0" presId="urn:microsoft.com/office/officeart/2005/8/layout/hierarchy1"/>
    <dgm:cxn modelId="{7B5BDBC4-2AB9-42DC-8579-1C3EB3E65B3D}" type="presParOf" srcId="{3A93936E-0989-4079-8F96-74D61340D347}" destId="{6BE8E111-529D-4F39-895D-54DDADAFA353}" srcOrd="0" destOrd="0" presId="urn:microsoft.com/office/officeart/2005/8/layout/hierarchy1"/>
    <dgm:cxn modelId="{93425B09-F56F-4425-AC94-15AB90BE5644}" type="presParOf" srcId="{6BE8E111-529D-4F39-895D-54DDADAFA353}" destId="{562C5315-7D03-41F0-9CE7-95A6B59984BB}" srcOrd="0" destOrd="0" presId="urn:microsoft.com/office/officeart/2005/8/layout/hierarchy1"/>
    <dgm:cxn modelId="{045946B9-717A-4787-B51E-E49668B79A19}" type="presParOf" srcId="{562C5315-7D03-41F0-9CE7-95A6B59984BB}" destId="{79C681FE-F00F-4203-BB4F-EA15F857DEFC}" srcOrd="0" destOrd="0" presId="urn:microsoft.com/office/officeart/2005/8/layout/hierarchy1"/>
    <dgm:cxn modelId="{52DB311F-6FAA-4807-8C43-9B6DDB3C95DB}" type="presParOf" srcId="{562C5315-7D03-41F0-9CE7-95A6B59984BB}" destId="{F7334CC5-8628-4342-A403-ED470EC82D88}" srcOrd="1" destOrd="0" presId="urn:microsoft.com/office/officeart/2005/8/layout/hierarchy1"/>
    <dgm:cxn modelId="{553A800B-4F55-47CC-9397-0FD1CEA4159E}" type="presParOf" srcId="{6BE8E111-529D-4F39-895D-54DDADAFA353}" destId="{0E481A63-6937-476F-9994-9EA95A2585A4}" srcOrd="1" destOrd="0" presId="urn:microsoft.com/office/officeart/2005/8/layout/hierarchy1"/>
    <dgm:cxn modelId="{03A4F174-C078-49E8-98C2-81964CCBD190}" type="presParOf" srcId="{0E481A63-6937-476F-9994-9EA95A2585A4}" destId="{78D99581-5384-47C8-8E23-50817E23FE1E}" srcOrd="0" destOrd="0" presId="urn:microsoft.com/office/officeart/2005/8/layout/hierarchy1"/>
    <dgm:cxn modelId="{7D847D4B-BCF3-4CF1-AF11-4BC028D9BB20}" type="presParOf" srcId="{0E481A63-6937-476F-9994-9EA95A2585A4}" destId="{AB006F8C-3559-4526-8E2E-693A9DFB6AD4}" srcOrd="1" destOrd="0" presId="urn:microsoft.com/office/officeart/2005/8/layout/hierarchy1"/>
    <dgm:cxn modelId="{66EED206-0DD2-49B1-A294-1EC01DC09AFB}" type="presParOf" srcId="{AB006F8C-3559-4526-8E2E-693A9DFB6AD4}" destId="{C0C8C89C-EB0D-4B99-941C-84D1F3B6D1C8}" srcOrd="0" destOrd="0" presId="urn:microsoft.com/office/officeart/2005/8/layout/hierarchy1"/>
    <dgm:cxn modelId="{15203587-3655-4EB3-B79B-853A3D0B9C82}" type="presParOf" srcId="{C0C8C89C-EB0D-4B99-941C-84D1F3B6D1C8}" destId="{D439C893-90EA-4116-BC67-C6C3AD1997F4}" srcOrd="0" destOrd="0" presId="urn:microsoft.com/office/officeart/2005/8/layout/hierarchy1"/>
    <dgm:cxn modelId="{6C28950D-C9F7-43C7-908B-73FCC4755201}" type="presParOf" srcId="{C0C8C89C-EB0D-4B99-941C-84D1F3B6D1C8}" destId="{75D1CD26-93CE-4EF6-B54E-30B731EC9111}" srcOrd="1" destOrd="0" presId="urn:microsoft.com/office/officeart/2005/8/layout/hierarchy1"/>
    <dgm:cxn modelId="{10AD5213-7A53-4104-AD67-B76C02D824E9}" type="presParOf" srcId="{AB006F8C-3559-4526-8E2E-693A9DFB6AD4}" destId="{250882F4-FC9D-4B1A-90EF-93C2DF72D401}" srcOrd="1" destOrd="0" presId="urn:microsoft.com/office/officeart/2005/8/layout/hierarchy1"/>
    <dgm:cxn modelId="{723BEE7D-7D42-473E-A32A-4997A28982EA}" type="presParOf" srcId="{0E481A63-6937-476F-9994-9EA95A2585A4}" destId="{856AFD6F-D803-47F8-8F49-E0CE8A16A33C}" srcOrd="2" destOrd="0" presId="urn:microsoft.com/office/officeart/2005/8/layout/hierarchy1"/>
    <dgm:cxn modelId="{F660FAC4-88BB-4B4D-9CA8-2F13B39997AB}" type="presParOf" srcId="{0E481A63-6937-476F-9994-9EA95A2585A4}" destId="{C6C94170-E399-4D21-A052-2F8D0E008183}" srcOrd="3" destOrd="0" presId="urn:microsoft.com/office/officeart/2005/8/layout/hierarchy1"/>
    <dgm:cxn modelId="{956A02C0-3F96-428E-821F-E40A686F5EE9}" type="presParOf" srcId="{C6C94170-E399-4D21-A052-2F8D0E008183}" destId="{930BBAAA-7B2B-4ECF-9092-C101D69A03B3}" srcOrd="0" destOrd="0" presId="urn:microsoft.com/office/officeart/2005/8/layout/hierarchy1"/>
    <dgm:cxn modelId="{9AF3C3E0-763F-487C-BFCC-54347E3B8EA5}" type="presParOf" srcId="{930BBAAA-7B2B-4ECF-9092-C101D69A03B3}" destId="{D1383A85-9D5A-4971-9C97-EDC2DFE9E17E}" srcOrd="0" destOrd="0" presId="urn:microsoft.com/office/officeart/2005/8/layout/hierarchy1"/>
    <dgm:cxn modelId="{B02E30F5-C3FD-4B57-A37F-463934E60BF1}" type="presParOf" srcId="{930BBAAA-7B2B-4ECF-9092-C101D69A03B3}" destId="{905CDD1B-8C67-40EE-8577-4448B128C604}" srcOrd="1" destOrd="0" presId="urn:microsoft.com/office/officeart/2005/8/layout/hierarchy1"/>
    <dgm:cxn modelId="{5CAEAFFA-3F93-4979-B102-9476E686D37A}" type="presParOf" srcId="{C6C94170-E399-4D21-A052-2F8D0E008183}" destId="{321EA9B7-323E-4470-8F40-F40CF0384BE7}" srcOrd="1" destOrd="0" presId="urn:microsoft.com/office/officeart/2005/8/layout/hierarchy1"/>
    <dgm:cxn modelId="{16DD0401-FAD6-41D1-87A1-9E27EF0FFF32}" type="presParOf" srcId="{321EA9B7-323E-4470-8F40-F40CF0384BE7}" destId="{DBBEEFD6-E891-49C1-ADF8-F03820367CCF}" srcOrd="0" destOrd="0" presId="urn:microsoft.com/office/officeart/2005/8/layout/hierarchy1"/>
    <dgm:cxn modelId="{8CACFFDD-4165-4A01-A076-EB79F04D390A}" type="presParOf" srcId="{321EA9B7-323E-4470-8F40-F40CF0384BE7}" destId="{D106B462-4B7B-4204-B1CB-C902174AC0AE}" srcOrd="1" destOrd="0" presId="urn:microsoft.com/office/officeart/2005/8/layout/hierarchy1"/>
    <dgm:cxn modelId="{D21E535B-AA81-49CA-BB9F-F5BD45FBEAF7}" type="presParOf" srcId="{D106B462-4B7B-4204-B1CB-C902174AC0AE}" destId="{B54EA7D1-F18F-4248-81B7-41AAF1DA5E1D}" srcOrd="0" destOrd="0" presId="urn:microsoft.com/office/officeart/2005/8/layout/hierarchy1"/>
    <dgm:cxn modelId="{C6E54164-3208-4594-AB9D-5E0C24257E19}" type="presParOf" srcId="{B54EA7D1-F18F-4248-81B7-41AAF1DA5E1D}" destId="{B37D755E-4506-4196-9B30-A6733C5F3319}" srcOrd="0" destOrd="0" presId="urn:microsoft.com/office/officeart/2005/8/layout/hierarchy1"/>
    <dgm:cxn modelId="{4384CDA2-6813-4EFB-A819-97823DC34155}" type="presParOf" srcId="{B54EA7D1-F18F-4248-81B7-41AAF1DA5E1D}" destId="{993966BF-25B3-454F-B99A-48D36E699985}" srcOrd="1" destOrd="0" presId="urn:microsoft.com/office/officeart/2005/8/layout/hierarchy1"/>
    <dgm:cxn modelId="{268C2EE7-9114-4A3C-923E-7E226D8AFEB7}" type="presParOf" srcId="{D106B462-4B7B-4204-B1CB-C902174AC0AE}" destId="{F3F811EA-3B6D-4A8B-B7ED-7B62CBEF0445}" srcOrd="1" destOrd="0" presId="urn:microsoft.com/office/officeart/2005/8/layout/hierarchy1"/>
    <dgm:cxn modelId="{37CE0F75-301B-481F-A5C5-AEF5198EC7A3}" type="presParOf" srcId="{321EA9B7-323E-4470-8F40-F40CF0384BE7}" destId="{8056B1A1-1680-410D-A927-6297F826F404}" srcOrd="2" destOrd="0" presId="urn:microsoft.com/office/officeart/2005/8/layout/hierarchy1"/>
    <dgm:cxn modelId="{9D8FC0DF-3546-4598-9B49-64AC95ED72E3}" type="presParOf" srcId="{321EA9B7-323E-4470-8F40-F40CF0384BE7}" destId="{CB967BCC-E880-4716-B6AE-8BE1C71F9BD0}" srcOrd="3" destOrd="0" presId="urn:microsoft.com/office/officeart/2005/8/layout/hierarchy1"/>
    <dgm:cxn modelId="{09F48753-3FCE-4E22-9580-AF4F8A837AED}" type="presParOf" srcId="{CB967BCC-E880-4716-B6AE-8BE1C71F9BD0}" destId="{2384F1DF-02B1-416F-B131-AA7710C1C011}" srcOrd="0" destOrd="0" presId="urn:microsoft.com/office/officeart/2005/8/layout/hierarchy1"/>
    <dgm:cxn modelId="{F583BCC9-F496-4C75-8880-DDC1B8591478}" type="presParOf" srcId="{2384F1DF-02B1-416F-B131-AA7710C1C011}" destId="{D772D05A-FAFA-45A5-85D6-E0D57BED397B}" srcOrd="0" destOrd="0" presId="urn:microsoft.com/office/officeart/2005/8/layout/hierarchy1"/>
    <dgm:cxn modelId="{4D0BAE91-881F-4EB7-872C-78404F2BB683}" type="presParOf" srcId="{2384F1DF-02B1-416F-B131-AA7710C1C011}" destId="{FC0207C9-5202-4F8E-8ECC-8E9B2FD13CB7}" srcOrd="1" destOrd="0" presId="urn:microsoft.com/office/officeart/2005/8/layout/hierarchy1"/>
    <dgm:cxn modelId="{6CF03E50-095E-4089-B066-81CBB0D65CB8}" type="presParOf" srcId="{CB967BCC-E880-4716-B6AE-8BE1C71F9BD0}" destId="{6DEDC089-BECF-4143-A72A-1E5A03744026}" srcOrd="1" destOrd="0" presId="urn:microsoft.com/office/officeart/2005/8/layout/hierarchy1"/>
    <dgm:cxn modelId="{1B99C667-92E0-4E6E-ABCB-1828CF0887DF}" type="presParOf" srcId="{3A93936E-0989-4079-8F96-74D61340D347}" destId="{5C6FF285-C8D8-4A90-8BB8-437D94668AA5}" srcOrd="1" destOrd="0" presId="urn:microsoft.com/office/officeart/2005/8/layout/hierarchy1"/>
    <dgm:cxn modelId="{5BFE717E-AE37-4784-8DD9-EF08518003AC}" type="presParOf" srcId="{5C6FF285-C8D8-4A90-8BB8-437D94668AA5}" destId="{47AE68F4-4630-425F-BC3F-81BF1EBA42AB}" srcOrd="0" destOrd="0" presId="urn:microsoft.com/office/officeart/2005/8/layout/hierarchy1"/>
    <dgm:cxn modelId="{82F037C6-D0DF-49C3-88DD-C9D4D9F0265A}" type="presParOf" srcId="{47AE68F4-4630-425F-BC3F-81BF1EBA42AB}" destId="{D354F56A-7473-42A5-AB8C-C594EE4361F9}" srcOrd="0" destOrd="0" presId="urn:microsoft.com/office/officeart/2005/8/layout/hierarchy1"/>
    <dgm:cxn modelId="{75D9AC8B-4572-4C5D-B110-7C7AADFBBCB9}" type="presParOf" srcId="{47AE68F4-4630-425F-BC3F-81BF1EBA42AB}" destId="{FB580503-7A8D-4529-A259-F37B2236F479}" srcOrd="1" destOrd="0" presId="urn:microsoft.com/office/officeart/2005/8/layout/hierarchy1"/>
    <dgm:cxn modelId="{F25DEE51-55E3-4DF6-AF9B-972456787296}" type="presParOf" srcId="{5C6FF285-C8D8-4A90-8BB8-437D94668AA5}" destId="{01D10C20-AEA9-4EDB-A44F-A8FAAE332346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CA632523-EF4A-400B-87A2-11A99CAAA410}" type="doc">
      <dgm:prSet loTypeId="urn:microsoft.com/office/officeart/2005/8/layout/hierarchy1" loCatId="hierarchy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es-ES"/>
        </a:p>
      </dgm:t>
    </dgm:pt>
    <dgm:pt modelId="{04CD7D6C-FE77-4806-8608-33E6D08B787A}">
      <dgm:prSet phldrT="[Texto]" custT="1"/>
      <dgm:spPr/>
      <dgm:t>
        <a:bodyPr/>
        <a:lstStyle/>
        <a:p>
          <a:r>
            <a:rPr lang="es-ES" sz="2000" dirty="0">
              <a:latin typeface="Arial" panose="020B0604020202020204" pitchFamily="34" charset="0"/>
              <a:cs typeface="Arial" panose="020B0604020202020204" pitchFamily="34" charset="0"/>
            </a:rPr>
            <a:t>COSTUMBRE JURÍDICA</a:t>
          </a:r>
        </a:p>
      </dgm:t>
    </dgm:pt>
    <dgm:pt modelId="{675D1F48-B75D-4C53-AB02-CAE8220E9611}" type="parTrans" cxnId="{2E14748C-594E-4ECD-8263-B2EBA2ADB276}">
      <dgm:prSet/>
      <dgm:spPr/>
      <dgm:t>
        <a:bodyPr/>
        <a:lstStyle/>
        <a:p>
          <a:endParaRPr lang="es-ES"/>
        </a:p>
      </dgm:t>
    </dgm:pt>
    <dgm:pt modelId="{BB886A40-B5CF-4A41-B017-F90FD52CABA8}" type="sibTrans" cxnId="{2E14748C-594E-4ECD-8263-B2EBA2ADB276}">
      <dgm:prSet/>
      <dgm:spPr/>
      <dgm:t>
        <a:bodyPr/>
        <a:lstStyle/>
        <a:p>
          <a:endParaRPr lang="es-ES"/>
        </a:p>
      </dgm:t>
    </dgm:pt>
    <dgm:pt modelId="{44E19B21-361F-47D3-AA65-189B7E6233FE}">
      <dgm:prSet phldrT="[Texto]" custT="1"/>
      <dgm:spPr/>
      <dgm:t>
        <a:bodyPr/>
        <a:lstStyle/>
        <a:p>
          <a:r>
            <a:rPr lang="es-ES" sz="1800" dirty="0">
              <a:latin typeface="Arial" panose="020B0604020202020204" pitchFamily="34" charset="0"/>
              <a:cs typeface="Arial" panose="020B0604020202020204" pitchFamily="34" charset="0"/>
            </a:rPr>
            <a:t>CONCEPTO</a:t>
          </a:r>
        </a:p>
      </dgm:t>
    </dgm:pt>
    <dgm:pt modelId="{CD8C50A0-85F1-47C2-8976-0CEF46EC22A3}" type="parTrans" cxnId="{AAE9348C-69F2-41C9-AF72-2E71BC23D694}">
      <dgm:prSet/>
      <dgm:spPr/>
      <dgm:t>
        <a:bodyPr/>
        <a:lstStyle/>
        <a:p>
          <a:endParaRPr lang="es-E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26FD98A-92CD-4579-B617-565D4F96D609}" type="sibTrans" cxnId="{AAE9348C-69F2-41C9-AF72-2E71BC23D694}">
      <dgm:prSet/>
      <dgm:spPr/>
      <dgm:t>
        <a:bodyPr/>
        <a:lstStyle/>
        <a:p>
          <a:endParaRPr lang="es-ES"/>
        </a:p>
      </dgm:t>
    </dgm:pt>
    <dgm:pt modelId="{2D97D7D6-91C5-4422-B89F-00780B61BC18}">
      <dgm:prSet phldrT="[Texto]" custT="1"/>
      <dgm:spPr/>
      <dgm:t>
        <a:bodyPr/>
        <a:lstStyle/>
        <a:p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es-ES" sz="1800" dirty="0">
              <a:latin typeface="Arial" panose="020B0604020202020204" pitchFamily="34" charset="0"/>
              <a:cs typeface="Arial" panose="020B0604020202020204" pitchFamily="34" charset="0"/>
            </a:rPr>
            <a:t>VALOR</a:t>
          </a:r>
        </a:p>
        <a:p>
          <a:r>
            <a:rPr lang="es-ES" sz="9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gm:t>
    </dgm:pt>
    <dgm:pt modelId="{CB1C92BF-6749-466F-B491-3B1BA459BF38}" type="parTrans" cxnId="{8792F0BA-4A93-4C69-B377-62A0CF79F650}">
      <dgm:prSet/>
      <dgm:spPr/>
      <dgm:t>
        <a:bodyPr/>
        <a:lstStyle/>
        <a:p>
          <a:endParaRPr lang="es-ES"/>
        </a:p>
      </dgm:t>
    </dgm:pt>
    <dgm:pt modelId="{DE3308E1-3267-4FDD-BA04-FF0A1D8B6B1C}" type="sibTrans" cxnId="{8792F0BA-4A93-4C69-B377-62A0CF79F650}">
      <dgm:prSet/>
      <dgm:spPr/>
      <dgm:t>
        <a:bodyPr/>
        <a:lstStyle/>
        <a:p>
          <a:endParaRPr lang="es-ES"/>
        </a:p>
      </dgm:t>
    </dgm:pt>
    <dgm:pt modelId="{058C32A4-C9B5-44E8-93E4-7C9D120A7141}">
      <dgm:prSet custT="1"/>
      <dgm:spPr/>
      <dgm:t>
        <a:bodyPr/>
        <a:lstStyle/>
        <a:p>
          <a:r>
            <a:rPr lang="es-ES" sz="1800" dirty="0">
              <a:latin typeface="Arial" panose="020B0604020202020204" pitchFamily="34" charset="0"/>
              <a:cs typeface="Arial" panose="020B0604020202020204" pitchFamily="34" charset="0"/>
            </a:rPr>
            <a:t>ELEMENTOS</a:t>
          </a:r>
        </a:p>
      </dgm:t>
    </dgm:pt>
    <dgm:pt modelId="{84CF9D7E-177B-47B8-9347-8493345E3BCC}" type="parTrans" cxnId="{76F5D668-7B53-422D-ADB0-B8079B31A5CD}">
      <dgm:prSet/>
      <dgm:spPr/>
      <dgm:t>
        <a:bodyPr/>
        <a:lstStyle/>
        <a:p>
          <a:endParaRPr lang="es-ES"/>
        </a:p>
      </dgm:t>
    </dgm:pt>
    <dgm:pt modelId="{B3DBD370-40C6-46C9-8EF4-E2783D076B10}" type="sibTrans" cxnId="{76F5D668-7B53-422D-ADB0-B8079B31A5CD}">
      <dgm:prSet/>
      <dgm:spPr/>
      <dgm:t>
        <a:bodyPr/>
        <a:lstStyle/>
        <a:p>
          <a:endParaRPr lang="es-ES"/>
        </a:p>
      </dgm:t>
    </dgm:pt>
    <dgm:pt modelId="{FE1AAFCB-00AC-48E7-82A2-3E9CD85B8F69}">
      <dgm:prSet custT="1"/>
      <dgm:spPr/>
      <dgm:t>
        <a:bodyPr/>
        <a:lstStyle/>
        <a:p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</a:rPr>
            <a:t>Arts. 2° y 1546° CC</a:t>
          </a:r>
        </a:p>
        <a:p>
          <a:r>
            <a:rPr lang="es-ES" sz="1400" dirty="0" err="1">
              <a:latin typeface="Arial" panose="020B0604020202020204" pitchFamily="34" charset="0"/>
              <a:cs typeface="Arial" panose="020B0604020202020204" pitchFamily="34" charset="0"/>
            </a:rPr>
            <a:t>Arts</a:t>
          </a:r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</a:rPr>
            <a:t> 4°, 5° Y 6° </a:t>
          </a:r>
          <a:r>
            <a:rPr lang="es-ES" sz="1400" dirty="0" err="1">
              <a:latin typeface="Arial" panose="020B0604020202020204" pitchFamily="34" charset="0"/>
              <a:cs typeface="Arial" panose="020B0604020202020204" pitchFamily="34" charset="0"/>
            </a:rPr>
            <a:t>CCom</a:t>
          </a:r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912F8B8-F911-41F6-A3D6-3D28DF128FBD}" type="parTrans" cxnId="{F2454F63-023B-4A43-B26B-E168BEF6849E}">
      <dgm:prSet/>
      <dgm:spPr/>
      <dgm:t>
        <a:bodyPr/>
        <a:lstStyle/>
        <a:p>
          <a:endParaRPr lang="es-ES"/>
        </a:p>
      </dgm:t>
    </dgm:pt>
    <dgm:pt modelId="{0B5D11A6-FEB3-4960-9761-96C939BBE610}" type="sibTrans" cxnId="{F2454F63-023B-4A43-B26B-E168BEF6849E}">
      <dgm:prSet/>
      <dgm:spPr/>
      <dgm:t>
        <a:bodyPr/>
        <a:lstStyle/>
        <a:p>
          <a:endParaRPr lang="es-ES"/>
        </a:p>
      </dgm:t>
    </dgm:pt>
    <dgm:pt modelId="{5B24892A-2110-4535-8123-61E552BCD410}">
      <dgm:prSet custT="1"/>
      <dgm:spPr/>
      <dgm:t>
        <a:bodyPr/>
        <a:lstStyle/>
        <a:p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</a:rPr>
            <a:t>OBJETIVO</a:t>
          </a:r>
        </a:p>
      </dgm:t>
    </dgm:pt>
    <dgm:pt modelId="{11CE6CAC-32A0-434A-836B-D2631A1DBE9E}" type="parTrans" cxnId="{15633B07-703B-466B-A8C0-BEDC7EE5FC8D}">
      <dgm:prSet/>
      <dgm:spPr/>
      <dgm:t>
        <a:bodyPr/>
        <a:lstStyle/>
        <a:p>
          <a:endParaRPr lang="es-ES"/>
        </a:p>
      </dgm:t>
    </dgm:pt>
    <dgm:pt modelId="{249ED4D0-7CFF-42E4-8B3C-E43CCF492B16}" type="sibTrans" cxnId="{15633B07-703B-466B-A8C0-BEDC7EE5FC8D}">
      <dgm:prSet/>
      <dgm:spPr/>
      <dgm:t>
        <a:bodyPr/>
        <a:lstStyle/>
        <a:p>
          <a:endParaRPr lang="es-ES"/>
        </a:p>
      </dgm:t>
    </dgm:pt>
    <dgm:pt modelId="{B8378E00-52D0-4196-BE28-5C3436EFBAE6}">
      <dgm:prSet custT="1"/>
      <dgm:spPr/>
      <dgm:t>
        <a:bodyPr/>
        <a:lstStyle/>
        <a:p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</a:rPr>
            <a:t>SUBJETIVO</a:t>
          </a:r>
        </a:p>
      </dgm:t>
    </dgm:pt>
    <dgm:pt modelId="{3B1EDC9A-4A89-408C-A033-7BF7AF39C49B}" type="parTrans" cxnId="{37F34F43-E0C5-475C-BA7E-0C55910DF27C}">
      <dgm:prSet/>
      <dgm:spPr/>
      <dgm:t>
        <a:bodyPr/>
        <a:lstStyle/>
        <a:p>
          <a:endParaRPr lang="es-ES"/>
        </a:p>
      </dgm:t>
    </dgm:pt>
    <dgm:pt modelId="{6463B1C0-5380-42BC-A369-8618A176B8DE}" type="sibTrans" cxnId="{37F34F43-E0C5-475C-BA7E-0C55910DF27C}">
      <dgm:prSet/>
      <dgm:spPr/>
      <dgm:t>
        <a:bodyPr/>
        <a:lstStyle/>
        <a:p>
          <a:endParaRPr lang="es-ES"/>
        </a:p>
      </dgm:t>
    </dgm:pt>
    <dgm:pt modelId="{0B5081F4-5F04-46DC-834A-335CD017C126}">
      <dgm:prSet custT="1"/>
      <dgm:spPr/>
      <dgm:t>
        <a:bodyPr/>
        <a:lstStyle/>
        <a:p>
          <a:r>
            <a:rPr lang="es-ES" sz="1200" dirty="0">
              <a:latin typeface="Arial" panose="020B0604020202020204" pitchFamily="34" charset="0"/>
              <a:cs typeface="Arial" panose="020B0604020202020204" pitchFamily="34" charset="0"/>
            </a:rPr>
            <a:t>Las NJ  provienen de la repetición constante y uniforme  de  un determinado comportamiento colectivo, al que se le añade la convicción de que se trata de una conducta jurídicamente obligatoria </a:t>
          </a:r>
        </a:p>
      </dgm:t>
    </dgm:pt>
    <dgm:pt modelId="{49109387-D1B3-4769-B421-A7C4A1D1E75C}" type="parTrans" cxnId="{1B96D5C5-E77C-40D8-92A4-87A7DE2E51A4}">
      <dgm:prSet/>
      <dgm:spPr/>
      <dgm:t>
        <a:bodyPr/>
        <a:lstStyle/>
        <a:p>
          <a:endParaRPr lang="es-ES"/>
        </a:p>
      </dgm:t>
    </dgm:pt>
    <dgm:pt modelId="{C88E2F71-5F32-41C0-BB7B-FCA7FA1A7593}" type="sibTrans" cxnId="{1B96D5C5-E77C-40D8-92A4-87A7DE2E51A4}">
      <dgm:prSet/>
      <dgm:spPr/>
      <dgm:t>
        <a:bodyPr/>
        <a:lstStyle/>
        <a:p>
          <a:endParaRPr lang="es-ES"/>
        </a:p>
      </dgm:t>
    </dgm:pt>
    <dgm:pt modelId="{66A81C25-9453-458A-922D-86F0C73F3ACE}">
      <dgm:prSet custT="1"/>
      <dgm:spPr/>
      <dgm:t>
        <a:bodyPr/>
        <a:lstStyle/>
        <a:p>
          <a:r>
            <a:rPr lang="es-ES" sz="1200" dirty="0">
              <a:latin typeface="Arial" panose="020B0604020202020204" pitchFamily="34" charset="0"/>
              <a:cs typeface="Arial" panose="020B0604020202020204" pitchFamily="34" charset="0"/>
            </a:rPr>
            <a:t>Repetición constante y uniforme de una conducta  por parte de personas de una comunidad </a:t>
          </a:r>
        </a:p>
      </dgm:t>
    </dgm:pt>
    <dgm:pt modelId="{6F14DF4D-EAC4-462B-86A4-618DBCA3E7C7}" type="parTrans" cxnId="{5819294E-A782-456F-8A71-8C5F9D29A924}">
      <dgm:prSet/>
      <dgm:spPr/>
      <dgm:t>
        <a:bodyPr/>
        <a:lstStyle/>
        <a:p>
          <a:endParaRPr lang="es-ES"/>
        </a:p>
      </dgm:t>
    </dgm:pt>
    <dgm:pt modelId="{F58AED43-213D-46CB-B95C-556E09F03974}" type="sibTrans" cxnId="{5819294E-A782-456F-8A71-8C5F9D29A924}">
      <dgm:prSet/>
      <dgm:spPr/>
      <dgm:t>
        <a:bodyPr/>
        <a:lstStyle/>
        <a:p>
          <a:endParaRPr lang="es-ES"/>
        </a:p>
      </dgm:t>
    </dgm:pt>
    <dgm:pt modelId="{77394449-D3B3-4919-8D61-AAB2652CFD07}">
      <dgm:prSet custT="1"/>
      <dgm:spPr/>
      <dgm:t>
        <a:bodyPr/>
        <a:lstStyle/>
        <a:p>
          <a:r>
            <a:rPr lang="es-ES" sz="1200">
              <a:latin typeface="Arial" panose="020B0604020202020204" pitchFamily="34" charset="0"/>
              <a:cs typeface="Arial" panose="020B0604020202020204" pitchFamily="34" charset="0"/>
            </a:rPr>
            <a:t>Convicción de que la conducta que se repite </a:t>
          </a:r>
          <a:r>
            <a:rPr lang="es-ES" altLang="es-ES" sz="1200" b="1">
              <a:latin typeface="Arial" panose="020B0604020202020204" pitchFamily="34" charset="0"/>
              <a:cs typeface="Arial" panose="020B0604020202020204" pitchFamily="34" charset="0"/>
            </a:rPr>
            <a:t>de los actos obedece a un imperativo jurídico </a:t>
          </a:r>
          <a:endParaRPr lang="es-ES" sz="1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33B9443-9151-4283-A192-41933B30B3A7}" type="parTrans" cxnId="{A0DD8275-1302-400D-B006-53885D273F98}">
      <dgm:prSet/>
      <dgm:spPr/>
      <dgm:t>
        <a:bodyPr/>
        <a:lstStyle/>
        <a:p>
          <a:endParaRPr lang="es-ES"/>
        </a:p>
      </dgm:t>
    </dgm:pt>
    <dgm:pt modelId="{ECABF2A4-8042-4D46-9929-A34F84FCCB0F}" type="sibTrans" cxnId="{A0DD8275-1302-400D-B006-53885D273F98}">
      <dgm:prSet/>
      <dgm:spPr/>
      <dgm:t>
        <a:bodyPr/>
        <a:lstStyle/>
        <a:p>
          <a:endParaRPr lang="es-ES"/>
        </a:p>
      </dgm:t>
    </dgm:pt>
    <dgm:pt modelId="{3248E9C5-F852-4903-848B-603311A2D09D}">
      <dgm:prSet/>
      <dgm:spPr/>
      <dgm:t>
        <a:bodyPr/>
        <a:lstStyle/>
        <a:p>
          <a:r>
            <a:rPr lang="es-ES" dirty="0">
              <a:latin typeface="Arial" panose="020B0604020202020204" pitchFamily="34" charset="0"/>
              <a:cs typeface="Arial" panose="020B0604020202020204" pitchFamily="34" charset="0"/>
            </a:rPr>
            <a:t>Tiene mayor importancia en países anglosajones, que  en aquellos con raíz romana</a:t>
          </a:r>
        </a:p>
      </dgm:t>
    </dgm:pt>
    <dgm:pt modelId="{F0FC3D39-BB4B-4315-BA80-8B09100D6CAF}" type="parTrans" cxnId="{B3E034D9-9275-48D0-8829-A948C9B9AEA9}">
      <dgm:prSet/>
      <dgm:spPr/>
      <dgm:t>
        <a:bodyPr/>
        <a:lstStyle/>
        <a:p>
          <a:endParaRPr lang="es-ES"/>
        </a:p>
      </dgm:t>
    </dgm:pt>
    <dgm:pt modelId="{D7E81FBE-C635-4951-8112-B279D3E97DF5}" type="sibTrans" cxnId="{B3E034D9-9275-48D0-8829-A948C9B9AEA9}">
      <dgm:prSet/>
      <dgm:spPr/>
      <dgm:t>
        <a:bodyPr/>
        <a:lstStyle/>
        <a:p>
          <a:endParaRPr lang="es-ES"/>
        </a:p>
      </dgm:t>
    </dgm:pt>
    <dgm:pt modelId="{E0DC1D4F-B7C6-4593-B2F7-36B74D074E88}">
      <dgm:prSet/>
      <dgm:spPr/>
      <dgm:t>
        <a:bodyPr/>
        <a:lstStyle/>
        <a:p>
          <a:r>
            <a:rPr lang="es-ES" dirty="0"/>
            <a:t>En materia </a:t>
          </a:r>
          <a:r>
            <a:rPr lang="es-ES" dirty="0">
              <a:latin typeface="Arial" panose="020B0604020202020204" pitchFamily="34" charset="0"/>
              <a:cs typeface="Arial" panose="020B0604020202020204" pitchFamily="34" charset="0"/>
            </a:rPr>
            <a:t>penal</a:t>
          </a:r>
          <a:r>
            <a:rPr lang="es-ES" dirty="0"/>
            <a:t> carece de valor (principio de legalidad)</a:t>
          </a:r>
        </a:p>
      </dgm:t>
    </dgm:pt>
    <dgm:pt modelId="{E465D069-F211-43E0-BE49-3938555B12C4}" type="parTrans" cxnId="{C2E7BB46-A421-47CA-BDA6-2AF91939DE13}">
      <dgm:prSet/>
      <dgm:spPr/>
      <dgm:t>
        <a:bodyPr/>
        <a:lstStyle/>
        <a:p>
          <a:endParaRPr lang="es-ES"/>
        </a:p>
      </dgm:t>
    </dgm:pt>
    <dgm:pt modelId="{7D4E4709-0AA2-4D7D-800E-ED97B4161230}" type="sibTrans" cxnId="{C2E7BB46-A421-47CA-BDA6-2AF91939DE13}">
      <dgm:prSet/>
      <dgm:spPr/>
      <dgm:t>
        <a:bodyPr/>
        <a:lstStyle/>
        <a:p>
          <a:endParaRPr lang="es-ES"/>
        </a:p>
      </dgm:t>
    </dgm:pt>
    <dgm:pt modelId="{BB41CD21-2F3B-4F07-B3B1-A7061232CE00}" type="pres">
      <dgm:prSet presAssocID="{CA632523-EF4A-400B-87A2-11A99CAAA410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BCE59B62-73CD-40E2-9F3D-E52BCCC6AAAC}" type="pres">
      <dgm:prSet presAssocID="{04CD7D6C-FE77-4806-8608-33E6D08B787A}" presName="hierRoot1" presStyleCnt="0"/>
      <dgm:spPr/>
    </dgm:pt>
    <dgm:pt modelId="{37DE32CF-BDF4-46C2-836B-68C7E9620028}" type="pres">
      <dgm:prSet presAssocID="{04CD7D6C-FE77-4806-8608-33E6D08B787A}" presName="composite" presStyleCnt="0"/>
      <dgm:spPr/>
    </dgm:pt>
    <dgm:pt modelId="{DA37993B-CBC6-442C-BDB9-DA58707D5893}" type="pres">
      <dgm:prSet presAssocID="{04CD7D6C-FE77-4806-8608-33E6D08B787A}" presName="background" presStyleLbl="node0" presStyleIdx="0" presStyleCnt="2"/>
      <dgm:spPr/>
    </dgm:pt>
    <dgm:pt modelId="{9C2BFBDB-D7DE-4145-B439-90B2A192998B}" type="pres">
      <dgm:prSet presAssocID="{04CD7D6C-FE77-4806-8608-33E6D08B787A}" presName="text" presStyleLbl="fgAcc0" presStyleIdx="0" presStyleCnt="2" custScaleX="179906">
        <dgm:presLayoutVars>
          <dgm:chPref val="3"/>
        </dgm:presLayoutVars>
      </dgm:prSet>
      <dgm:spPr/>
    </dgm:pt>
    <dgm:pt modelId="{DBA490E0-341D-4D20-9810-48664A7F021C}" type="pres">
      <dgm:prSet presAssocID="{04CD7D6C-FE77-4806-8608-33E6D08B787A}" presName="hierChild2" presStyleCnt="0"/>
      <dgm:spPr/>
    </dgm:pt>
    <dgm:pt modelId="{A8F277D0-9731-49C8-A5EC-E124FF3A07CF}" type="pres">
      <dgm:prSet presAssocID="{CD8C50A0-85F1-47C2-8976-0CEF46EC22A3}" presName="Name10" presStyleLbl="parChTrans1D2" presStyleIdx="0" presStyleCnt="3"/>
      <dgm:spPr/>
    </dgm:pt>
    <dgm:pt modelId="{A5E9D2BE-DFA8-4A84-B47A-7E810A149911}" type="pres">
      <dgm:prSet presAssocID="{44E19B21-361F-47D3-AA65-189B7E6233FE}" presName="hierRoot2" presStyleCnt="0"/>
      <dgm:spPr/>
    </dgm:pt>
    <dgm:pt modelId="{97BF032D-ACAC-4DD1-B14D-818470BFA1D0}" type="pres">
      <dgm:prSet presAssocID="{44E19B21-361F-47D3-AA65-189B7E6233FE}" presName="composite2" presStyleCnt="0"/>
      <dgm:spPr/>
    </dgm:pt>
    <dgm:pt modelId="{786F4046-1F76-42CD-AB28-C839E0B19446}" type="pres">
      <dgm:prSet presAssocID="{44E19B21-361F-47D3-AA65-189B7E6233FE}" presName="background2" presStyleLbl="node2" presStyleIdx="0" presStyleCnt="3"/>
      <dgm:spPr/>
    </dgm:pt>
    <dgm:pt modelId="{6626187D-4693-4100-9981-49540E5DAD8E}" type="pres">
      <dgm:prSet presAssocID="{44E19B21-361F-47D3-AA65-189B7E6233FE}" presName="text2" presStyleLbl="fgAcc2" presStyleIdx="0" presStyleCnt="3">
        <dgm:presLayoutVars>
          <dgm:chPref val="3"/>
        </dgm:presLayoutVars>
      </dgm:prSet>
      <dgm:spPr/>
    </dgm:pt>
    <dgm:pt modelId="{B9D25E17-18A1-4434-A123-65E22C36A594}" type="pres">
      <dgm:prSet presAssocID="{44E19B21-361F-47D3-AA65-189B7E6233FE}" presName="hierChild3" presStyleCnt="0"/>
      <dgm:spPr/>
    </dgm:pt>
    <dgm:pt modelId="{0A5352FE-B316-4340-B636-4A7CD655F32F}" type="pres">
      <dgm:prSet presAssocID="{49109387-D1B3-4769-B421-A7C4A1D1E75C}" presName="Name17" presStyleLbl="parChTrans1D3" presStyleIdx="0" presStyleCnt="4"/>
      <dgm:spPr/>
    </dgm:pt>
    <dgm:pt modelId="{FA5194C1-2C18-46E0-89AA-8A2DD726DCB5}" type="pres">
      <dgm:prSet presAssocID="{0B5081F4-5F04-46DC-834A-335CD017C126}" presName="hierRoot3" presStyleCnt="0"/>
      <dgm:spPr/>
    </dgm:pt>
    <dgm:pt modelId="{4AF5FD63-9557-422F-B96A-FD70EF468684}" type="pres">
      <dgm:prSet presAssocID="{0B5081F4-5F04-46DC-834A-335CD017C126}" presName="composite3" presStyleCnt="0"/>
      <dgm:spPr/>
    </dgm:pt>
    <dgm:pt modelId="{6FDDCDC4-5B2A-4A2E-A26A-CD136979A087}" type="pres">
      <dgm:prSet presAssocID="{0B5081F4-5F04-46DC-834A-335CD017C126}" presName="background3" presStyleLbl="node3" presStyleIdx="0" presStyleCnt="4"/>
      <dgm:spPr/>
    </dgm:pt>
    <dgm:pt modelId="{2E939488-3697-4C14-B3FF-DEE38AE9590B}" type="pres">
      <dgm:prSet presAssocID="{0B5081F4-5F04-46DC-834A-335CD017C126}" presName="text3" presStyleLbl="fgAcc3" presStyleIdx="0" presStyleCnt="4" custScaleX="128403" custScaleY="241187">
        <dgm:presLayoutVars>
          <dgm:chPref val="3"/>
        </dgm:presLayoutVars>
      </dgm:prSet>
      <dgm:spPr/>
    </dgm:pt>
    <dgm:pt modelId="{68542C35-9A01-4446-98B4-D1EB079C61DC}" type="pres">
      <dgm:prSet presAssocID="{0B5081F4-5F04-46DC-834A-335CD017C126}" presName="hierChild4" presStyleCnt="0"/>
      <dgm:spPr/>
    </dgm:pt>
    <dgm:pt modelId="{94D47BCA-33BB-480B-B5F0-0E290F2ADACA}" type="pres">
      <dgm:prSet presAssocID="{CB1C92BF-6749-466F-B491-3B1BA459BF38}" presName="Name10" presStyleLbl="parChTrans1D2" presStyleIdx="1" presStyleCnt="3"/>
      <dgm:spPr/>
    </dgm:pt>
    <dgm:pt modelId="{7D6A5CF8-E995-4556-AACF-B4921EEFEBF9}" type="pres">
      <dgm:prSet presAssocID="{2D97D7D6-91C5-4422-B89F-00780B61BC18}" presName="hierRoot2" presStyleCnt="0"/>
      <dgm:spPr/>
    </dgm:pt>
    <dgm:pt modelId="{6725CC05-622E-4B69-9E26-456B4198823C}" type="pres">
      <dgm:prSet presAssocID="{2D97D7D6-91C5-4422-B89F-00780B61BC18}" presName="composite2" presStyleCnt="0"/>
      <dgm:spPr/>
    </dgm:pt>
    <dgm:pt modelId="{C0F41EAE-3390-47BC-AE12-8B3A7D860C08}" type="pres">
      <dgm:prSet presAssocID="{2D97D7D6-91C5-4422-B89F-00780B61BC18}" presName="background2" presStyleLbl="node2" presStyleIdx="1" presStyleCnt="3"/>
      <dgm:spPr/>
    </dgm:pt>
    <dgm:pt modelId="{D52747CC-CF64-4030-B020-D029080DA979}" type="pres">
      <dgm:prSet presAssocID="{2D97D7D6-91C5-4422-B89F-00780B61BC18}" presName="text2" presStyleLbl="fgAcc2" presStyleIdx="1" presStyleCnt="3" custLinFactNeighborX="971" custLinFactNeighborY="-604">
        <dgm:presLayoutVars>
          <dgm:chPref val="3"/>
        </dgm:presLayoutVars>
      </dgm:prSet>
      <dgm:spPr/>
    </dgm:pt>
    <dgm:pt modelId="{CC86A1ED-6E9A-4110-B23A-53B0237BB24D}" type="pres">
      <dgm:prSet presAssocID="{2D97D7D6-91C5-4422-B89F-00780B61BC18}" presName="hierChild3" presStyleCnt="0"/>
      <dgm:spPr/>
    </dgm:pt>
    <dgm:pt modelId="{99F11D6F-CC05-416C-B45E-E86338BE989D}" type="pres">
      <dgm:prSet presAssocID="{6912F8B8-F911-41F6-A3D6-3D28DF128FBD}" presName="Name17" presStyleLbl="parChTrans1D3" presStyleIdx="1" presStyleCnt="4"/>
      <dgm:spPr/>
    </dgm:pt>
    <dgm:pt modelId="{4158CE89-A382-42BA-86FC-CB47E84DBC07}" type="pres">
      <dgm:prSet presAssocID="{FE1AAFCB-00AC-48E7-82A2-3E9CD85B8F69}" presName="hierRoot3" presStyleCnt="0"/>
      <dgm:spPr/>
    </dgm:pt>
    <dgm:pt modelId="{0F25576D-BFEA-4573-AD90-DD6BDC1F0E46}" type="pres">
      <dgm:prSet presAssocID="{FE1AAFCB-00AC-48E7-82A2-3E9CD85B8F69}" presName="composite3" presStyleCnt="0"/>
      <dgm:spPr/>
    </dgm:pt>
    <dgm:pt modelId="{D58EAF74-3A83-4836-9941-7133941F79A3}" type="pres">
      <dgm:prSet presAssocID="{FE1AAFCB-00AC-48E7-82A2-3E9CD85B8F69}" presName="background3" presStyleLbl="node3" presStyleIdx="1" presStyleCnt="4"/>
      <dgm:spPr/>
    </dgm:pt>
    <dgm:pt modelId="{57421739-DC4D-46C8-889A-7C2726343ACB}" type="pres">
      <dgm:prSet presAssocID="{FE1AAFCB-00AC-48E7-82A2-3E9CD85B8F69}" presName="text3" presStyleLbl="fgAcc3" presStyleIdx="1" presStyleCnt="4">
        <dgm:presLayoutVars>
          <dgm:chPref val="3"/>
        </dgm:presLayoutVars>
      </dgm:prSet>
      <dgm:spPr/>
    </dgm:pt>
    <dgm:pt modelId="{56171021-777D-4E4C-89B0-7CFE53F769FC}" type="pres">
      <dgm:prSet presAssocID="{FE1AAFCB-00AC-48E7-82A2-3E9CD85B8F69}" presName="hierChild4" presStyleCnt="0"/>
      <dgm:spPr/>
    </dgm:pt>
    <dgm:pt modelId="{A7A3A302-E309-4524-A0F2-FB272E1F30B0}" type="pres">
      <dgm:prSet presAssocID="{E465D069-F211-43E0-BE49-3938555B12C4}" presName="Name23" presStyleLbl="parChTrans1D4" presStyleIdx="0" presStyleCnt="3"/>
      <dgm:spPr/>
    </dgm:pt>
    <dgm:pt modelId="{74B4025C-A801-4992-AFCA-37113B4D9076}" type="pres">
      <dgm:prSet presAssocID="{E0DC1D4F-B7C6-4593-B2F7-36B74D074E88}" presName="hierRoot4" presStyleCnt="0"/>
      <dgm:spPr/>
    </dgm:pt>
    <dgm:pt modelId="{05F67525-0E55-4FD5-B5EF-C8FC4087E68E}" type="pres">
      <dgm:prSet presAssocID="{E0DC1D4F-B7C6-4593-B2F7-36B74D074E88}" presName="composite4" presStyleCnt="0"/>
      <dgm:spPr/>
    </dgm:pt>
    <dgm:pt modelId="{ED6ACA53-E01B-422E-9BF7-DBD2D036A719}" type="pres">
      <dgm:prSet presAssocID="{E0DC1D4F-B7C6-4593-B2F7-36B74D074E88}" presName="background4" presStyleLbl="node4" presStyleIdx="0" presStyleCnt="3"/>
      <dgm:spPr/>
    </dgm:pt>
    <dgm:pt modelId="{A8295AD4-4606-4CD7-BB4D-56921AD83188}" type="pres">
      <dgm:prSet presAssocID="{E0DC1D4F-B7C6-4593-B2F7-36B74D074E88}" presName="text4" presStyleLbl="fgAcc4" presStyleIdx="0" presStyleCnt="3">
        <dgm:presLayoutVars>
          <dgm:chPref val="3"/>
        </dgm:presLayoutVars>
      </dgm:prSet>
      <dgm:spPr/>
    </dgm:pt>
    <dgm:pt modelId="{9C90012C-A259-458C-B716-2B7B23901FB4}" type="pres">
      <dgm:prSet presAssocID="{E0DC1D4F-B7C6-4593-B2F7-36B74D074E88}" presName="hierChild5" presStyleCnt="0"/>
      <dgm:spPr/>
    </dgm:pt>
    <dgm:pt modelId="{535CB667-5E12-44F7-B081-C0C4037FCA21}" type="pres">
      <dgm:prSet presAssocID="{84CF9D7E-177B-47B8-9347-8493345E3BCC}" presName="Name10" presStyleLbl="parChTrans1D2" presStyleIdx="2" presStyleCnt="3"/>
      <dgm:spPr/>
    </dgm:pt>
    <dgm:pt modelId="{6D507857-BD67-4BF7-9A63-A7B502B8C19B}" type="pres">
      <dgm:prSet presAssocID="{058C32A4-C9B5-44E8-93E4-7C9D120A7141}" presName="hierRoot2" presStyleCnt="0"/>
      <dgm:spPr/>
    </dgm:pt>
    <dgm:pt modelId="{D68AEF93-1469-48A2-B558-47D8EBB9A693}" type="pres">
      <dgm:prSet presAssocID="{058C32A4-C9B5-44E8-93E4-7C9D120A7141}" presName="composite2" presStyleCnt="0"/>
      <dgm:spPr/>
    </dgm:pt>
    <dgm:pt modelId="{64CCAE2E-FC72-4AFA-9888-373A4C14D087}" type="pres">
      <dgm:prSet presAssocID="{058C32A4-C9B5-44E8-93E4-7C9D120A7141}" presName="background2" presStyleLbl="node2" presStyleIdx="2" presStyleCnt="3"/>
      <dgm:spPr/>
    </dgm:pt>
    <dgm:pt modelId="{2FD15F5D-2345-4E05-B1EF-F2B242F0E469}" type="pres">
      <dgm:prSet presAssocID="{058C32A4-C9B5-44E8-93E4-7C9D120A7141}" presName="text2" presStyleLbl="fgAcc2" presStyleIdx="2" presStyleCnt="3" custScaleX="128040">
        <dgm:presLayoutVars>
          <dgm:chPref val="3"/>
        </dgm:presLayoutVars>
      </dgm:prSet>
      <dgm:spPr/>
    </dgm:pt>
    <dgm:pt modelId="{9E2504AB-1B98-4A68-8952-5C067B095A7A}" type="pres">
      <dgm:prSet presAssocID="{058C32A4-C9B5-44E8-93E4-7C9D120A7141}" presName="hierChild3" presStyleCnt="0"/>
      <dgm:spPr/>
    </dgm:pt>
    <dgm:pt modelId="{7FCE6174-ED62-47E1-AE7F-5ABF3E1D7DEB}" type="pres">
      <dgm:prSet presAssocID="{11CE6CAC-32A0-434A-836B-D2631A1DBE9E}" presName="Name17" presStyleLbl="parChTrans1D3" presStyleIdx="2" presStyleCnt="4"/>
      <dgm:spPr/>
    </dgm:pt>
    <dgm:pt modelId="{9E925AE8-F97F-48F8-9287-25ADA7A2323B}" type="pres">
      <dgm:prSet presAssocID="{5B24892A-2110-4535-8123-61E552BCD410}" presName="hierRoot3" presStyleCnt="0"/>
      <dgm:spPr/>
    </dgm:pt>
    <dgm:pt modelId="{CFABC364-398A-4A7F-B13F-EE00C4F95CCE}" type="pres">
      <dgm:prSet presAssocID="{5B24892A-2110-4535-8123-61E552BCD410}" presName="composite3" presStyleCnt="0"/>
      <dgm:spPr/>
    </dgm:pt>
    <dgm:pt modelId="{DF2A3666-C349-409D-A5C8-5B4B49B27E95}" type="pres">
      <dgm:prSet presAssocID="{5B24892A-2110-4535-8123-61E552BCD410}" presName="background3" presStyleLbl="node3" presStyleIdx="2" presStyleCnt="4"/>
      <dgm:spPr/>
    </dgm:pt>
    <dgm:pt modelId="{6523D835-1247-4590-A2DB-BC1A21D9DFC6}" type="pres">
      <dgm:prSet presAssocID="{5B24892A-2110-4535-8123-61E552BCD410}" presName="text3" presStyleLbl="fgAcc3" presStyleIdx="2" presStyleCnt="4">
        <dgm:presLayoutVars>
          <dgm:chPref val="3"/>
        </dgm:presLayoutVars>
      </dgm:prSet>
      <dgm:spPr/>
    </dgm:pt>
    <dgm:pt modelId="{E7624DAD-5E44-4342-80B0-06CA9255CE4F}" type="pres">
      <dgm:prSet presAssocID="{5B24892A-2110-4535-8123-61E552BCD410}" presName="hierChild4" presStyleCnt="0"/>
      <dgm:spPr/>
    </dgm:pt>
    <dgm:pt modelId="{82CA54BD-65CA-4E20-9B7B-E74DB540AF9A}" type="pres">
      <dgm:prSet presAssocID="{6F14DF4D-EAC4-462B-86A4-618DBCA3E7C7}" presName="Name23" presStyleLbl="parChTrans1D4" presStyleIdx="1" presStyleCnt="3"/>
      <dgm:spPr/>
    </dgm:pt>
    <dgm:pt modelId="{1FE0C18D-FF64-4610-92D9-0AA50354C861}" type="pres">
      <dgm:prSet presAssocID="{66A81C25-9453-458A-922D-86F0C73F3ACE}" presName="hierRoot4" presStyleCnt="0"/>
      <dgm:spPr/>
    </dgm:pt>
    <dgm:pt modelId="{565EEF2A-D799-4A64-8A98-87B54343AE10}" type="pres">
      <dgm:prSet presAssocID="{66A81C25-9453-458A-922D-86F0C73F3ACE}" presName="composite4" presStyleCnt="0"/>
      <dgm:spPr/>
    </dgm:pt>
    <dgm:pt modelId="{41F5FE14-E1A0-4287-9D9F-70827871289D}" type="pres">
      <dgm:prSet presAssocID="{66A81C25-9453-458A-922D-86F0C73F3ACE}" presName="background4" presStyleLbl="node4" presStyleIdx="1" presStyleCnt="3"/>
      <dgm:spPr/>
    </dgm:pt>
    <dgm:pt modelId="{6F0B824F-E495-408E-B68E-063C409D6FFA}" type="pres">
      <dgm:prSet presAssocID="{66A81C25-9453-458A-922D-86F0C73F3ACE}" presName="text4" presStyleLbl="fgAcc4" presStyleIdx="1" presStyleCnt="3" custScaleY="146258">
        <dgm:presLayoutVars>
          <dgm:chPref val="3"/>
        </dgm:presLayoutVars>
      </dgm:prSet>
      <dgm:spPr/>
    </dgm:pt>
    <dgm:pt modelId="{E229DBEA-439E-4C26-BB74-125642152D05}" type="pres">
      <dgm:prSet presAssocID="{66A81C25-9453-458A-922D-86F0C73F3ACE}" presName="hierChild5" presStyleCnt="0"/>
      <dgm:spPr/>
    </dgm:pt>
    <dgm:pt modelId="{62396767-8604-41F2-9E52-BFAA28A55746}" type="pres">
      <dgm:prSet presAssocID="{3B1EDC9A-4A89-408C-A033-7BF7AF39C49B}" presName="Name17" presStyleLbl="parChTrans1D3" presStyleIdx="3" presStyleCnt="4"/>
      <dgm:spPr/>
    </dgm:pt>
    <dgm:pt modelId="{68A1BDC6-EAC0-4AED-9522-EC5174303011}" type="pres">
      <dgm:prSet presAssocID="{B8378E00-52D0-4196-BE28-5C3436EFBAE6}" presName="hierRoot3" presStyleCnt="0"/>
      <dgm:spPr/>
    </dgm:pt>
    <dgm:pt modelId="{76519F77-8B6A-41F5-A74C-1E307F0677FA}" type="pres">
      <dgm:prSet presAssocID="{B8378E00-52D0-4196-BE28-5C3436EFBAE6}" presName="composite3" presStyleCnt="0"/>
      <dgm:spPr/>
    </dgm:pt>
    <dgm:pt modelId="{8DCF7A66-B0B2-4C3E-A7B6-F193E59C5C72}" type="pres">
      <dgm:prSet presAssocID="{B8378E00-52D0-4196-BE28-5C3436EFBAE6}" presName="background3" presStyleLbl="node3" presStyleIdx="3" presStyleCnt="4"/>
      <dgm:spPr/>
    </dgm:pt>
    <dgm:pt modelId="{E86AF347-7BD1-4543-86C6-CC7138F23C58}" type="pres">
      <dgm:prSet presAssocID="{B8378E00-52D0-4196-BE28-5C3436EFBAE6}" presName="text3" presStyleLbl="fgAcc3" presStyleIdx="3" presStyleCnt="4" custLinFactNeighborX="-3033">
        <dgm:presLayoutVars>
          <dgm:chPref val="3"/>
        </dgm:presLayoutVars>
      </dgm:prSet>
      <dgm:spPr/>
    </dgm:pt>
    <dgm:pt modelId="{95C4A911-3C5F-4B45-902A-00D3DC7561EE}" type="pres">
      <dgm:prSet presAssocID="{B8378E00-52D0-4196-BE28-5C3436EFBAE6}" presName="hierChild4" presStyleCnt="0"/>
      <dgm:spPr/>
    </dgm:pt>
    <dgm:pt modelId="{4CF4A8B3-3168-4FE5-9857-0114B9EEE4B2}" type="pres">
      <dgm:prSet presAssocID="{C33B9443-9151-4283-A192-41933B30B3A7}" presName="Name23" presStyleLbl="parChTrans1D4" presStyleIdx="2" presStyleCnt="3"/>
      <dgm:spPr/>
    </dgm:pt>
    <dgm:pt modelId="{9E3FF727-988B-400F-BDD4-596F98C5634B}" type="pres">
      <dgm:prSet presAssocID="{77394449-D3B3-4919-8D61-AAB2652CFD07}" presName="hierRoot4" presStyleCnt="0"/>
      <dgm:spPr/>
    </dgm:pt>
    <dgm:pt modelId="{79FE734A-AE51-4CA6-8FF1-DEA45FC1DBA9}" type="pres">
      <dgm:prSet presAssocID="{77394449-D3B3-4919-8D61-AAB2652CFD07}" presName="composite4" presStyleCnt="0"/>
      <dgm:spPr/>
    </dgm:pt>
    <dgm:pt modelId="{A76470C8-534E-4849-A4E6-2B23B1AF834D}" type="pres">
      <dgm:prSet presAssocID="{77394449-D3B3-4919-8D61-AAB2652CFD07}" presName="background4" presStyleLbl="node4" presStyleIdx="2" presStyleCnt="3"/>
      <dgm:spPr/>
    </dgm:pt>
    <dgm:pt modelId="{A862D804-25B6-43CA-80E9-8915EB139D4F}" type="pres">
      <dgm:prSet presAssocID="{77394449-D3B3-4919-8D61-AAB2652CFD07}" presName="text4" presStyleLbl="fgAcc4" presStyleIdx="2" presStyleCnt="3" custScaleY="122368">
        <dgm:presLayoutVars>
          <dgm:chPref val="3"/>
        </dgm:presLayoutVars>
      </dgm:prSet>
      <dgm:spPr/>
    </dgm:pt>
    <dgm:pt modelId="{1AB3A9D3-EC9E-42EF-8A7A-4090A50C38D8}" type="pres">
      <dgm:prSet presAssocID="{77394449-D3B3-4919-8D61-AAB2652CFD07}" presName="hierChild5" presStyleCnt="0"/>
      <dgm:spPr/>
    </dgm:pt>
    <dgm:pt modelId="{F36B3018-68D1-4F99-ADF1-400B3937F30E}" type="pres">
      <dgm:prSet presAssocID="{3248E9C5-F852-4903-848B-603311A2D09D}" presName="hierRoot1" presStyleCnt="0"/>
      <dgm:spPr/>
    </dgm:pt>
    <dgm:pt modelId="{4D480034-D744-4FEB-AE35-210D6E66D353}" type="pres">
      <dgm:prSet presAssocID="{3248E9C5-F852-4903-848B-603311A2D09D}" presName="composite" presStyleCnt="0"/>
      <dgm:spPr/>
    </dgm:pt>
    <dgm:pt modelId="{4DAFBD4A-E9D8-40EF-A72D-2B89860531D1}" type="pres">
      <dgm:prSet presAssocID="{3248E9C5-F852-4903-848B-603311A2D09D}" presName="background" presStyleLbl="node0" presStyleIdx="1" presStyleCnt="2"/>
      <dgm:spPr/>
    </dgm:pt>
    <dgm:pt modelId="{74973F10-4EE3-4376-B12A-8BE5CA674697}" type="pres">
      <dgm:prSet presAssocID="{3248E9C5-F852-4903-848B-603311A2D09D}" presName="text" presStyleLbl="fgAcc0" presStyleIdx="1" presStyleCnt="2">
        <dgm:presLayoutVars>
          <dgm:chPref val="3"/>
        </dgm:presLayoutVars>
      </dgm:prSet>
      <dgm:spPr/>
    </dgm:pt>
    <dgm:pt modelId="{65BC1530-97F7-4FC6-9D46-64ADAFF33207}" type="pres">
      <dgm:prSet presAssocID="{3248E9C5-F852-4903-848B-603311A2D09D}" presName="hierChild2" presStyleCnt="0"/>
      <dgm:spPr/>
    </dgm:pt>
  </dgm:ptLst>
  <dgm:cxnLst>
    <dgm:cxn modelId="{15633B07-703B-466B-A8C0-BEDC7EE5FC8D}" srcId="{058C32A4-C9B5-44E8-93E4-7C9D120A7141}" destId="{5B24892A-2110-4535-8123-61E552BCD410}" srcOrd="0" destOrd="0" parTransId="{11CE6CAC-32A0-434A-836B-D2631A1DBE9E}" sibTransId="{249ED4D0-7CFF-42E4-8B3C-E43CCF492B16}"/>
    <dgm:cxn modelId="{81B18216-A0AB-4C58-9B2C-36068033FA2E}" type="presOf" srcId="{5B24892A-2110-4535-8123-61E552BCD410}" destId="{6523D835-1247-4590-A2DB-BC1A21D9DFC6}" srcOrd="0" destOrd="0" presId="urn:microsoft.com/office/officeart/2005/8/layout/hierarchy1"/>
    <dgm:cxn modelId="{41738518-9919-43AC-A43E-0A210437310C}" type="presOf" srcId="{0B5081F4-5F04-46DC-834A-335CD017C126}" destId="{2E939488-3697-4C14-B3FF-DEE38AE9590B}" srcOrd="0" destOrd="0" presId="urn:microsoft.com/office/officeart/2005/8/layout/hierarchy1"/>
    <dgm:cxn modelId="{CA928A5B-1CB8-4ED5-889A-BDE989061BD0}" type="presOf" srcId="{3248E9C5-F852-4903-848B-603311A2D09D}" destId="{74973F10-4EE3-4376-B12A-8BE5CA674697}" srcOrd="0" destOrd="0" presId="urn:microsoft.com/office/officeart/2005/8/layout/hierarchy1"/>
    <dgm:cxn modelId="{EBF84560-BFA2-4EED-BA4F-56EAFA0656D1}" type="presOf" srcId="{B8378E00-52D0-4196-BE28-5C3436EFBAE6}" destId="{E86AF347-7BD1-4543-86C6-CC7138F23C58}" srcOrd="0" destOrd="0" presId="urn:microsoft.com/office/officeart/2005/8/layout/hierarchy1"/>
    <dgm:cxn modelId="{A2C3E662-9EC0-482D-8D43-92D9BA718C3C}" type="presOf" srcId="{E465D069-F211-43E0-BE49-3938555B12C4}" destId="{A7A3A302-E309-4524-A0F2-FB272E1F30B0}" srcOrd="0" destOrd="0" presId="urn:microsoft.com/office/officeart/2005/8/layout/hierarchy1"/>
    <dgm:cxn modelId="{F2454F63-023B-4A43-B26B-E168BEF6849E}" srcId="{2D97D7D6-91C5-4422-B89F-00780B61BC18}" destId="{FE1AAFCB-00AC-48E7-82A2-3E9CD85B8F69}" srcOrd="0" destOrd="0" parTransId="{6912F8B8-F911-41F6-A3D6-3D28DF128FBD}" sibTransId="{0B5D11A6-FEB3-4960-9761-96C939BBE610}"/>
    <dgm:cxn modelId="{37F34F43-E0C5-475C-BA7E-0C55910DF27C}" srcId="{058C32A4-C9B5-44E8-93E4-7C9D120A7141}" destId="{B8378E00-52D0-4196-BE28-5C3436EFBAE6}" srcOrd="1" destOrd="0" parTransId="{3B1EDC9A-4A89-408C-A033-7BF7AF39C49B}" sibTransId="{6463B1C0-5380-42BC-A369-8618A176B8DE}"/>
    <dgm:cxn modelId="{C2E7BB46-A421-47CA-BDA6-2AF91939DE13}" srcId="{FE1AAFCB-00AC-48E7-82A2-3E9CD85B8F69}" destId="{E0DC1D4F-B7C6-4593-B2F7-36B74D074E88}" srcOrd="0" destOrd="0" parTransId="{E465D069-F211-43E0-BE49-3938555B12C4}" sibTransId="{7D4E4709-0AA2-4D7D-800E-ED97B4161230}"/>
    <dgm:cxn modelId="{A3B6B547-A0AA-41E8-99E5-0B46A6DC74F9}" type="presOf" srcId="{6F14DF4D-EAC4-462B-86A4-618DBCA3E7C7}" destId="{82CA54BD-65CA-4E20-9B7B-E74DB540AF9A}" srcOrd="0" destOrd="0" presId="urn:microsoft.com/office/officeart/2005/8/layout/hierarchy1"/>
    <dgm:cxn modelId="{76F5D668-7B53-422D-ADB0-B8079B31A5CD}" srcId="{04CD7D6C-FE77-4806-8608-33E6D08B787A}" destId="{058C32A4-C9B5-44E8-93E4-7C9D120A7141}" srcOrd="2" destOrd="0" parTransId="{84CF9D7E-177B-47B8-9347-8493345E3BCC}" sibTransId="{B3DBD370-40C6-46C9-8EF4-E2783D076B10}"/>
    <dgm:cxn modelId="{5819294E-A782-456F-8A71-8C5F9D29A924}" srcId="{5B24892A-2110-4535-8123-61E552BCD410}" destId="{66A81C25-9453-458A-922D-86F0C73F3ACE}" srcOrd="0" destOrd="0" parTransId="{6F14DF4D-EAC4-462B-86A4-618DBCA3E7C7}" sibTransId="{F58AED43-213D-46CB-B95C-556E09F03974}"/>
    <dgm:cxn modelId="{DFB75571-0F9C-45FB-99BF-04D0DA4B0A72}" type="presOf" srcId="{CD8C50A0-85F1-47C2-8976-0CEF46EC22A3}" destId="{A8F277D0-9731-49C8-A5EC-E124FF3A07CF}" srcOrd="0" destOrd="0" presId="urn:microsoft.com/office/officeart/2005/8/layout/hierarchy1"/>
    <dgm:cxn modelId="{A0DD8275-1302-400D-B006-53885D273F98}" srcId="{B8378E00-52D0-4196-BE28-5C3436EFBAE6}" destId="{77394449-D3B3-4919-8D61-AAB2652CFD07}" srcOrd="0" destOrd="0" parTransId="{C33B9443-9151-4283-A192-41933B30B3A7}" sibTransId="{ECABF2A4-8042-4D46-9929-A34F84FCCB0F}"/>
    <dgm:cxn modelId="{CB755557-D04E-48D0-B987-70284AA5B181}" type="presOf" srcId="{04CD7D6C-FE77-4806-8608-33E6D08B787A}" destId="{9C2BFBDB-D7DE-4145-B439-90B2A192998B}" srcOrd="0" destOrd="0" presId="urn:microsoft.com/office/officeart/2005/8/layout/hierarchy1"/>
    <dgm:cxn modelId="{F9625188-286A-4882-91C7-133CBED588D2}" type="presOf" srcId="{3B1EDC9A-4A89-408C-A033-7BF7AF39C49B}" destId="{62396767-8604-41F2-9E52-BFAA28A55746}" srcOrd="0" destOrd="0" presId="urn:microsoft.com/office/officeart/2005/8/layout/hierarchy1"/>
    <dgm:cxn modelId="{01DE0C8C-1045-4EA5-A248-DA3431E2B765}" type="presOf" srcId="{C33B9443-9151-4283-A192-41933B30B3A7}" destId="{4CF4A8B3-3168-4FE5-9857-0114B9EEE4B2}" srcOrd="0" destOrd="0" presId="urn:microsoft.com/office/officeart/2005/8/layout/hierarchy1"/>
    <dgm:cxn modelId="{AAE9348C-69F2-41C9-AF72-2E71BC23D694}" srcId="{04CD7D6C-FE77-4806-8608-33E6D08B787A}" destId="{44E19B21-361F-47D3-AA65-189B7E6233FE}" srcOrd="0" destOrd="0" parTransId="{CD8C50A0-85F1-47C2-8976-0CEF46EC22A3}" sibTransId="{E26FD98A-92CD-4579-B617-565D4F96D609}"/>
    <dgm:cxn modelId="{2E14748C-594E-4ECD-8263-B2EBA2ADB276}" srcId="{CA632523-EF4A-400B-87A2-11A99CAAA410}" destId="{04CD7D6C-FE77-4806-8608-33E6D08B787A}" srcOrd="0" destOrd="0" parTransId="{675D1F48-B75D-4C53-AB02-CAE8220E9611}" sibTransId="{BB886A40-B5CF-4A41-B017-F90FD52CABA8}"/>
    <dgm:cxn modelId="{481CE18D-5392-4A2B-A6A2-1C7F3608CC88}" type="presOf" srcId="{44E19B21-361F-47D3-AA65-189B7E6233FE}" destId="{6626187D-4693-4100-9981-49540E5DAD8E}" srcOrd="0" destOrd="0" presId="urn:microsoft.com/office/officeart/2005/8/layout/hierarchy1"/>
    <dgm:cxn modelId="{656A7498-EEA6-4802-9984-54CA368A1B51}" type="presOf" srcId="{E0DC1D4F-B7C6-4593-B2F7-36B74D074E88}" destId="{A8295AD4-4606-4CD7-BB4D-56921AD83188}" srcOrd="0" destOrd="0" presId="urn:microsoft.com/office/officeart/2005/8/layout/hierarchy1"/>
    <dgm:cxn modelId="{969E18A5-59F2-4467-9B80-D039019609DE}" type="presOf" srcId="{77394449-D3B3-4919-8D61-AAB2652CFD07}" destId="{A862D804-25B6-43CA-80E9-8915EB139D4F}" srcOrd="0" destOrd="0" presId="urn:microsoft.com/office/officeart/2005/8/layout/hierarchy1"/>
    <dgm:cxn modelId="{3409D8AC-994A-4CDA-9E33-5200A99CFA1E}" type="presOf" srcId="{2D97D7D6-91C5-4422-B89F-00780B61BC18}" destId="{D52747CC-CF64-4030-B020-D029080DA979}" srcOrd="0" destOrd="0" presId="urn:microsoft.com/office/officeart/2005/8/layout/hierarchy1"/>
    <dgm:cxn modelId="{35323CAE-E153-4D20-9EED-83AD9D4FAD73}" type="presOf" srcId="{49109387-D1B3-4769-B421-A7C4A1D1E75C}" destId="{0A5352FE-B316-4340-B636-4A7CD655F32F}" srcOrd="0" destOrd="0" presId="urn:microsoft.com/office/officeart/2005/8/layout/hierarchy1"/>
    <dgm:cxn modelId="{8792F0BA-4A93-4C69-B377-62A0CF79F650}" srcId="{04CD7D6C-FE77-4806-8608-33E6D08B787A}" destId="{2D97D7D6-91C5-4422-B89F-00780B61BC18}" srcOrd="1" destOrd="0" parTransId="{CB1C92BF-6749-466F-B491-3B1BA459BF38}" sibTransId="{DE3308E1-3267-4FDD-BA04-FF0A1D8B6B1C}"/>
    <dgm:cxn modelId="{2CB527C3-AAE9-4196-91FD-CFD129DF1C6D}" type="presOf" srcId="{CB1C92BF-6749-466F-B491-3B1BA459BF38}" destId="{94D47BCA-33BB-480B-B5F0-0E290F2ADACA}" srcOrd="0" destOrd="0" presId="urn:microsoft.com/office/officeart/2005/8/layout/hierarchy1"/>
    <dgm:cxn modelId="{1B96D5C5-E77C-40D8-92A4-87A7DE2E51A4}" srcId="{44E19B21-361F-47D3-AA65-189B7E6233FE}" destId="{0B5081F4-5F04-46DC-834A-335CD017C126}" srcOrd="0" destOrd="0" parTransId="{49109387-D1B3-4769-B421-A7C4A1D1E75C}" sibTransId="{C88E2F71-5F32-41C0-BB7B-FCA7FA1A7593}"/>
    <dgm:cxn modelId="{02A2AACB-0CEE-4DA4-8449-1C6984AD7B45}" type="presOf" srcId="{6912F8B8-F911-41F6-A3D6-3D28DF128FBD}" destId="{99F11D6F-CC05-416C-B45E-E86338BE989D}" srcOrd="0" destOrd="0" presId="urn:microsoft.com/office/officeart/2005/8/layout/hierarchy1"/>
    <dgm:cxn modelId="{3E1167CD-9161-418C-A8DD-E754313B38C4}" type="presOf" srcId="{84CF9D7E-177B-47B8-9347-8493345E3BCC}" destId="{535CB667-5E12-44F7-B081-C0C4037FCA21}" srcOrd="0" destOrd="0" presId="urn:microsoft.com/office/officeart/2005/8/layout/hierarchy1"/>
    <dgm:cxn modelId="{B3E034D9-9275-48D0-8829-A948C9B9AEA9}" srcId="{CA632523-EF4A-400B-87A2-11A99CAAA410}" destId="{3248E9C5-F852-4903-848B-603311A2D09D}" srcOrd="1" destOrd="0" parTransId="{F0FC3D39-BB4B-4315-BA80-8B09100D6CAF}" sibTransId="{D7E81FBE-C635-4951-8112-B279D3E97DF5}"/>
    <dgm:cxn modelId="{6DDF3AE0-1612-481E-B3DE-58404D248872}" type="presOf" srcId="{FE1AAFCB-00AC-48E7-82A2-3E9CD85B8F69}" destId="{57421739-DC4D-46C8-889A-7C2726343ACB}" srcOrd="0" destOrd="0" presId="urn:microsoft.com/office/officeart/2005/8/layout/hierarchy1"/>
    <dgm:cxn modelId="{F7893CE8-5C30-4539-A4A9-7421DBDA95A6}" type="presOf" srcId="{058C32A4-C9B5-44E8-93E4-7C9D120A7141}" destId="{2FD15F5D-2345-4E05-B1EF-F2B242F0E469}" srcOrd="0" destOrd="0" presId="urn:microsoft.com/office/officeart/2005/8/layout/hierarchy1"/>
    <dgm:cxn modelId="{2AFEF8E9-2D92-4532-A93A-1E18720CF745}" type="presOf" srcId="{66A81C25-9453-458A-922D-86F0C73F3ACE}" destId="{6F0B824F-E495-408E-B68E-063C409D6FFA}" srcOrd="0" destOrd="0" presId="urn:microsoft.com/office/officeart/2005/8/layout/hierarchy1"/>
    <dgm:cxn modelId="{B88D4DF4-608D-4CC7-A326-7B87233C1008}" type="presOf" srcId="{CA632523-EF4A-400B-87A2-11A99CAAA410}" destId="{BB41CD21-2F3B-4F07-B3B1-A7061232CE00}" srcOrd="0" destOrd="0" presId="urn:microsoft.com/office/officeart/2005/8/layout/hierarchy1"/>
    <dgm:cxn modelId="{533082FE-6C6E-403D-97C1-DEB00217E84B}" type="presOf" srcId="{11CE6CAC-32A0-434A-836B-D2631A1DBE9E}" destId="{7FCE6174-ED62-47E1-AE7F-5ABF3E1D7DEB}" srcOrd="0" destOrd="0" presId="urn:microsoft.com/office/officeart/2005/8/layout/hierarchy1"/>
    <dgm:cxn modelId="{874C163C-5613-4D98-8008-9F49A2D0ADE5}" type="presParOf" srcId="{BB41CD21-2F3B-4F07-B3B1-A7061232CE00}" destId="{BCE59B62-73CD-40E2-9F3D-E52BCCC6AAAC}" srcOrd="0" destOrd="0" presId="urn:microsoft.com/office/officeart/2005/8/layout/hierarchy1"/>
    <dgm:cxn modelId="{055E7BA3-5EA0-4712-8B40-EED9DF4A6CED}" type="presParOf" srcId="{BCE59B62-73CD-40E2-9F3D-E52BCCC6AAAC}" destId="{37DE32CF-BDF4-46C2-836B-68C7E9620028}" srcOrd="0" destOrd="0" presId="urn:microsoft.com/office/officeart/2005/8/layout/hierarchy1"/>
    <dgm:cxn modelId="{07CC750A-6454-4277-B6A8-865FB6B8E24D}" type="presParOf" srcId="{37DE32CF-BDF4-46C2-836B-68C7E9620028}" destId="{DA37993B-CBC6-442C-BDB9-DA58707D5893}" srcOrd="0" destOrd="0" presId="urn:microsoft.com/office/officeart/2005/8/layout/hierarchy1"/>
    <dgm:cxn modelId="{54A06792-2131-4EE0-9503-CE68871A81F6}" type="presParOf" srcId="{37DE32CF-BDF4-46C2-836B-68C7E9620028}" destId="{9C2BFBDB-D7DE-4145-B439-90B2A192998B}" srcOrd="1" destOrd="0" presId="urn:microsoft.com/office/officeart/2005/8/layout/hierarchy1"/>
    <dgm:cxn modelId="{B5ABF361-6C08-473C-A21C-BD6D9F9B573B}" type="presParOf" srcId="{BCE59B62-73CD-40E2-9F3D-E52BCCC6AAAC}" destId="{DBA490E0-341D-4D20-9810-48664A7F021C}" srcOrd="1" destOrd="0" presId="urn:microsoft.com/office/officeart/2005/8/layout/hierarchy1"/>
    <dgm:cxn modelId="{1D3D8CE8-7176-40B4-B0E2-219588F076D9}" type="presParOf" srcId="{DBA490E0-341D-4D20-9810-48664A7F021C}" destId="{A8F277D0-9731-49C8-A5EC-E124FF3A07CF}" srcOrd="0" destOrd="0" presId="urn:microsoft.com/office/officeart/2005/8/layout/hierarchy1"/>
    <dgm:cxn modelId="{7AAC6C47-861D-40F9-9072-1E523AF77387}" type="presParOf" srcId="{DBA490E0-341D-4D20-9810-48664A7F021C}" destId="{A5E9D2BE-DFA8-4A84-B47A-7E810A149911}" srcOrd="1" destOrd="0" presId="urn:microsoft.com/office/officeart/2005/8/layout/hierarchy1"/>
    <dgm:cxn modelId="{48492CA4-A787-47F1-A5E9-196D84940BB7}" type="presParOf" srcId="{A5E9D2BE-DFA8-4A84-B47A-7E810A149911}" destId="{97BF032D-ACAC-4DD1-B14D-818470BFA1D0}" srcOrd="0" destOrd="0" presId="urn:microsoft.com/office/officeart/2005/8/layout/hierarchy1"/>
    <dgm:cxn modelId="{9810D2A2-33BF-4AF9-92E3-25778F6E4E2E}" type="presParOf" srcId="{97BF032D-ACAC-4DD1-B14D-818470BFA1D0}" destId="{786F4046-1F76-42CD-AB28-C839E0B19446}" srcOrd="0" destOrd="0" presId="urn:microsoft.com/office/officeart/2005/8/layout/hierarchy1"/>
    <dgm:cxn modelId="{B85C9A3B-3165-4EBF-98C1-83BDC12D4518}" type="presParOf" srcId="{97BF032D-ACAC-4DD1-B14D-818470BFA1D0}" destId="{6626187D-4693-4100-9981-49540E5DAD8E}" srcOrd="1" destOrd="0" presId="urn:microsoft.com/office/officeart/2005/8/layout/hierarchy1"/>
    <dgm:cxn modelId="{2B5C2204-B3BD-4D5B-A9AE-D41BAE263072}" type="presParOf" srcId="{A5E9D2BE-DFA8-4A84-B47A-7E810A149911}" destId="{B9D25E17-18A1-4434-A123-65E22C36A594}" srcOrd="1" destOrd="0" presId="urn:microsoft.com/office/officeart/2005/8/layout/hierarchy1"/>
    <dgm:cxn modelId="{D61163F8-6FF4-49FE-A734-FC5CA2F8C3D2}" type="presParOf" srcId="{B9D25E17-18A1-4434-A123-65E22C36A594}" destId="{0A5352FE-B316-4340-B636-4A7CD655F32F}" srcOrd="0" destOrd="0" presId="urn:microsoft.com/office/officeart/2005/8/layout/hierarchy1"/>
    <dgm:cxn modelId="{D2E30EAA-E95C-4908-8EE7-0512F62DE5F4}" type="presParOf" srcId="{B9D25E17-18A1-4434-A123-65E22C36A594}" destId="{FA5194C1-2C18-46E0-89AA-8A2DD726DCB5}" srcOrd="1" destOrd="0" presId="urn:microsoft.com/office/officeart/2005/8/layout/hierarchy1"/>
    <dgm:cxn modelId="{DC290EE5-B95B-4A4F-A6BD-620F214C1070}" type="presParOf" srcId="{FA5194C1-2C18-46E0-89AA-8A2DD726DCB5}" destId="{4AF5FD63-9557-422F-B96A-FD70EF468684}" srcOrd="0" destOrd="0" presId="urn:microsoft.com/office/officeart/2005/8/layout/hierarchy1"/>
    <dgm:cxn modelId="{D495F861-8F0D-4493-AF5F-03F0C06435D5}" type="presParOf" srcId="{4AF5FD63-9557-422F-B96A-FD70EF468684}" destId="{6FDDCDC4-5B2A-4A2E-A26A-CD136979A087}" srcOrd="0" destOrd="0" presId="urn:microsoft.com/office/officeart/2005/8/layout/hierarchy1"/>
    <dgm:cxn modelId="{6A2E69EA-8281-42A9-A5EF-DC5152D63994}" type="presParOf" srcId="{4AF5FD63-9557-422F-B96A-FD70EF468684}" destId="{2E939488-3697-4C14-B3FF-DEE38AE9590B}" srcOrd="1" destOrd="0" presId="urn:microsoft.com/office/officeart/2005/8/layout/hierarchy1"/>
    <dgm:cxn modelId="{6553C558-EB81-46F8-8003-8BE3F63AF0C1}" type="presParOf" srcId="{FA5194C1-2C18-46E0-89AA-8A2DD726DCB5}" destId="{68542C35-9A01-4446-98B4-D1EB079C61DC}" srcOrd="1" destOrd="0" presId="urn:microsoft.com/office/officeart/2005/8/layout/hierarchy1"/>
    <dgm:cxn modelId="{E9BEFDFC-C264-4DA8-93FE-0A6E4F3369B4}" type="presParOf" srcId="{DBA490E0-341D-4D20-9810-48664A7F021C}" destId="{94D47BCA-33BB-480B-B5F0-0E290F2ADACA}" srcOrd="2" destOrd="0" presId="urn:microsoft.com/office/officeart/2005/8/layout/hierarchy1"/>
    <dgm:cxn modelId="{ECDEBD32-554B-491D-980F-D9F54882CCB7}" type="presParOf" srcId="{DBA490E0-341D-4D20-9810-48664A7F021C}" destId="{7D6A5CF8-E995-4556-AACF-B4921EEFEBF9}" srcOrd="3" destOrd="0" presId="urn:microsoft.com/office/officeart/2005/8/layout/hierarchy1"/>
    <dgm:cxn modelId="{8EDA1E4F-6E34-41BF-99E0-7353D5945E0D}" type="presParOf" srcId="{7D6A5CF8-E995-4556-AACF-B4921EEFEBF9}" destId="{6725CC05-622E-4B69-9E26-456B4198823C}" srcOrd="0" destOrd="0" presId="urn:microsoft.com/office/officeart/2005/8/layout/hierarchy1"/>
    <dgm:cxn modelId="{0C31DF9B-E74D-414E-B89C-FFD392E68AB5}" type="presParOf" srcId="{6725CC05-622E-4B69-9E26-456B4198823C}" destId="{C0F41EAE-3390-47BC-AE12-8B3A7D860C08}" srcOrd="0" destOrd="0" presId="urn:microsoft.com/office/officeart/2005/8/layout/hierarchy1"/>
    <dgm:cxn modelId="{BD2FAC68-BEE2-4AA8-845D-9BC5A9A9A832}" type="presParOf" srcId="{6725CC05-622E-4B69-9E26-456B4198823C}" destId="{D52747CC-CF64-4030-B020-D029080DA979}" srcOrd="1" destOrd="0" presId="urn:microsoft.com/office/officeart/2005/8/layout/hierarchy1"/>
    <dgm:cxn modelId="{EB7C8FFE-5C89-4E6F-80D6-474B35CB70EC}" type="presParOf" srcId="{7D6A5CF8-E995-4556-AACF-B4921EEFEBF9}" destId="{CC86A1ED-6E9A-4110-B23A-53B0237BB24D}" srcOrd="1" destOrd="0" presId="urn:microsoft.com/office/officeart/2005/8/layout/hierarchy1"/>
    <dgm:cxn modelId="{11E67292-5FD5-43A2-9C8E-2B5F60240AA4}" type="presParOf" srcId="{CC86A1ED-6E9A-4110-B23A-53B0237BB24D}" destId="{99F11D6F-CC05-416C-B45E-E86338BE989D}" srcOrd="0" destOrd="0" presId="urn:microsoft.com/office/officeart/2005/8/layout/hierarchy1"/>
    <dgm:cxn modelId="{FD0BBF19-45C4-476A-B78C-9D79B66B3333}" type="presParOf" srcId="{CC86A1ED-6E9A-4110-B23A-53B0237BB24D}" destId="{4158CE89-A382-42BA-86FC-CB47E84DBC07}" srcOrd="1" destOrd="0" presId="urn:microsoft.com/office/officeart/2005/8/layout/hierarchy1"/>
    <dgm:cxn modelId="{26F606FD-8F4F-4188-9E0D-5CB8563959C9}" type="presParOf" srcId="{4158CE89-A382-42BA-86FC-CB47E84DBC07}" destId="{0F25576D-BFEA-4573-AD90-DD6BDC1F0E46}" srcOrd="0" destOrd="0" presId="urn:microsoft.com/office/officeart/2005/8/layout/hierarchy1"/>
    <dgm:cxn modelId="{A81B1061-68B1-49EF-A2EC-6C504F5B44FE}" type="presParOf" srcId="{0F25576D-BFEA-4573-AD90-DD6BDC1F0E46}" destId="{D58EAF74-3A83-4836-9941-7133941F79A3}" srcOrd="0" destOrd="0" presId="urn:microsoft.com/office/officeart/2005/8/layout/hierarchy1"/>
    <dgm:cxn modelId="{B65490E0-202C-4906-AA6E-C319FB791B77}" type="presParOf" srcId="{0F25576D-BFEA-4573-AD90-DD6BDC1F0E46}" destId="{57421739-DC4D-46C8-889A-7C2726343ACB}" srcOrd="1" destOrd="0" presId="urn:microsoft.com/office/officeart/2005/8/layout/hierarchy1"/>
    <dgm:cxn modelId="{2F0D7729-7E28-46E8-B8EA-2F7B672CFEEC}" type="presParOf" srcId="{4158CE89-A382-42BA-86FC-CB47E84DBC07}" destId="{56171021-777D-4E4C-89B0-7CFE53F769FC}" srcOrd="1" destOrd="0" presId="urn:microsoft.com/office/officeart/2005/8/layout/hierarchy1"/>
    <dgm:cxn modelId="{2C234013-158F-4F64-A6F1-379645DE56B3}" type="presParOf" srcId="{56171021-777D-4E4C-89B0-7CFE53F769FC}" destId="{A7A3A302-E309-4524-A0F2-FB272E1F30B0}" srcOrd="0" destOrd="0" presId="urn:microsoft.com/office/officeart/2005/8/layout/hierarchy1"/>
    <dgm:cxn modelId="{D5CD4575-1378-4209-8AA7-E1BEABD43215}" type="presParOf" srcId="{56171021-777D-4E4C-89B0-7CFE53F769FC}" destId="{74B4025C-A801-4992-AFCA-37113B4D9076}" srcOrd="1" destOrd="0" presId="urn:microsoft.com/office/officeart/2005/8/layout/hierarchy1"/>
    <dgm:cxn modelId="{AA1BCCD0-6089-4922-B278-9B34E8F32338}" type="presParOf" srcId="{74B4025C-A801-4992-AFCA-37113B4D9076}" destId="{05F67525-0E55-4FD5-B5EF-C8FC4087E68E}" srcOrd="0" destOrd="0" presId="urn:microsoft.com/office/officeart/2005/8/layout/hierarchy1"/>
    <dgm:cxn modelId="{0569C7AA-ED6F-4E5F-81A0-C9B10CB223E6}" type="presParOf" srcId="{05F67525-0E55-4FD5-B5EF-C8FC4087E68E}" destId="{ED6ACA53-E01B-422E-9BF7-DBD2D036A719}" srcOrd="0" destOrd="0" presId="urn:microsoft.com/office/officeart/2005/8/layout/hierarchy1"/>
    <dgm:cxn modelId="{0EB2BE18-67EC-43DA-A300-D7311CD5F93C}" type="presParOf" srcId="{05F67525-0E55-4FD5-B5EF-C8FC4087E68E}" destId="{A8295AD4-4606-4CD7-BB4D-56921AD83188}" srcOrd="1" destOrd="0" presId="urn:microsoft.com/office/officeart/2005/8/layout/hierarchy1"/>
    <dgm:cxn modelId="{A45E8639-4A52-4FA5-92CA-E3EADF6817A1}" type="presParOf" srcId="{74B4025C-A801-4992-AFCA-37113B4D9076}" destId="{9C90012C-A259-458C-B716-2B7B23901FB4}" srcOrd="1" destOrd="0" presId="urn:microsoft.com/office/officeart/2005/8/layout/hierarchy1"/>
    <dgm:cxn modelId="{E3A16CDD-AFEE-4384-8A79-B980A76215B3}" type="presParOf" srcId="{DBA490E0-341D-4D20-9810-48664A7F021C}" destId="{535CB667-5E12-44F7-B081-C0C4037FCA21}" srcOrd="4" destOrd="0" presId="urn:microsoft.com/office/officeart/2005/8/layout/hierarchy1"/>
    <dgm:cxn modelId="{4B4E2998-3800-4617-9C69-50D6776D66A0}" type="presParOf" srcId="{DBA490E0-341D-4D20-9810-48664A7F021C}" destId="{6D507857-BD67-4BF7-9A63-A7B502B8C19B}" srcOrd="5" destOrd="0" presId="urn:microsoft.com/office/officeart/2005/8/layout/hierarchy1"/>
    <dgm:cxn modelId="{BF0190DF-16EE-4425-8DA5-9445F1ECEF1E}" type="presParOf" srcId="{6D507857-BD67-4BF7-9A63-A7B502B8C19B}" destId="{D68AEF93-1469-48A2-B558-47D8EBB9A693}" srcOrd="0" destOrd="0" presId="urn:microsoft.com/office/officeart/2005/8/layout/hierarchy1"/>
    <dgm:cxn modelId="{32A45F38-81F3-4FC5-BC2D-BE8A15338C5E}" type="presParOf" srcId="{D68AEF93-1469-48A2-B558-47D8EBB9A693}" destId="{64CCAE2E-FC72-4AFA-9888-373A4C14D087}" srcOrd="0" destOrd="0" presId="urn:microsoft.com/office/officeart/2005/8/layout/hierarchy1"/>
    <dgm:cxn modelId="{97BC3987-E6B9-4490-9971-F86A1ECA8ED7}" type="presParOf" srcId="{D68AEF93-1469-48A2-B558-47D8EBB9A693}" destId="{2FD15F5D-2345-4E05-B1EF-F2B242F0E469}" srcOrd="1" destOrd="0" presId="urn:microsoft.com/office/officeart/2005/8/layout/hierarchy1"/>
    <dgm:cxn modelId="{ACD577AA-E4F6-48B1-B56A-DD6C02BB5C2E}" type="presParOf" srcId="{6D507857-BD67-4BF7-9A63-A7B502B8C19B}" destId="{9E2504AB-1B98-4A68-8952-5C067B095A7A}" srcOrd="1" destOrd="0" presId="urn:microsoft.com/office/officeart/2005/8/layout/hierarchy1"/>
    <dgm:cxn modelId="{E1C19283-FE5C-4310-95DD-E6C65CF1DD41}" type="presParOf" srcId="{9E2504AB-1B98-4A68-8952-5C067B095A7A}" destId="{7FCE6174-ED62-47E1-AE7F-5ABF3E1D7DEB}" srcOrd="0" destOrd="0" presId="urn:microsoft.com/office/officeart/2005/8/layout/hierarchy1"/>
    <dgm:cxn modelId="{53F7A5D0-1FBA-4B26-8FE6-DA6D261FE50F}" type="presParOf" srcId="{9E2504AB-1B98-4A68-8952-5C067B095A7A}" destId="{9E925AE8-F97F-48F8-9287-25ADA7A2323B}" srcOrd="1" destOrd="0" presId="urn:microsoft.com/office/officeart/2005/8/layout/hierarchy1"/>
    <dgm:cxn modelId="{790AB46A-7697-4D6F-A1B0-417F647B38B7}" type="presParOf" srcId="{9E925AE8-F97F-48F8-9287-25ADA7A2323B}" destId="{CFABC364-398A-4A7F-B13F-EE00C4F95CCE}" srcOrd="0" destOrd="0" presId="urn:microsoft.com/office/officeart/2005/8/layout/hierarchy1"/>
    <dgm:cxn modelId="{68DEB1D2-85EA-4CBE-83BB-2A8ADA0A9E9E}" type="presParOf" srcId="{CFABC364-398A-4A7F-B13F-EE00C4F95CCE}" destId="{DF2A3666-C349-409D-A5C8-5B4B49B27E95}" srcOrd="0" destOrd="0" presId="urn:microsoft.com/office/officeart/2005/8/layout/hierarchy1"/>
    <dgm:cxn modelId="{0BA95A17-E345-4764-B84B-BD2A070B2DF9}" type="presParOf" srcId="{CFABC364-398A-4A7F-B13F-EE00C4F95CCE}" destId="{6523D835-1247-4590-A2DB-BC1A21D9DFC6}" srcOrd="1" destOrd="0" presId="urn:microsoft.com/office/officeart/2005/8/layout/hierarchy1"/>
    <dgm:cxn modelId="{37478FA0-FD7F-4B6B-A194-B5DD3058C47D}" type="presParOf" srcId="{9E925AE8-F97F-48F8-9287-25ADA7A2323B}" destId="{E7624DAD-5E44-4342-80B0-06CA9255CE4F}" srcOrd="1" destOrd="0" presId="urn:microsoft.com/office/officeart/2005/8/layout/hierarchy1"/>
    <dgm:cxn modelId="{D8804F9D-C6F3-43B8-827D-F8BEB8210CF6}" type="presParOf" srcId="{E7624DAD-5E44-4342-80B0-06CA9255CE4F}" destId="{82CA54BD-65CA-4E20-9B7B-E74DB540AF9A}" srcOrd="0" destOrd="0" presId="urn:microsoft.com/office/officeart/2005/8/layout/hierarchy1"/>
    <dgm:cxn modelId="{89F90860-C6A6-41AE-B040-1BC6FBC6900B}" type="presParOf" srcId="{E7624DAD-5E44-4342-80B0-06CA9255CE4F}" destId="{1FE0C18D-FF64-4610-92D9-0AA50354C861}" srcOrd="1" destOrd="0" presId="urn:microsoft.com/office/officeart/2005/8/layout/hierarchy1"/>
    <dgm:cxn modelId="{CC70DD64-6CA9-4F31-94C4-F059DA2F7A95}" type="presParOf" srcId="{1FE0C18D-FF64-4610-92D9-0AA50354C861}" destId="{565EEF2A-D799-4A64-8A98-87B54343AE10}" srcOrd="0" destOrd="0" presId="urn:microsoft.com/office/officeart/2005/8/layout/hierarchy1"/>
    <dgm:cxn modelId="{535CD4E6-B291-4B59-AA66-4F1F7926DFB2}" type="presParOf" srcId="{565EEF2A-D799-4A64-8A98-87B54343AE10}" destId="{41F5FE14-E1A0-4287-9D9F-70827871289D}" srcOrd="0" destOrd="0" presId="urn:microsoft.com/office/officeart/2005/8/layout/hierarchy1"/>
    <dgm:cxn modelId="{82295C19-A64A-4044-BEA5-1F484C1587F7}" type="presParOf" srcId="{565EEF2A-D799-4A64-8A98-87B54343AE10}" destId="{6F0B824F-E495-408E-B68E-063C409D6FFA}" srcOrd="1" destOrd="0" presId="urn:microsoft.com/office/officeart/2005/8/layout/hierarchy1"/>
    <dgm:cxn modelId="{9920842F-095C-4794-836A-45537550857D}" type="presParOf" srcId="{1FE0C18D-FF64-4610-92D9-0AA50354C861}" destId="{E229DBEA-439E-4C26-BB74-125642152D05}" srcOrd="1" destOrd="0" presId="urn:microsoft.com/office/officeart/2005/8/layout/hierarchy1"/>
    <dgm:cxn modelId="{DCA0408D-8F59-4133-9D93-927D868CA503}" type="presParOf" srcId="{9E2504AB-1B98-4A68-8952-5C067B095A7A}" destId="{62396767-8604-41F2-9E52-BFAA28A55746}" srcOrd="2" destOrd="0" presId="urn:microsoft.com/office/officeart/2005/8/layout/hierarchy1"/>
    <dgm:cxn modelId="{87B4AF60-9B77-4DB2-9170-2F6FD1C6C833}" type="presParOf" srcId="{9E2504AB-1B98-4A68-8952-5C067B095A7A}" destId="{68A1BDC6-EAC0-4AED-9522-EC5174303011}" srcOrd="3" destOrd="0" presId="urn:microsoft.com/office/officeart/2005/8/layout/hierarchy1"/>
    <dgm:cxn modelId="{0F4DBBF1-D68A-4298-83F3-55D6E38F515A}" type="presParOf" srcId="{68A1BDC6-EAC0-4AED-9522-EC5174303011}" destId="{76519F77-8B6A-41F5-A74C-1E307F0677FA}" srcOrd="0" destOrd="0" presId="urn:microsoft.com/office/officeart/2005/8/layout/hierarchy1"/>
    <dgm:cxn modelId="{EB526F34-4C0C-4670-BB5F-F0DF95D761B2}" type="presParOf" srcId="{76519F77-8B6A-41F5-A74C-1E307F0677FA}" destId="{8DCF7A66-B0B2-4C3E-A7B6-F193E59C5C72}" srcOrd="0" destOrd="0" presId="urn:microsoft.com/office/officeart/2005/8/layout/hierarchy1"/>
    <dgm:cxn modelId="{6D05C663-7161-4804-BCEF-A140133D6709}" type="presParOf" srcId="{76519F77-8B6A-41F5-A74C-1E307F0677FA}" destId="{E86AF347-7BD1-4543-86C6-CC7138F23C58}" srcOrd="1" destOrd="0" presId="urn:microsoft.com/office/officeart/2005/8/layout/hierarchy1"/>
    <dgm:cxn modelId="{722E6074-A3F7-4A63-A16B-6E6F64F459EA}" type="presParOf" srcId="{68A1BDC6-EAC0-4AED-9522-EC5174303011}" destId="{95C4A911-3C5F-4B45-902A-00D3DC7561EE}" srcOrd="1" destOrd="0" presId="urn:microsoft.com/office/officeart/2005/8/layout/hierarchy1"/>
    <dgm:cxn modelId="{C71DAA5B-2C39-4095-B98B-7784EA313549}" type="presParOf" srcId="{95C4A911-3C5F-4B45-902A-00D3DC7561EE}" destId="{4CF4A8B3-3168-4FE5-9857-0114B9EEE4B2}" srcOrd="0" destOrd="0" presId="urn:microsoft.com/office/officeart/2005/8/layout/hierarchy1"/>
    <dgm:cxn modelId="{0C9554C1-E725-4E3B-A91E-033D8C4CBCD6}" type="presParOf" srcId="{95C4A911-3C5F-4B45-902A-00D3DC7561EE}" destId="{9E3FF727-988B-400F-BDD4-596F98C5634B}" srcOrd="1" destOrd="0" presId="urn:microsoft.com/office/officeart/2005/8/layout/hierarchy1"/>
    <dgm:cxn modelId="{5A883D12-CE7A-4E5C-8267-3B77EC508C15}" type="presParOf" srcId="{9E3FF727-988B-400F-BDD4-596F98C5634B}" destId="{79FE734A-AE51-4CA6-8FF1-DEA45FC1DBA9}" srcOrd="0" destOrd="0" presId="urn:microsoft.com/office/officeart/2005/8/layout/hierarchy1"/>
    <dgm:cxn modelId="{8AC6061C-08CB-4A76-858E-C823E07D1B21}" type="presParOf" srcId="{79FE734A-AE51-4CA6-8FF1-DEA45FC1DBA9}" destId="{A76470C8-534E-4849-A4E6-2B23B1AF834D}" srcOrd="0" destOrd="0" presId="urn:microsoft.com/office/officeart/2005/8/layout/hierarchy1"/>
    <dgm:cxn modelId="{D2E7CAD3-5716-4BF8-9F21-815408E8A36F}" type="presParOf" srcId="{79FE734A-AE51-4CA6-8FF1-DEA45FC1DBA9}" destId="{A862D804-25B6-43CA-80E9-8915EB139D4F}" srcOrd="1" destOrd="0" presId="urn:microsoft.com/office/officeart/2005/8/layout/hierarchy1"/>
    <dgm:cxn modelId="{44B498AC-FE2A-4AC8-8E75-9ACD5B4C8B98}" type="presParOf" srcId="{9E3FF727-988B-400F-BDD4-596F98C5634B}" destId="{1AB3A9D3-EC9E-42EF-8A7A-4090A50C38D8}" srcOrd="1" destOrd="0" presId="urn:microsoft.com/office/officeart/2005/8/layout/hierarchy1"/>
    <dgm:cxn modelId="{543725CB-FFED-41F8-910C-57849FE61702}" type="presParOf" srcId="{BB41CD21-2F3B-4F07-B3B1-A7061232CE00}" destId="{F36B3018-68D1-4F99-ADF1-400B3937F30E}" srcOrd="1" destOrd="0" presId="urn:microsoft.com/office/officeart/2005/8/layout/hierarchy1"/>
    <dgm:cxn modelId="{0490E73A-CC17-409A-BB24-E19CF740C4E7}" type="presParOf" srcId="{F36B3018-68D1-4F99-ADF1-400B3937F30E}" destId="{4D480034-D744-4FEB-AE35-210D6E66D353}" srcOrd="0" destOrd="0" presId="urn:microsoft.com/office/officeart/2005/8/layout/hierarchy1"/>
    <dgm:cxn modelId="{B1F41B93-F017-4F8A-8C52-AE54991DD267}" type="presParOf" srcId="{4D480034-D744-4FEB-AE35-210D6E66D353}" destId="{4DAFBD4A-E9D8-40EF-A72D-2B89860531D1}" srcOrd="0" destOrd="0" presId="urn:microsoft.com/office/officeart/2005/8/layout/hierarchy1"/>
    <dgm:cxn modelId="{58ECB674-158D-4962-AD4E-9492762C095E}" type="presParOf" srcId="{4D480034-D744-4FEB-AE35-210D6E66D353}" destId="{74973F10-4EE3-4376-B12A-8BE5CA674697}" srcOrd="1" destOrd="0" presId="urn:microsoft.com/office/officeart/2005/8/layout/hierarchy1"/>
    <dgm:cxn modelId="{84BF33CC-3D89-4D7C-ABD9-D0DA12C16935}" type="presParOf" srcId="{F36B3018-68D1-4F99-ADF1-400B3937F30E}" destId="{65BC1530-97F7-4FC6-9D46-64ADAFF33207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882369EB-03BF-4D82-9690-FFEC8FA55F57}" type="doc">
      <dgm:prSet loTypeId="urn:microsoft.com/office/officeart/2005/8/layout/hierarchy1" loCatId="hierarchy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s-ES"/>
        </a:p>
      </dgm:t>
    </dgm:pt>
    <dgm:pt modelId="{444F1946-987E-406A-ACD3-BC9F08CEE8C8}">
      <dgm:prSet phldrT="[Texto]" custT="1"/>
      <dgm:spPr/>
      <dgm:t>
        <a:bodyPr/>
        <a:lstStyle/>
        <a:p>
          <a:r>
            <a:rPr lang="es-ES" sz="2000" dirty="0">
              <a:latin typeface="Arial" panose="020B0604020202020204" pitchFamily="34" charset="0"/>
              <a:cs typeface="Arial" panose="020B0604020202020204" pitchFamily="34" charset="0"/>
            </a:rPr>
            <a:t>JURISPRUDENCIA</a:t>
          </a:r>
        </a:p>
      </dgm:t>
    </dgm:pt>
    <dgm:pt modelId="{655C58EB-497E-4FBA-B563-64A5362AA801}" type="parTrans" cxnId="{0BCDE173-3D80-409D-A8B3-E78E8AD06655}">
      <dgm:prSet/>
      <dgm:spPr/>
      <dgm:t>
        <a:bodyPr/>
        <a:lstStyle/>
        <a:p>
          <a:endParaRPr lang="es-ES"/>
        </a:p>
      </dgm:t>
    </dgm:pt>
    <dgm:pt modelId="{191181AD-2676-4B40-8439-466D06FB8BEC}" type="sibTrans" cxnId="{0BCDE173-3D80-409D-A8B3-E78E8AD06655}">
      <dgm:prSet/>
      <dgm:spPr/>
      <dgm:t>
        <a:bodyPr/>
        <a:lstStyle/>
        <a:p>
          <a:endParaRPr lang="es-ES"/>
        </a:p>
      </dgm:t>
    </dgm:pt>
    <dgm:pt modelId="{8552E26A-7C3E-4594-AD9E-7EA451AB34CA}">
      <dgm:prSet phldrT="[Texto]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i="1">
              <a:latin typeface="Arial" panose="020B0604020202020204" pitchFamily="34" charset="0"/>
              <a:cs typeface="Arial" panose="020B0604020202020204" pitchFamily="34" charset="0"/>
            </a:rPr>
            <a:t>"Como saber” </a:t>
          </a:r>
          <a:r>
            <a:rPr lang="es-ES"/>
            <a:t>Actividad de los juristas</a:t>
          </a:r>
        </a:p>
        <a:p>
          <a:pPr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i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D6CBA21-152A-4BC1-A8A3-815C6DF87093}" type="parTrans" cxnId="{0B009121-091A-483F-9586-FE926ED45BD5}">
      <dgm:prSet/>
      <dgm:spPr/>
      <dgm:t>
        <a:bodyPr/>
        <a:lstStyle/>
        <a:p>
          <a:endParaRPr lang="es-ES"/>
        </a:p>
      </dgm:t>
    </dgm:pt>
    <dgm:pt modelId="{395299F6-A856-4996-B8D4-95D8E1D1DCC0}" type="sibTrans" cxnId="{0B009121-091A-483F-9586-FE926ED45BD5}">
      <dgm:prSet/>
      <dgm:spPr/>
      <dgm:t>
        <a:bodyPr/>
        <a:lstStyle/>
        <a:p>
          <a:endParaRPr lang="es-ES"/>
        </a:p>
      </dgm:t>
    </dgm:pt>
    <dgm:pt modelId="{02AEDC4D-312F-4696-A20C-72381FA419A6}">
      <dgm:prSet phldrT="[Texto]"/>
      <dgm:spPr/>
      <dgm:t>
        <a:bodyPr/>
        <a:lstStyle/>
        <a:p>
          <a:r>
            <a:rPr lang="es-ES" dirty="0">
              <a:latin typeface="Arial" panose="020B0604020202020204" pitchFamily="34" charset="0"/>
              <a:cs typeface="Arial" panose="020B0604020202020204" pitchFamily="34" charset="0"/>
            </a:rPr>
            <a:t>Tribunales de Justicia</a:t>
          </a:r>
        </a:p>
      </dgm:t>
    </dgm:pt>
    <dgm:pt modelId="{E7FD6D65-7E2D-4362-91C5-4A6CD47B7C01}" type="parTrans" cxnId="{F9A8106A-F477-4AB6-BDB4-28187FC9FC57}">
      <dgm:prSet/>
      <dgm:spPr/>
      <dgm:t>
        <a:bodyPr/>
        <a:lstStyle/>
        <a:p>
          <a:endParaRPr lang="es-ES"/>
        </a:p>
      </dgm:t>
    </dgm:pt>
    <dgm:pt modelId="{B7DEA02E-7ECF-4A78-BC96-0556CE567620}" type="sibTrans" cxnId="{F9A8106A-F477-4AB6-BDB4-28187FC9FC57}">
      <dgm:prSet/>
      <dgm:spPr/>
      <dgm:t>
        <a:bodyPr/>
        <a:lstStyle/>
        <a:p>
          <a:endParaRPr lang="es-ES"/>
        </a:p>
      </dgm:t>
    </dgm:pt>
    <dgm:pt modelId="{52C897AB-B48C-4F5C-8D14-77ED8A0A636A}">
      <dgm:prSet phldrT="[Texto]" custT="1"/>
      <dgm:spPr/>
      <dgm:t>
        <a:bodyPr/>
        <a:lstStyle/>
        <a:p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</a:rPr>
            <a:t>Conjunto de fallos de un tribunal de justicia sobre una materia similar o asunto</a:t>
          </a:r>
        </a:p>
      </dgm:t>
    </dgm:pt>
    <dgm:pt modelId="{5582AD89-2028-4AB7-B462-EDFA967E078D}" type="parTrans" cxnId="{004BE018-DAC8-4DE8-8037-786FE96A4D89}">
      <dgm:prSet/>
      <dgm:spPr/>
      <dgm:t>
        <a:bodyPr/>
        <a:lstStyle/>
        <a:p>
          <a:endParaRPr lang="es-ES"/>
        </a:p>
      </dgm:t>
    </dgm:pt>
    <dgm:pt modelId="{32EE677B-C55E-452B-9978-EC966C58A59A}" type="sibTrans" cxnId="{004BE018-DAC8-4DE8-8037-786FE96A4D89}">
      <dgm:prSet/>
      <dgm:spPr/>
      <dgm:t>
        <a:bodyPr/>
        <a:lstStyle/>
        <a:p>
          <a:endParaRPr lang="es-ES"/>
        </a:p>
      </dgm:t>
    </dgm:pt>
    <dgm:pt modelId="{2B432F57-7D70-4050-9926-7B038767473C}">
      <dgm:prSet custT="1"/>
      <dgm:spPr/>
      <dgm:t>
        <a:bodyPr/>
        <a:lstStyle/>
        <a:p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</a:rPr>
            <a:t>Fallos concordantes dictados por los tribunales superiores de justicia sobre casos similares</a:t>
          </a:r>
        </a:p>
      </dgm:t>
    </dgm:pt>
    <dgm:pt modelId="{E88E3319-0F88-4F66-AE15-5F5C9F01050D}" type="parTrans" cxnId="{05386924-3B11-46D0-AE80-271E05896297}">
      <dgm:prSet/>
      <dgm:spPr/>
      <dgm:t>
        <a:bodyPr/>
        <a:lstStyle/>
        <a:p>
          <a:endParaRPr lang="es-ES"/>
        </a:p>
      </dgm:t>
    </dgm:pt>
    <dgm:pt modelId="{DA8FDC10-CE49-4BFC-AACD-5B76D9583037}" type="sibTrans" cxnId="{05386924-3B11-46D0-AE80-271E05896297}">
      <dgm:prSet/>
      <dgm:spPr/>
      <dgm:t>
        <a:bodyPr/>
        <a:lstStyle/>
        <a:p>
          <a:endParaRPr lang="es-ES"/>
        </a:p>
      </dgm:t>
    </dgm:pt>
    <dgm:pt modelId="{F3C1D124-1A52-4795-B560-46B6745BA47F}">
      <dgm:prSet custT="1"/>
      <dgm:spPr/>
      <dgm:t>
        <a:bodyPr/>
        <a:lstStyle/>
        <a:p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</a:rPr>
            <a:t>NJ concretas y singulares que producen los jueces mediante los fallos que ponen término a las controversias.</a:t>
          </a:r>
        </a:p>
      </dgm:t>
    </dgm:pt>
    <dgm:pt modelId="{5320302C-9B0C-4DE2-A3EA-58B9662AF191}" type="parTrans" cxnId="{5A115A31-BFC3-4CEF-ADF7-1719880E936C}">
      <dgm:prSet/>
      <dgm:spPr/>
      <dgm:t>
        <a:bodyPr/>
        <a:lstStyle/>
        <a:p>
          <a:endParaRPr lang="es-ES"/>
        </a:p>
      </dgm:t>
    </dgm:pt>
    <dgm:pt modelId="{D540391C-37BB-42D2-8133-58B3693BA344}" type="sibTrans" cxnId="{5A115A31-BFC3-4CEF-ADF7-1719880E936C}">
      <dgm:prSet/>
      <dgm:spPr/>
      <dgm:t>
        <a:bodyPr/>
        <a:lstStyle/>
        <a:p>
          <a:endParaRPr lang="es-ES"/>
        </a:p>
      </dgm:t>
    </dgm:pt>
    <dgm:pt modelId="{DEE7B308-5AE1-45E3-AAF5-DD09E370B1C6}" type="pres">
      <dgm:prSet presAssocID="{882369EB-03BF-4D82-9690-FFEC8FA55F57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0BE44597-8D5C-4AEF-B051-7E6E66ECA46B}" type="pres">
      <dgm:prSet presAssocID="{444F1946-987E-406A-ACD3-BC9F08CEE8C8}" presName="hierRoot1" presStyleCnt="0"/>
      <dgm:spPr/>
    </dgm:pt>
    <dgm:pt modelId="{2BE2A0CC-6D1E-4D96-8143-A7AD4197449E}" type="pres">
      <dgm:prSet presAssocID="{444F1946-987E-406A-ACD3-BC9F08CEE8C8}" presName="composite" presStyleCnt="0"/>
      <dgm:spPr/>
    </dgm:pt>
    <dgm:pt modelId="{BC630DB8-37B2-455D-BC3C-85ED6D2ABD59}" type="pres">
      <dgm:prSet presAssocID="{444F1946-987E-406A-ACD3-BC9F08CEE8C8}" presName="background" presStyleLbl="node0" presStyleIdx="0" presStyleCnt="1"/>
      <dgm:spPr/>
    </dgm:pt>
    <dgm:pt modelId="{24D959AD-52BD-4C4D-B7FE-79835479E9B9}" type="pres">
      <dgm:prSet presAssocID="{444F1946-987E-406A-ACD3-BC9F08CEE8C8}" presName="text" presStyleLbl="fgAcc0" presStyleIdx="0" presStyleCnt="1" custScaleX="195929" custScaleY="61960">
        <dgm:presLayoutVars>
          <dgm:chPref val="3"/>
        </dgm:presLayoutVars>
      </dgm:prSet>
      <dgm:spPr/>
    </dgm:pt>
    <dgm:pt modelId="{720018B9-4BEB-46B1-85AD-7489AC557E4D}" type="pres">
      <dgm:prSet presAssocID="{444F1946-987E-406A-ACD3-BC9F08CEE8C8}" presName="hierChild2" presStyleCnt="0"/>
      <dgm:spPr/>
    </dgm:pt>
    <dgm:pt modelId="{7C3EC620-1932-40C6-BFBA-2784DD7F6ADB}" type="pres">
      <dgm:prSet presAssocID="{4D6CBA21-152A-4BC1-A8A3-815C6DF87093}" presName="Name10" presStyleLbl="parChTrans1D2" presStyleIdx="0" presStyleCnt="2"/>
      <dgm:spPr/>
    </dgm:pt>
    <dgm:pt modelId="{2679B31B-E0F3-42C9-A385-3A7005567D6A}" type="pres">
      <dgm:prSet presAssocID="{8552E26A-7C3E-4594-AD9E-7EA451AB34CA}" presName="hierRoot2" presStyleCnt="0"/>
      <dgm:spPr/>
    </dgm:pt>
    <dgm:pt modelId="{F11BA0D9-69B4-418B-8653-09B65254FE1A}" type="pres">
      <dgm:prSet presAssocID="{8552E26A-7C3E-4594-AD9E-7EA451AB34CA}" presName="composite2" presStyleCnt="0"/>
      <dgm:spPr/>
    </dgm:pt>
    <dgm:pt modelId="{A66D9759-054D-45D9-8FFB-AA5655D95016}" type="pres">
      <dgm:prSet presAssocID="{8552E26A-7C3E-4594-AD9E-7EA451AB34CA}" presName="background2" presStyleLbl="node2" presStyleIdx="0" presStyleCnt="2"/>
      <dgm:spPr/>
    </dgm:pt>
    <dgm:pt modelId="{CE518AAC-715F-435C-B729-F5148723341A}" type="pres">
      <dgm:prSet presAssocID="{8552E26A-7C3E-4594-AD9E-7EA451AB34CA}" presName="text2" presStyleLbl="fgAcc2" presStyleIdx="0" presStyleCnt="2">
        <dgm:presLayoutVars>
          <dgm:chPref val="3"/>
        </dgm:presLayoutVars>
      </dgm:prSet>
      <dgm:spPr/>
    </dgm:pt>
    <dgm:pt modelId="{D71C1208-7BCA-42E5-8B89-0B7171B0B02B}" type="pres">
      <dgm:prSet presAssocID="{8552E26A-7C3E-4594-AD9E-7EA451AB34CA}" presName="hierChild3" presStyleCnt="0"/>
      <dgm:spPr/>
    </dgm:pt>
    <dgm:pt modelId="{242E9B99-9978-4B8D-A009-BEDDB8E7B75C}" type="pres">
      <dgm:prSet presAssocID="{E7FD6D65-7E2D-4362-91C5-4A6CD47B7C01}" presName="Name10" presStyleLbl="parChTrans1D2" presStyleIdx="1" presStyleCnt="2"/>
      <dgm:spPr/>
    </dgm:pt>
    <dgm:pt modelId="{60190BB5-BB41-40AF-9DD6-927EEC953C28}" type="pres">
      <dgm:prSet presAssocID="{02AEDC4D-312F-4696-A20C-72381FA419A6}" presName="hierRoot2" presStyleCnt="0"/>
      <dgm:spPr/>
    </dgm:pt>
    <dgm:pt modelId="{375A30E5-3D38-45DE-A84B-21EA0CCA9EEF}" type="pres">
      <dgm:prSet presAssocID="{02AEDC4D-312F-4696-A20C-72381FA419A6}" presName="composite2" presStyleCnt="0"/>
      <dgm:spPr/>
    </dgm:pt>
    <dgm:pt modelId="{13F2CD2B-72C6-4815-975B-421B679067F5}" type="pres">
      <dgm:prSet presAssocID="{02AEDC4D-312F-4696-A20C-72381FA419A6}" presName="background2" presStyleLbl="node2" presStyleIdx="1" presStyleCnt="2"/>
      <dgm:spPr/>
    </dgm:pt>
    <dgm:pt modelId="{867B015A-5591-4782-BA9F-0AC0596A121F}" type="pres">
      <dgm:prSet presAssocID="{02AEDC4D-312F-4696-A20C-72381FA419A6}" presName="text2" presStyleLbl="fgAcc2" presStyleIdx="1" presStyleCnt="2">
        <dgm:presLayoutVars>
          <dgm:chPref val="3"/>
        </dgm:presLayoutVars>
      </dgm:prSet>
      <dgm:spPr/>
    </dgm:pt>
    <dgm:pt modelId="{A3FDB649-7DB3-4ACB-B7FA-144E93C69B99}" type="pres">
      <dgm:prSet presAssocID="{02AEDC4D-312F-4696-A20C-72381FA419A6}" presName="hierChild3" presStyleCnt="0"/>
      <dgm:spPr/>
    </dgm:pt>
    <dgm:pt modelId="{F967202B-AAF6-4FA4-AC1C-4E210D5A0DB2}" type="pres">
      <dgm:prSet presAssocID="{5582AD89-2028-4AB7-B462-EDFA967E078D}" presName="Name17" presStyleLbl="parChTrans1D3" presStyleIdx="0" presStyleCnt="3"/>
      <dgm:spPr/>
    </dgm:pt>
    <dgm:pt modelId="{CE5DA284-85C0-4323-9C14-2A5D8F4D3153}" type="pres">
      <dgm:prSet presAssocID="{52C897AB-B48C-4F5C-8D14-77ED8A0A636A}" presName="hierRoot3" presStyleCnt="0"/>
      <dgm:spPr/>
    </dgm:pt>
    <dgm:pt modelId="{EA3CCE8B-6092-4713-84E6-AE28B887ACD3}" type="pres">
      <dgm:prSet presAssocID="{52C897AB-B48C-4F5C-8D14-77ED8A0A636A}" presName="composite3" presStyleCnt="0"/>
      <dgm:spPr/>
    </dgm:pt>
    <dgm:pt modelId="{46A031D2-B1AE-494C-8753-DC2CAA157056}" type="pres">
      <dgm:prSet presAssocID="{52C897AB-B48C-4F5C-8D14-77ED8A0A636A}" presName="background3" presStyleLbl="node3" presStyleIdx="0" presStyleCnt="3"/>
      <dgm:spPr/>
    </dgm:pt>
    <dgm:pt modelId="{4020EA5B-3F77-4EE3-8F40-D589F2C35606}" type="pres">
      <dgm:prSet presAssocID="{52C897AB-B48C-4F5C-8D14-77ED8A0A636A}" presName="text3" presStyleLbl="fgAcc3" presStyleIdx="0" presStyleCnt="3">
        <dgm:presLayoutVars>
          <dgm:chPref val="3"/>
        </dgm:presLayoutVars>
      </dgm:prSet>
      <dgm:spPr/>
    </dgm:pt>
    <dgm:pt modelId="{06E20723-3053-4DE0-A31B-FDE3E7F094E7}" type="pres">
      <dgm:prSet presAssocID="{52C897AB-B48C-4F5C-8D14-77ED8A0A636A}" presName="hierChild4" presStyleCnt="0"/>
      <dgm:spPr/>
    </dgm:pt>
    <dgm:pt modelId="{2B3FFFA8-4C76-4891-9FFA-A4F9448AEC4B}" type="pres">
      <dgm:prSet presAssocID="{E88E3319-0F88-4F66-AE15-5F5C9F01050D}" presName="Name17" presStyleLbl="parChTrans1D3" presStyleIdx="1" presStyleCnt="3"/>
      <dgm:spPr/>
    </dgm:pt>
    <dgm:pt modelId="{71699416-7B19-4CBF-91D6-54E3A5F2B214}" type="pres">
      <dgm:prSet presAssocID="{2B432F57-7D70-4050-9926-7B038767473C}" presName="hierRoot3" presStyleCnt="0"/>
      <dgm:spPr/>
    </dgm:pt>
    <dgm:pt modelId="{60415CFB-F0B9-41A7-BB16-02ABF5336983}" type="pres">
      <dgm:prSet presAssocID="{2B432F57-7D70-4050-9926-7B038767473C}" presName="composite3" presStyleCnt="0"/>
      <dgm:spPr/>
    </dgm:pt>
    <dgm:pt modelId="{AAC9C316-86AB-4BBB-83BD-DCE8E6912ED7}" type="pres">
      <dgm:prSet presAssocID="{2B432F57-7D70-4050-9926-7B038767473C}" presName="background3" presStyleLbl="node3" presStyleIdx="1" presStyleCnt="3"/>
      <dgm:spPr/>
    </dgm:pt>
    <dgm:pt modelId="{45E8A0FD-91B8-425A-BC78-13554A236FEC}" type="pres">
      <dgm:prSet presAssocID="{2B432F57-7D70-4050-9926-7B038767473C}" presName="text3" presStyleLbl="fgAcc3" presStyleIdx="1" presStyleCnt="3" custLinFactNeighborX="0" custLinFactNeighborY="22">
        <dgm:presLayoutVars>
          <dgm:chPref val="3"/>
        </dgm:presLayoutVars>
      </dgm:prSet>
      <dgm:spPr/>
    </dgm:pt>
    <dgm:pt modelId="{9B48FFD6-24B2-44BA-85E2-E84CF1E03811}" type="pres">
      <dgm:prSet presAssocID="{2B432F57-7D70-4050-9926-7B038767473C}" presName="hierChild4" presStyleCnt="0"/>
      <dgm:spPr/>
    </dgm:pt>
    <dgm:pt modelId="{D646427B-3961-40A7-A426-9DEA2F5AE45A}" type="pres">
      <dgm:prSet presAssocID="{5320302C-9B0C-4DE2-A3EA-58B9662AF191}" presName="Name17" presStyleLbl="parChTrans1D3" presStyleIdx="2" presStyleCnt="3"/>
      <dgm:spPr/>
    </dgm:pt>
    <dgm:pt modelId="{EA74C512-4DFE-4A21-8ACC-C32BAA1B03DF}" type="pres">
      <dgm:prSet presAssocID="{F3C1D124-1A52-4795-B560-46B6745BA47F}" presName="hierRoot3" presStyleCnt="0"/>
      <dgm:spPr/>
    </dgm:pt>
    <dgm:pt modelId="{43422D12-A29A-4DE3-A6CD-C9BB5534078A}" type="pres">
      <dgm:prSet presAssocID="{F3C1D124-1A52-4795-B560-46B6745BA47F}" presName="composite3" presStyleCnt="0"/>
      <dgm:spPr/>
    </dgm:pt>
    <dgm:pt modelId="{110636BD-92B1-49CB-BB6C-B14F8F4FFDE1}" type="pres">
      <dgm:prSet presAssocID="{F3C1D124-1A52-4795-B560-46B6745BA47F}" presName="background3" presStyleLbl="node3" presStyleIdx="2" presStyleCnt="3"/>
      <dgm:spPr/>
    </dgm:pt>
    <dgm:pt modelId="{AC0327B9-5EE3-4F83-93C9-CBA6E7F4EF3C}" type="pres">
      <dgm:prSet presAssocID="{F3C1D124-1A52-4795-B560-46B6745BA47F}" presName="text3" presStyleLbl="fgAcc3" presStyleIdx="2" presStyleCnt="3">
        <dgm:presLayoutVars>
          <dgm:chPref val="3"/>
        </dgm:presLayoutVars>
      </dgm:prSet>
      <dgm:spPr/>
    </dgm:pt>
    <dgm:pt modelId="{0DAAE569-96F7-4B43-803C-540A448CF4C4}" type="pres">
      <dgm:prSet presAssocID="{F3C1D124-1A52-4795-B560-46B6745BA47F}" presName="hierChild4" presStyleCnt="0"/>
      <dgm:spPr/>
    </dgm:pt>
  </dgm:ptLst>
  <dgm:cxnLst>
    <dgm:cxn modelId="{9B39B200-6347-4155-B186-1CA98C34E8D3}" type="presOf" srcId="{2B432F57-7D70-4050-9926-7B038767473C}" destId="{45E8A0FD-91B8-425A-BC78-13554A236FEC}" srcOrd="0" destOrd="0" presId="urn:microsoft.com/office/officeart/2005/8/layout/hierarchy1"/>
    <dgm:cxn modelId="{004BE018-DAC8-4DE8-8037-786FE96A4D89}" srcId="{02AEDC4D-312F-4696-A20C-72381FA419A6}" destId="{52C897AB-B48C-4F5C-8D14-77ED8A0A636A}" srcOrd="0" destOrd="0" parTransId="{5582AD89-2028-4AB7-B462-EDFA967E078D}" sibTransId="{32EE677B-C55E-452B-9978-EC966C58A59A}"/>
    <dgm:cxn modelId="{0B009121-091A-483F-9586-FE926ED45BD5}" srcId="{444F1946-987E-406A-ACD3-BC9F08CEE8C8}" destId="{8552E26A-7C3E-4594-AD9E-7EA451AB34CA}" srcOrd="0" destOrd="0" parTransId="{4D6CBA21-152A-4BC1-A8A3-815C6DF87093}" sibTransId="{395299F6-A856-4996-B8D4-95D8E1D1DCC0}"/>
    <dgm:cxn modelId="{E82EAB22-C3FA-46AB-82A1-0535AE61D5FF}" type="presOf" srcId="{4D6CBA21-152A-4BC1-A8A3-815C6DF87093}" destId="{7C3EC620-1932-40C6-BFBA-2784DD7F6ADB}" srcOrd="0" destOrd="0" presId="urn:microsoft.com/office/officeart/2005/8/layout/hierarchy1"/>
    <dgm:cxn modelId="{05386924-3B11-46D0-AE80-271E05896297}" srcId="{02AEDC4D-312F-4696-A20C-72381FA419A6}" destId="{2B432F57-7D70-4050-9926-7B038767473C}" srcOrd="1" destOrd="0" parTransId="{E88E3319-0F88-4F66-AE15-5F5C9F01050D}" sibTransId="{DA8FDC10-CE49-4BFC-AACD-5B76D9583037}"/>
    <dgm:cxn modelId="{FB619329-9EE5-4559-992B-36D64EEDF90A}" type="presOf" srcId="{E88E3319-0F88-4F66-AE15-5F5C9F01050D}" destId="{2B3FFFA8-4C76-4891-9FFA-A4F9448AEC4B}" srcOrd="0" destOrd="0" presId="urn:microsoft.com/office/officeart/2005/8/layout/hierarchy1"/>
    <dgm:cxn modelId="{CA1B682F-7B3E-4DCD-BD16-2ABC03C53673}" type="presOf" srcId="{52C897AB-B48C-4F5C-8D14-77ED8A0A636A}" destId="{4020EA5B-3F77-4EE3-8F40-D589F2C35606}" srcOrd="0" destOrd="0" presId="urn:microsoft.com/office/officeart/2005/8/layout/hierarchy1"/>
    <dgm:cxn modelId="{5A115A31-BFC3-4CEF-ADF7-1719880E936C}" srcId="{02AEDC4D-312F-4696-A20C-72381FA419A6}" destId="{F3C1D124-1A52-4795-B560-46B6745BA47F}" srcOrd="2" destOrd="0" parTransId="{5320302C-9B0C-4DE2-A3EA-58B9662AF191}" sibTransId="{D540391C-37BB-42D2-8133-58B3693BA344}"/>
    <dgm:cxn modelId="{B9AD4E5B-6A60-4BCD-ACD3-41711FBF275A}" type="presOf" srcId="{5320302C-9B0C-4DE2-A3EA-58B9662AF191}" destId="{D646427B-3961-40A7-A426-9DEA2F5AE45A}" srcOrd="0" destOrd="0" presId="urn:microsoft.com/office/officeart/2005/8/layout/hierarchy1"/>
    <dgm:cxn modelId="{2B963145-13FB-4EF5-B133-4C5FCE5E8D27}" type="presOf" srcId="{444F1946-987E-406A-ACD3-BC9F08CEE8C8}" destId="{24D959AD-52BD-4C4D-B7FE-79835479E9B9}" srcOrd="0" destOrd="0" presId="urn:microsoft.com/office/officeart/2005/8/layout/hierarchy1"/>
    <dgm:cxn modelId="{51785B68-2979-48F0-B83E-B6EE3EA00A56}" type="presOf" srcId="{F3C1D124-1A52-4795-B560-46B6745BA47F}" destId="{AC0327B9-5EE3-4F83-93C9-CBA6E7F4EF3C}" srcOrd="0" destOrd="0" presId="urn:microsoft.com/office/officeart/2005/8/layout/hierarchy1"/>
    <dgm:cxn modelId="{F9A8106A-F477-4AB6-BDB4-28187FC9FC57}" srcId="{444F1946-987E-406A-ACD3-BC9F08CEE8C8}" destId="{02AEDC4D-312F-4696-A20C-72381FA419A6}" srcOrd="1" destOrd="0" parTransId="{E7FD6D65-7E2D-4362-91C5-4A6CD47B7C01}" sibTransId="{B7DEA02E-7ECF-4A78-BC96-0556CE567620}"/>
    <dgm:cxn modelId="{BEC93E73-A355-4138-9E21-D7F0C63C2539}" type="presOf" srcId="{02AEDC4D-312F-4696-A20C-72381FA419A6}" destId="{867B015A-5591-4782-BA9F-0AC0596A121F}" srcOrd="0" destOrd="0" presId="urn:microsoft.com/office/officeart/2005/8/layout/hierarchy1"/>
    <dgm:cxn modelId="{0BCDE173-3D80-409D-A8B3-E78E8AD06655}" srcId="{882369EB-03BF-4D82-9690-FFEC8FA55F57}" destId="{444F1946-987E-406A-ACD3-BC9F08CEE8C8}" srcOrd="0" destOrd="0" parTransId="{655C58EB-497E-4FBA-B563-64A5362AA801}" sibTransId="{191181AD-2676-4B40-8439-466D06FB8BEC}"/>
    <dgm:cxn modelId="{0C285E76-41CF-43BC-BB3B-D0A6F047D4DC}" type="presOf" srcId="{5582AD89-2028-4AB7-B462-EDFA967E078D}" destId="{F967202B-AAF6-4FA4-AC1C-4E210D5A0DB2}" srcOrd="0" destOrd="0" presId="urn:microsoft.com/office/officeart/2005/8/layout/hierarchy1"/>
    <dgm:cxn modelId="{0B3BA8B8-D1A6-4FED-9384-BB143539C7DB}" type="presOf" srcId="{E7FD6D65-7E2D-4362-91C5-4A6CD47B7C01}" destId="{242E9B99-9978-4B8D-A009-BEDDB8E7B75C}" srcOrd="0" destOrd="0" presId="urn:microsoft.com/office/officeart/2005/8/layout/hierarchy1"/>
    <dgm:cxn modelId="{90B2ADBF-771C-4430-B3B3-71DD5C5DAA63}" type="presOf" srcId="{882369EB-03BF-4D82-9690-FFEC8FA55F57}" destId="{DEE7B308-5AE1-45E3-AAF5-DD09E370B1C6}" srcOrd="0" destOrd="0" presId="urn:microsoft.com/office/officeart/2005/8/layout/hierarchy1"/>
    <dgm:cxn modelId="{34BCFFC5-B707-4D21-9753-0F3063F510C6}" type="presOf" srcId="{8552E26A-7C3E-4594-AD9E-7EA451AB34CA}" destId="{CE518AAC-715F-435C-B729-F5148723341A}" srcOrd="0" destOrd="0" presId="urn:microsoft.com/office/officeart/2005/8/layout/hierarchy1"/>
    <dgm:cxn modelId="{431033D0-4071-4894-A764-14692677CD68}" type="presParOf" srcId="{DEE7B308-5AE1-45E3-AAF5-DD09E370B1C6}" destId="{0BE44597-8D5C-4AEF-B051-7E6E66ECA46B}" srcOrd="0" destOrd="0" presId="urn:microsoft.com/office/officeart/2005/8/layout/hierarchy1"/>
    <dgm:cxn modelId="{6D10A11D-ED1B-47CE-A74F-551C111DB3EF}" type="presParOf" srcId="{0BE44597-8D5C-4AEF-B051-7E6E66ECA46B}" destId="{2BE2A0CC-6D1E-4D96-8143-A7AD4197449E}" srcOrd="0" destOrd="0" presId="urn:microsoft.com/office/officeart/2005/8/layout/hierarchy1"/>
    <dgm:cxn modelId="{DF40BF0A-D19E-407B-A007-1581BB875046}" type="presParOf" srcId="{2BE2A0CC-6D1E-4D96-8143-A7AD4197449E}" destId="{BC630DB8-37B2-455D-BC3C-85ED6D2ABD59}" srcOrd="0" destOrd="0" presId="urn:microsoft.com/office/officeart/2005/8/layout/hierarchy1"/>
    <dgm:cxn modelId="{0EFA0E90-6248-46ED-BA8D-8092C87FD970}" type="presParOf" srcId="{2BE2A0CC-6D1E-4D96-8143-A7AD4197449E}" destId="{24D959AD-52BD-4C4D-B7FE-79835479E9B9}" srcOrd="1" destOrd="0" presId="urn:microsoft.com/office/officeart/2005/8/layout/hierarchy1"/>
    <dgm:cxn modelId="{86593E2B-E8F0-4E73-8E4A-A72C6C1196F1}" type="presParOf" srcId="{0BE44597-8D5C-4AEF-B051-7E6E66ECA46B}" destId="{720018B9-4BEB-46B1-85AD-7489AC557E4D}" srcOrd="1" destOrd="0" presId="urn:microsoft.com/office/officeart/2005/8/layout/hierarchy1"/>
    <dgm:cxn modelId="{2D43DA68-F2A4-44C8-9974-B70109AB8C2A}" type="presParOf" srcId="{720018B9-4BEB-46B1-85AD-7489AC557E4D}" destId="{7C3EC620-1932-40C6-BFBA-2784DD7F6ADB}" srcOrd="0" destOrd="0" presId="urn:microsoft.com/office/officeart/2005/8/layout/hierarchy1"/>
    <dgm:cxn modelId="{6991CB44-018B-42DB-8E87-81EC28EB34EE}" type="presParOf" srcId="{720018B9-4BEB-46B1-85AD-7489AC557E4D}" destId="{2679B31B-E0F3-42C9-A385-3A7005567D6A}" srcOrd="1" destOrd="0" presId="urn:microsoft.com/office/officeart/2005/8/layout/hierarchy1"/>
    <dgm:cxn modelId="{7E735373-6BA7-42B7-9510-52E4DA0B5F1A}" type="presParOf" srcId="{2679B31B-E0F3-42C9-A385-3A7005567D6A}" destId="{F11BA0D9-69B4-418B-8653-09B65254FE1A}" srcOrd="0" destOrd="0" presId="urn:microsoft.com/office/officeart/2005/8/layout/hierarchy1"/>
    <dgm:cxn modelId="{89D7E080-4EF8-4308-96AE-C3FDE499FA75}" type="presParOf" srcId="{F11BA0D9-69B4-418B-8653-09B65254FE1A}" destId="{A66D9759-054D-45D9-8FFB-AA5655D95016}" srcOrd="0" destOrd="0" presId="urn:microsoft.com/office/officeart/2005/8/layout/hierarchy1"/>
    <dgm:cxn modelId="{68CDB0A3-124B-42E9-86EA-31C7FD5A5130}" type="presParOf" srcId="{F11BA0D9-69B4-418B-8653-09B65254FE1A}" destId="{CE518AAC-715F-435C-B729-F5148723341A}" srcOrd="1" destOrd="0" presId="urn:microsoft.com/office/officeart/2005/8/layout/hierarchy1"/>
    <dgm:cxn modelId="{053926BF-63C1-45DF-B2E9-4542747CF0D9}" type="presParOf" srcId="{2679B31B-E0F3-42C9-A385-3A7005567D6A}" destId="{D71C1208-7BCA-42E5-8B89-0B7171B0B02B}" srcOrd="1" destOrd="0" presId="urn:microsoft.com/office/officeart/2005/8/layout/hierarchy1"/>
    <dgm:cxn modelId="{E33CB645-4B46-46A0-B068-50B147140A57}" type="presParOf" srcId="{720018B9-4BEB-46B1-85AD-7489AC557E4D}" destId="{242E9B99-9978-4B8D-A009-BEDDB8E7B75C}" srcOrd="2" destOrd="0" presId="urn:microsoft.com/office/officeart/2005/8/layout/hierarchy1"/>
    <dgm:cxn modelId="{A52366CA-60CC-45D1-80DD-180411EF8D45}" type="presParOf" srcId="{720018B9-4BEB-46B1-85AD-7489AC557E4D}" destId="{60190BB5-BB41-40AF-9DD6-927EEC953C28}" srcOrd="3" destOrd="0" presId="urn:microsoft.com/office/officeart/2005/8/layout/hierarchy1"/>
    <dgm:cxn modelId="{CEBA897D-29D0-4EBF-928C-B6212D9ECC21}" type="presParOf" srcId="{60190BB5-BB41-40AF-9DD6-927EEC953C28}" destId="{375A30E5-3D38-45DE-A84B-21EA0CCA9EEF}" srcOrd="0" destOrd="0" presId="urn:microsoft.com/office/officeart/2005/8/layout/hierarchy1"/>
    <dgm:cxn modelId="{4FE99412-66DE-407E-AB1C-E5B4530AA4C8}" type="presParOf" srcId="{375A30E5-3D38-45DE-A84B-21EA0CCA9EEF}" destId="{13F2CD2B-72C6-4815-975B-421B679067F5}" srcOrd="0" destOrd="0" presId="urn:microsoft.com/office/officeart/2005/8/layout/hierarchy1"/>
    <dgm:cxn modelId="{7721B7A9-C871-44E7-B9B8-D39A2C8C2E97}" type="presParOf" srcId="{375A30E5-3D38-45DE-A84B-21EA0CCA9EEF}" destId="{867B015A-5591-4782-BA9F-0AC0596A121F}" srcOrd="1" destOrd="0" presId="urn:microsoft.com/office/officeart/2005/8/layout/hierarchy1"/>
    <dgm:cxn modelId="{EF95F218-C33F-4D59-B357-56DBF95C6305}" type="presParOf" srcId="{60190BB5-BB41-40AF-9DD6-927EEC953C28}" destId="{A3FDB649-7DB3-4ACB-B7FA-144E93C69B99}" srcOrd="1" destOrd="0" presId="urn:microsoft.com/office/officeart/2005/8/layout/hierarchy1"/>
    <dgm:cxn modelId="{70D303D7-A657-4B56-9734-6778A12B2955}" type="presParOf" srcId="{A3FDB649-7DB3-4ACB-B7FA-144E93C69B99}" destId="{F967202B-AAF6-4FA4-AC1C-4E210D5A0DB2}" srcOrd="0" destOrd="0" presId="urn:microsoft.com/office/officeart/2005/8/layout/hierarchy1"/>
    <dgm:cxn modelId="{A3DDEC4C-197A-473B-9E20-D04F4785A272}" type="presParOf" srcId="{A3FDB649-7DB3-4ACB-B7FA-144E93C69B99}" destId="{CE5DA284-85C0-4323-9C14-2A5D8F4D3153}" srcOrd="1" destOrd="0" presId="urn:microsoft.com/office/officeart/2005/8/layout/hierarchy1"/>
    <dgm:cxn modelId="{868B354C-96D8-4E8A-AE5F-4A5A7424FED4}" type="presParOf" srcId="{CE5DA284-85C0-4323-9C14-2A5D8F4D3153}" destId="{EA3CCE8B-6092-4713-84E6-AE28B887ACD3}" srcOrd="0" destOrd="0" presId="urn:microsoft.com/office/officeart/2005/8/layout/hierarchy1"/>
    <dgm:cxn modelId="{3D6B95CC-5AA2-40A5-B8EE-0727B4C8530F}" type="presParOf" srcId="{EA3CCE8B-6092-4713-84E6-AE28B887ACD3}" destId="{46A031D2-B1AE-494C-8753-DC2CAA157056}" srcOrd="0" destOrd="0" presId="urn:microsoft.com/office/officeart/2005/8/layout/hierarchy1"/>
    <dgm:cxn modelId="{DCF1E7D5-E1C7-4D78-AF30-CC00D1C92F0F}" type="presParOf" srcId="{EA3CCE8B-6092-4713-84E6-AE28B887ACD3}" destId="{4020EA5B-3F77-4EE3-8F40-D589F2C35606}" srcOrd="1" destOrd="0" presId="urn:microsoft.com/office/officeart/2005/8/layout/hierarchy1"/>
    <dgm:cxn modelId="{C561595A-D561-4BCD-8E5E-4AADF89C1047}" type="presParOf" srcId="{CE5DA284-85C0-4323-9C14-2A5D8F4D3153}" destId="{06E20723-3053-4DE0-A31B-FDE3E7F094E7}" srcOrd="1" destOrd="0" presId="urn:microsoft.com/office/officeart/2005/8/layout/hierarchy1"/>
    <dgm:cxn modelId="{7A669D7C-1AA5-4FD7-9351-8C2BC1CC79D1}" type="presParOf" srcId="{A3FDB649-7DB3-4ACB-B7FA-144E93C69B99}" destId="{2B3FFFA8-4C76-4891-9FFA-A4F9448AEC4B}" srcOrd="2" destOrd="0" presId="urn:microsoft.com/office/officeart/2005/8/layout/hierarchy1"/>
    <dgm:cxn modelId="{7A3C8BEE-6411-4179-8DB9-DEF6C89B52FA}" type="presParOf" srcId="{A3FDB649-7DB3-4ACB-B7FA-144E93C69B99}" destId="{71699416-7B19-4CBF-91D6-54E3A5F2B214}" srcOrd="3" destOrd="0" presId="urn:microsoft.com/office/officeart/2005/8/layout/hierarchy1"/>
    <dgm:cxn modelId="{68A832FB-AB54-40AF-BA70-EA4ADE73567C}" type="presParOf" srcId="{71699416-7B19-4CBF-91D6-54E3A5F2B214}" destId="{60415CFB-F0B9-41A7-BB16-02ABF5336983}" srcOrd="0" destOrd="0" presId="urn:microsoft.com/office/officeart/2005/8/layout/hierarchy1"/>
    <dgm:cxn modelId="{7EA58281-53BE-490D-8106-0C032E630C94}" type="presParOf" srcId="{60415CFB-F0B9-41A7-BB16-02ABF5336983}" destId="{AAC9C316-86AB-4BBB-83BD-DCE8E6912ED7}" srcOrd="0" destOrd="0" presId="urn:microsoft.com/office/officeart/2005/8/layout/hierarchy1"/>
    <dgm:cxn modelId="{34B27713-A2E0-49FB-9666-D36A24DBDBDD}" type="presParOf" srcId="{60415CFB-F0B9-41A7-BB16-02ABF5336983}" destId="{45E8A0FD-91B8-425A-BC78-13554A236FEC}" srcOrd="1" destOrd="0" presId="urn:microsoft.com/office/officeart/2005/8/layout/hierarchy1"/>
    <dgm:cxn modelId="{0D376EC5-B1A4-4F2C-B04D-730783A60110}" type="presParOf" srcId="{71699416-7B19-4CBF-91D6-54E3A5F2B214}" destId="{9B48FFD6-24B2-44BA-85E2-E84CF1E03811}" srcOrd="1" destOrd="0" presId="urn:microsoft.com/office/officeart/2005/8/layout/hierarchy1"/>
    <dgm:cxn modelId="{5165A4FB-1837-4508-9DF4-B3D366DFDD71}" type="presParOf" srcId="{A3FDB649-7DB3-4ACB-B7FA-144E93C69B99}" destId="{D646427B-3961-40A7-A426-9DEA2F5AE45A}" srcOrd="4" destOrd="0" presId="urn:microsoft.com/office/officeart/2005/8/layout/hierarchy1"/>
    <dgm:cxn modelId="{77BE3865-F719-4D8D-BDFB-93EAE41D0CD9}" type="presParOf" srcId="{A3FDB649-7DB3-4ACB-B7FA-144E93C69B99}" destId="{EA74C512-4DFE-4A21-8ACC-C32BAA1B03DF}" srcOrd="5" destOrd="0" presId="urn:microsoft.com/office/officeart/2005/8/layout/hierarchy1"/>
    <dgm:cxn modelId="{20C82519-94EC-40B6-B3FF-2B84B0AB736F}" type="presParOf" srcId="{EA74C512-4DFE-4A21-8ACC-C32BAA1B03DF}" destId="{43422D12-A29A-4DE3-A6CD-C9BB5534078A}" srcOrd="0" destOrd="0" presId="urn:microsoft.com/office/officeart/2005/8/layout/hierarchy1"/>
    <dgm:cxn modelId="{E0A4D3FD-B848-4C18-9FB3-7E0E45B0B0DA}" type="presParOf" srcId="{43422D12-A29A-4DE3-A6CD-C9BB5534078A}" destId="{110636BD-92B1-49CB-BB6C-B14F8F4FFDE1}" srcOrd="0" destOrd="0" presId="urn:microsoft.com/office/officeart/2005/8/layout/hierarchy1"/>
    <dgm:cxn modelId="{A117C8E0-DB79-4668-9CBD-D53A9A5E5B73}" type="presParOf" srcId="{43422D12-A29A-4DE3-A6CD-C9BB5534078A}" destId="{AC0327B9-5EE3-4F83-93C9-CBA6E7F4EF3C}" srcOrd="1" destOrd="0" presId="urn:microsoft.com/office/officeart/2005/8/layout/hierarchy1"/>
    <dgm:cxn modelId="{492DFDB6-817B-4C12-9C3A-249081B0A63E}" type="presParOf" srcId="{EA74C512-4DFE-4A21-8ACC-C32BAA1B03DF}" destId="{0DAAE569-96F7-4B43-803C-540A448CF4C4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B91E98-0CAB-4BE7-9240-543784B6EFB1}">
      <dsp:nvSpPr>
        <dsp:cNvPr id="0" name=""/>
        <dsp:cNvSpPr/>
      </dsp:nvSpPr>
      <dsp:spPr>
        <a:xfrm>
          <a:off x="0" y="1625600"/>
          <a:ext cx="11873757" cy="2167466"/>
        </a:xfrm>
        <a:prstGeom prst="notchedRightArrow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2AAEA3F-20E9-4257-A5E4-375C279C5DA1}">
      <dsp:nvSpPr>
        <dsp:cNvPr id="0" name=""/>
        <dsp:cNvSpPr/>
      </dsp:nvSpPr>
      <dsp:spPr>
        <a:xfrm>
          <a:off x="4696" y="0"/>
          <a:ext cx="2053267" cy="21674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b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>
              <a:latin typeface="Arial" panose="020B0604020202020204" pitchFamily="34" charset="0"/>
              <a:cs typeface="Arial" panose="020B0604020202020204" pitchFamily="34" charset="0"/>
            </a:rPr>
            <a:t>INICIATIVA</a:t>
          </a:r>
        </a:p>
      </dsp:txBody>
      <dsp:txXfrm>
        <a:off x="4696" y="0"/>
        <a:ext cx="2053267" cy="2167466"/>
      </dsp:txXfrm>
    </dsp:sp>
    <dsp:sp modelId="{875AB4D1-5FAE-4BE3-AAC1-E41E356AFAC7}">
      <dsp:nvSpPr>
        <dsp:cNvPr id="0" name=""/>
        <dsp:cNvSpPr/>
      </dsp:nvSpPr>
      <dsp:spPr>
        <a:xfrm>
          <a:off x="910851" y="2403119"/>
          <a:ext cx="653653" cy="61242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A324B68-5443-4F70-A81E-E6E51B8E963A}">
      <dsp:nvSpPr>
        <dsp:cNvPr id="0" name=""/>
        <dsp:cNvSpPr/>
      </dsp:nvSpPr>
      <dsp:spPr>
        <a:xfrm>
          <a:off x="2160626" y="3251200"/>
          <a:ext cx="2053267" cy="21674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>
              <a:latin typeface="Arial" panose="020B0604020202020204" pitchFamily="34" charset="0"/>
              <a:cs typeface="Arial" panose="020B0604020202020204" pitchFamily="34" charset="0"/>
            </a:rPr>
            <a:t>DISCUSIÓN</a:t>
          </a:r>
        </a:p>
      </dsp:txBody>
      <dsp:txXfrm>
        <a:off x="2160626" y="3251200"/>
        <a:ext cx="2053267" cy="2167466"/>
      </dsp:txXfrm>
    </dsp:sp>
    <dsp:sp modelId="{D359F86D-2BA2-4D0A-98A8-801584B5149C}">
      <dsp:nvSpPr>
        <dsp:cNvPr id="0" name=""/>
        <dsp:cNvSpPr/>
      </dsp:nvSpPr>
      <dsp:spPr>
        <a:xfrm>
          <a:off x="2914435" y="2432604"/>
          <a:ext cx="656731" cy="61241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A778EC-7462-4F90-8097-923DC2344C82}">
      <dsp:nvSpPr>
        <dsp:cNvPr id="0" name=""/>
        <dsp:cNvSpPr/>
      </dsp:nvSpPr>
      <dsp:spPr>
        <a:xfrm>
          <a:off x="4316557" y="0"/>
          <a:ext cx="2053267" cy="21674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b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>
              <a:latin typeface="Arial" panose="020B0604020202020204" pitchFamily="34" charset="0"/>
              <a:cs typeface="Arial" panose="020B0604020202020204" pitchFamily="34" charset="0"/>
            </a:rPr>
            <a:t>APROBACIÓN</a:t>
          </a:r>
        </a:p>
      </dsp:txBody>
      <dsp:txXfrm>
        <a:off x="4316557" y="0"/>
        <a:ext cx="2053267" cy="2167466"/>
      </dsp:txXfrm>
    </dsp:sp>
    <dsp:sp modelId="{0EFF25C7-63F6-464B-9126-1584BF8A42A8}">
      <dsp:nvSpPr>
        <dsp:cNvPr id="0" name=""/>
        <dsp:cNvSpPr/>
      </dsp:nvSpPr>
      <dsp:spPr>
        <a:xfrm>
          <a:off x="5047399" y="2462093"/>
          <a:ext cx="673285" cy="55344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DD4C963-EA07-4047-9B25-B3CC4A25E2AE}">
      <dsp:nvSpPr>
        <dsp:cNvPr id="0" name=""/>
        <dsp:cNvSpPr/>
      </dsp:nvSpPr>
      <dsp:spPr>
        <a:xfrm>
          <a:off x="6472487" y="3251200"/>
          <a:ext cx="2053267" cy="21674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>
              <a:latin typeface="Arial" panose="020B0604020202020204" pitchFamily="34" charset="0"/>
              <a:cs typeface="Arial" panose="020B0604020202020204" pitchFamily="34" charset="0"/>
            </a:rPr>
            <a:t>PROMULGACIÓN</a:t>
          </a:r>
        </a:p>
      </dsp:txBody>
      <dsp:txXfrm>
        <a:off x="6472487" y="3251200"/>
        <a:ext cx="2053267" cy="2167466"/>
      </dsp:txXfrm>
    </dsp:sp>
    <dsp:sp modelId="{BCE9FDE3-3E9D-413C-9922-42AB7BC19A6B}">
      <dsp:nvSpPr>
        <dsp:cNvPr id="0" name=""/>
        <dsp:cNvSpPr/>
      </dsp:nvSpPr>
      <dsp:spPr>
        <a:xfrm>
          <a:off x="7173532" y="2403119"/>
          <a:ext cx="651177" cy="61242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90484F-0338-4B8F-B3BC-3AA70A381B25}">
      <dsp:nvSpPr>
        <dsp:cNvPr id="0" name=""/>
        <dsp:cNvSpPr/>
      </dsp:nvSpPr>
      <dsp:spPr>
        <a:xfrm>
          <a:off x="8628418" y="0"/>
          <a:ext cx="2053267" cy="21674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b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>
              <a:latin typeface="Arial" panose="020B0604020202020204" pitchFamily="34" charset="0"/>
              <a:cs typeface="Arial" panose="020B0604020202020204" pitchFamily="34" charset="0"/>
            </a:rPr>
            <a:t>PUBLICACIÓN</a:t>
          </a:r>
        </a:p>
      </dsp:txBody>
      <dsp:txXfrm>
        <a:off x="8628418" y="0"/>
        <a:ext cx="2053267" cy="2167466"/>
      </dsp:txXfrm>
    </dsp:sp>
    <dsp:sp modelId="{21FBA788-0771-4FF2-AC07-BE14EADCF4ED}">
      <dsp:nvSpPr>
        <dsp:cNvPr id="0" name=""/>
        <dsp:cNvSpPr/>
      </dsp:nvSpPr>
      <dsp:spPr>
        <a:xfrm>
          <a:off x="9313125" y="2403119"/>
          <a:ext cx="683852" cy="61242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F7879D-2D6B-48C2-8A22-0BADFDC05876}">
      <dsp:nvSpPr>
        <dsp:cNvPr id="0" name=""/>
        <dsp:cNvSpPr/>
      </dsp:nvSpPr>
      <dsp:spPr>
        <a:xfrm>
          <a:off x="3709003" y="2499057"/>
          <a:ext cx="160382" cy="62544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38009"/>
              </a:lnTo>
              <a:lnTo>
                <a:pt x="160382" y="438009"/>
              </a:lnTo>
              <a:lnTo>
                <a:pt x="160382" y="625440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0A323F-3661-407E-9B32-6D28A746DCD0}">
      <dsp:nvSpPr>
        <dsp:cNvPr id="0" name=""/>
        <dsp:cNvSpPr/>
      </dsp:nvSpPr>
      <dsp:spPr>
        <a:xfrm>
          <a:off x="2783196" y="742862"/>
          <a:ext cx="925807" cy="55141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3981"/>
              </a:lnTo>
              <a:lnTo>
                <a:pt x="925807" y="363981"/>
              </a:lnTo>
              <a:lnTo>
                <a:pt x="925807" y="551412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02A646E-F441-4656-83CB-84C7DBDFDCE7}">
      <dsp:nvSpPr>
        <dsp:cNvPr id="0" name=""/>
        <dsp:cNvSpPr/>
      </dsp:nvSpPr>
      <dsp:spPr>
        <a:xfrm>
          <a:off x="1510377" y="2426995"/>
          <a:ext cx="91440" cy="56686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66868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FE941C1-5B0D-48AE-B015-13F433025AF1}">
      <dsp:nvSpPr>
        <dsp:cNvPr id="0" name=""/>
        <dsp:cNvSpPr/>
      </dsp:nvSpPr>
      <dsp:spPr>
        <a:xfrm>
          <a:off x="1556097" y="742862"/>
          <a:ext cx="1227099" cy="588426"/>
        </a:xfrm>
        <a:custGeom>
          <a:avLst/>
          <a:gdLst/>
          <a:ahLst/>
          <a:cxnLst/>
          <a:rect l="0" t="0" r="0" b="0"/>
          <a:pathLst>
            <a:path>
              <a:moveTo>
                <a:pt x="1227099" y="0"/>
              </a:moveTo>
              <a:lnTo>
                <a:pt x="1227099" y="400995"/>
              </a:lnTo>
              <a:lnTo>
                <a:pt x="0" y="400995"/>
              </a:lnTo>
              <a:lnTo>
                <a:pt x="0" y="588426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EB7DEF8-DE4A-4321-AAB9-66115700EC2F}">
      <dsp:nvSpPr>
        <dsp:cNvPr id="0" name=""/>
        <dsp:cNvSpPr/>
      </dsp:nvSpPr>
      <dsp:spPr>
        <a:xfrm>
          <a:off x="1862691" y="65"/>
          <a:ext cx="1841009" cy="74279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DAF78B-6CDD-4331-A44B-3B637AFBE4D7}">
      <dsp:nvSpPr>
        <dsp:cNvPr id="0" name=""/>
        <dsp:cNvSpPr/>
      </dsp:nvSpPr>
      <dsp:spPr>
        <a:xfrm>
          <a:off x="2087496" y="213630"/>
          <a:ext cx="1841009" cy="74279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400" kern="1200" dirty="0">
              <a:latin typeface="Arial" panose="020B0604020202020204" pitchFamily="34" charset="0"/>
              <a:cs typeface="Arial" panose="020B0604020202020204" pitchFamily="34" charset="0"/>
            </a:rPr>
            <a:t>INICIATIVA</a:t>
          </a:r>
          <a:endParaRPr lang="es-CL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109252" y="235386"/>
        <a:ext cx="1797497" cy="699284"/>
      </dsp:txXfrm>
    </dsp:sp>
    <dsp:sp modelId="{28C79301-BA2B-4E92-8FC3-83E794B76A57}">
      <dsp:nvSpPr>
        <dsp:cNvPr id="0" name=""/>
        <dsp:cNvSpPr/>
      </dsp:nvSpPr>
      <dsp:spPr>
        <a:xfrm>
          <a:off x="694711" y="1331288"/>
          <a:ext cx="1722771" cy="109570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F9E938-58A4-42C2-9F52-2DDB6EAED58A}">
      <dsp:nvSpPr>
        <dsp:cNvPr id="0" name=""/>
        <dsp:cNvSpPr/>
      </dsp:nvSpPr>
      <dsp:spPr>
        <a:xfrm>
          <a:off x="919516" y="1544853"/>
          <a:ext cx="1722771" cy="109570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600" kern="1200" dirty="0">
              <a:latin typeface="Arial" panose="020B0604020202020204" pitchFamily="34" charset="0"/>
              <a:cs typeface="Arial" panose="020B0604020202020204" pitchFamily="34" charset="0"/>
            </a:rPr>
            <a:t>Pdte. de la República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050" kern="1200" dirty="0">
              <a:latin typeface="Arial" panose="020B0604020202020204" pitchFamily="34" charset="0"/>
              <a:cs typeface="Arial" panose="020B0604020202020204" pitchFamily="34" charset="0"/>
            </a:rPr>
            <a:t>Hay materias de su iniciativa </a:t>
          </a:r>
          <a:r>
            <a:rPr lang="es-MX" sz="1050" b="0" kern="1200" dirty="0">
              <a:latin typeface="Arial" panose="020B0604020202020204" pitchFamily="34" charset="0"/>
              <a:cs typeface="Arial" panose="020B0604020202020204" pitchFamily="34" charset="0"/>
            </a:rPr>
            <a:t>exclusiva </a:t>
          </a:r>
          <a:endParaRPr lang="es-CL" sz="1050" b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51608" y="1576945"/>
        <a:ext cx="1658587" cy="1031522"/>
      </dsp:txXfrm>
    </dsp:sp>
    <dsp:sp modelId="{F0B098EB-DD38-4AE2-803D-98FAF7EA4BF7}">
      <dsp:nvSpPr>
        <dsp:cNvPr id="0" name=""/>
        <dsp:cNvSpPr/>
      </dsp:nvSpPr>
      <dsp:spPr>
        <a:xfrm>
          <a:off x="709906" y="2993863"/>
          <a:ext cx="1692381" cy="5421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F63281-4E36-488C-A946-E1E06B7FCF4E}">
      <dsp:nvSpPr>
        <dsp:cNvPr id="0" name=""/>
        <dsp:cNvSpPr/>
      </dsp:nvSpPr>
      <dsp:spPr>
        <a:xfrm>
          <a:off x="934710" y="3207428"/>
          <a:ext cx="1692381" cy="54210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800" kern="1200" dirty="0">
              <a:latin typeface="Arial" panose="020B0604020202020204" pitchFamily="34" charset="0"/>
              <a:cs typeface="Arial" panose="020B0604020202020204" pitchFamily="34" charset="0"/>
            </a:rPr>
            <a:t>Mensaje</a:t>
          </a:r>
          <a:endParaRPr lang="es-CL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50588" y="3223306"/>
        <a:ext cx="1660625" cy="510348"/>
      </dsp:txXfrm>
    </dsp:sp>
    <dsp:sp modelId="{6E741068-E056-42BB-BC38-286D87C9AE39}">
      <dsp:nvSpPr>
        <dsp:cNvPr id="0" name=""/>
        <dsp:cNvSpPr/>
      </dsp:nvSpPr>
      <dsp:spPr>
        <a:xfrm>
          <a:off x="2706709" y="1294274"/>
          <a:ext cx="2004588" cy="120478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380AE77-2F34-4B10-A2C3-B3C3D4FBD57F}">
      <dsp:nvSpPr>
        <dsp:cNvPr id="0" name=""/>
        <dsp:cNvSpPr/>
      </dsp:nvSpPr>
      <dsp:spPr>
        <a:xfrm>
          <a:off x="2931514" y="1507839"/>
          <a:ext cx="2004588" cy="120478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600" kern="1200" dirty="0">
              <a:latin typeface="Arial" panose="020B0604020202020204" pitchFamily="34" charset="0"/>
              <a:cs typeface="Arial" panose="020B0604020202020204" pitchFamily="34" charset="0"/>
            </a:rPr>
            <a:t>Congreso Nacional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100" kern="1200" dirty="0">
              <a:latin typeface="Arial" panose="020B0604020202020204" pitchFamily="34" charset="0"/>
              <a:cs typeface="Arial" panose="020B0604020202020204" pitchFamily="34" charset="0"/>
            </a:rPr>
            <a:t>No + de 10 diputados y 5 senadores</a:t>
          </a:r>
          <a:endParaRPr lang="es-CL" sz="11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966801" y="1543126"/>
        <a:ext cx="1934014" cy="1134208"/>
      </dsp:txXfrm>
    </dsp:sp>
    <dsp:sp modelId="{9A814794-7557-47E3-80D4-4F829530E9FB}">
      <dsp:nvSpPr>
        <dsp:cNvPr id="0" name=""/>
        <dsp:cNvSpPr/>
      </dsp:nvSpPr>
      <dsp:spPr>
        <a:xfrm>
          <a:off x="2942073" y="3124498"/>
          <a:ext cx="1854625" cy="4597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94DD58-02E5-4852-804E-CAD3C76D3C90}">
      <dsp:nvSpPr>
        <dsp:cNvPr id="0" name=""/>
        <dsp:cNvSpPr/>
      </dsp:nvSpPr>
      <dsp:spPr>
        <a:xfrm>
          <a:off x="3166878" y="3338062"/>
          <a:ext cx="1854625" cy="4597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800" kern="1200" dirty="0">
              <a:latin typeface="Arial" panose="020B0604020202020204" pitchFamily="34" charset="0"/>
              <a:cs typeface="Arial" panose="020B0604020202020204" pitchFamily="34" charset="0"/>
            </a:rPr>
            <a:t>Moción</a:t>
          </a:r>
          <a:endParaRPr lang="es-CL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180343" y="3351527"/>
        <a:ext cx="1827695" cy="43279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ADDFD6-74FC-415D-A0F4-D72D7B768363}">
      <dsp:nvSpPr>
        <dsp:cNvPr id="0" name=""/>
        <dsp:cNvSpPr/>
      </dsp:nvSpPr>
      <dsp:spPr>
        <a:xfrm>
          <a:off x="6057191" y="2505861"/>
          <a:ext cx="91440" cy="60507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05079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513349C-F1F0-4FF0-86AB-31945C13EFDB}">
      <dsp:nvSpPr>
        <dsp:cNvPr id="0" name=""/>
        <dsp:cNvSpPr/>
      </dsp:nvSpPr>
      <dsp:spPr>
        <a:xfrm>
          <a:off x="4199941" y="1346480"/>
          <a:ext cx="1902970" cy="60507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12343"/>
              </a:lnTo>
              <a:lnTo>
                <a:pt x="1902970" y="412343"/>
              </a:lnTo>
              <a:lnTo>
                <a:pt x="1902970" y="605079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6EE9D3B-6327-45DE-BD32-B58E8C5E5140}">
      <dsp:nvSpPr>
        <dsp:cNvPr id="0" name=""/>
        <dsp:cNvSpPr/>
      </dsp:nvSpPr>
      <dsp:spPr>
        <a:xfrm>
          <a:off x="2315882" y="2531068"/>
          <a:ext cx="1237234" cy="60507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12343"/>
              </a:lnTo>
              <a:lnTo>
                <a:pt x="1237234" y="412343"/>
              </a:lnTo>
              <a:lnTo>
                <a:pt x="1237234" y="605079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5E9A99A-8127-4C44-81BD-7A5981145FC5}">
      <dsp:nvSpPr>
        <dsp:cNvPr id="0" name=""/>
        <dsp:cNvSpPr/>
      </dsp:nvSpPr>
      <dsp:spPr>
        <a:xfrm>
          <a:off x="1007171" y="2531068"/>
          <a:ext cx="1308710" cy="605079"/>
        </a:xfrm>
        <a:custGeom>
          <a:avLst/>
          <a:gdLst/>
          <a:ahLst/>
          <a:cxnLst/>
          <a:rect l="0" t="0" r="0" b="0"/>
          <a:pathLst>
            <a:path>
              <a:moveTo>
                <a:pt x="1308710" y="0"/>
              </a:moveTo>
              <a:lnTo>
                <a:pt x="1308710" y="412343"/>
              </a:lnTo>
              <a:lnTo>
                <a:pt x="0" y="412343"/>
              </a:lnTo>
              <a:lnTo>
                <a:pt x="0" y="605079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CD393B1-1A67-49AC-860D-3873F7C70BDE}">
      <dsp:nvSpPr>
        <dsp:cNvPr id="0" name=""/>
        <dsp:cNvSpPr/>
      </dsp:nvSpPr>
      <dsp:spPr>
        <a:xfrm>
          <a:off x="2315882" y="1346480"/>
          <a:ext cx="1884058" cy="605079"/>
        </a:xfrm>
        <a:custGeom>
          <a:avLst/>
          <a:gdLst/>
          <a:ahLst/>
          <a:cxnLst/>
          <a:rect l="0" t="0" r="0" b="0"/>
          <a:pathLst>
            <a:path>
              <a:moveTo>
                <a:pt x="1884058" y="0"/>
              </a:moveTo>
              <a:lnTo>
                <a:pt x="1884058" y="412343"/>
              </a:lnTo>
              <a:lnTo>
                <a:pt x="0" y="412343"/>
              </a:lnTo>
              <a:lnTo>
                <a:pt x="0" y="605079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1D0317-76D1-49E6-8EBA-BC5F133571EE}">
      <dsp:nvSpPr>
        <dsp:cNvPr id="0" name=""/>
        <dsp:cNvSpPr/>
      </dsp:nvSpPr>
      <dsp:spPr>
        <a:xfrm>
          <a:off x="3135972" y="661573"/>
          <a:ext cx="2127936" cy="6849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653C0F-A064-41F5-B87C-4D1A9724B21D}">
      <dsp:nvSpPr>
        <dsp:cNvPr id="0" name=""/>
        <dsp:cNvSpPr/>
      </dsp:nvSpPr>
      <dsp:spPr>
        <a:xfrm>
          <a:off x="3367139" y="881181"/>
          <a:ext cx="2127936" cy="6849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400" kern="1200" dirty="0">
              <a:latin typeface="Arial" panose="020B0604020202020204" pitchFamily="34" charset="0"/>
              <a:cs typeface="Arial" panose="020B0604020202020204" pitchFamily="34" charset="0"/>
            </a:rPr>
            <a:t>INICIO</a:t>
          </a:r>
          <a:endParaRPr lang="es-CL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387199" y="901241"/>
        <a:ext cx="2087816" cy="644787"/>
      </dsp:txXfrm>
    </dsp:sp>
    <dsp:sp modelId="{2C78D582-B14C-47DF-A9F4-24E3DAF5075E}">
      <dsp:nvSpPr>
        <dsp:cNvPr id="0" name=""/>
        <dsp:cNvSpPr/>
      </dsp:nvSpPr>
      <dsp:spPr>
        <a:xfrm>
          <a:off x="1269327" y="1951559"/>
          <a:ext cx="2093109" cy="57950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8030471-1817-494A-B9CD-2335A25BAEA6}">
      <dsp:nvSpPr>
        <dsp:cNvPr id="0" name=""/>
        <dsp:cNvSpPr/>
      </dsp:nvSpPr>
      <dsp:spPr>
        <a:xfrm>
          <a:off x="1500494" y="2171168"/>
          <a:ext cx="2093109" cy="5795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600" kern="1200" dirty="0">
              <a:latin typeface="Arial" panose="020B0604020202020204" pitchFamily="34" charset="0"/>
              <a:cs typeface="Arial" panose="020B0604020202020204" pitchFamily="34" charset="0"/>
            </a:rPr>
            <a:t>Cámara de origen</a:t>
          </a:r>
          <a:endParaRPr lang="es-CL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517467" y="2188141"/>
        <a:ext cx="2059163" cy="545562"/>
      </dsp:txXfrm>
    </dsp:sp>
    <dsp:sp modelId="{872A95F4-BE1D-4258-A8A6-F3EC1C9D7C8C}">
      <dsp:nvSpPr>
        <dsp:cNvPr id="0" name=""/>
        <dsp:cNvSpPr/>
      </dsp:nvSpPr>
      <dsp:spPr>
        <a:xfrm>
          <a:off x="1103" y="3136147"/>
          <a:ext cx="2012136" cy="71468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34DFE5-FA77-4CA2-8FF0-CB10C4AF4ECD}">
      <dsp:nvSpPr>
        <dsp:cNvPr id="0" name=""/>
        <dsp:cNvSpPr/>
      </dsp:nvSpPr>
      <dsp:spPr>
        <a:xfrm>
          <a:off x="232270" y="3355756"/>
          <a:ext cx="2012136" cy="7146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000" b="1" kern="1200" dirty="0">
              <a:latin typeface="Arial" panose="020B0604020202020204" pitchFamily="34" charset="0"/>
              <a:cs typeface="Arial" panose="020B0604020202020204" pitchFamily="34" charset="0"/>
            </a:rPr>
            <a:t>Rechazar</a:t>
          </a:r>
        </a:p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altLang="es-ES" sz="1000" kern="1200" dirty="0">
              <a:latin typeface="Arial" panose="020B0604020202020204" pitchFamily="34" charset="0"/>
              <a:cs typeface="Arial" panose="020B0604020202020204" pitchFamily="34" charset="0"/>
            </a:rPr>
            <a:t>No puede renovarse el proyecto hasta después de 1 año. </a:t>
          </a:r>
          <a:endParaRPr lang="es-CL" sz="1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53202" y="3376688"/>
        <a:ext cx="1970272" cy="672821"/>
      </dsp:txXfrm>
    </dsp:sp>
    <dsp:sp modelId="{3F8B0C31-80AA-4FDD-8CEE-1E29B4A38D62}">
      <dsp:nvSpPr>
        <dsp:cNvPr id="0" name=""/>
        <dsp:cNvSpPr/>
      </dsp:nvSpPr>
      <dsp:spPr>
        <a:xfrm>
          <a:off x="2475573" y="3136147"/>
          <a:ext cx="2155087" cy="51768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003FC9-2ECE-466E-B228-14A5214BA08B}">
      <dsp:nvSpPr>
        <dsp:cNvPr id="0" name=""/>
        <dsp:cNvSpPr/>
      </dsp:nvSpPr>
      <dsp:spPr>
        <a:xfrm>
          <a:off x="2706740" y="3355756"/>
          <a:ext cx="2155087" cy="5176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000" kern="1200" dirty="0">
              <a:latin typeface="Arial" panose="020B0604020202020204" pitchFamily="34" charset="0"/>
              <a:cs typeface="Arial" panose="020B0604020202020204" pitchFamily="34" charset="0"/>
            </a:rPr>
            <a:t>Aprobar</a:t>
          </a:r>
        </a:p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000" kern="1200" dirty="0">
              <a:latin typeface="Arial" panose="020B0604020202020204" pitchFamily="34" charset="0"/>
              <a:cs typeface="Arial" panose="020B0604020202020204" pitchFamily="34" charset="0"/>
            </a:rPr>
            <a:t>Pasa a la cámara revisora</a:t>
          </a:r>
        </a:p>
      </dsp:txBody>
      <dsp:txXfrm>
        <a:off x="2721902" y="3370918"/>
        <a:ext cx="2124763" cy="487356"/>
      </dsp:txXfrm>
    </dsp:sp>
    <dsp:sp modelId="{AC12334F-C4BF-4704-98FD-E953C9CDC5F8}">
      <dsp:nvSpPr>
        <dsp:cNvPr id="0" name=""/>
        <dsp:cNvSpPr/>
      </dsp:nvSpPr>
      <dsp:spPr>
        <a:xfrm>
          <a:off x="5075268" y="1951559"/>
          <a:ext cx="2055285" cy="55430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C09E79-6039-4728-9832-905F8B56054E}">
      <dsp:nvSpPr>
        <dsp:cNvPr id="0" name=""/>
        <dsp:cNvSpPr/>
      </dsp:nvSpPr>
      <dsp:spPr>
        <a:xfrm>
          <a:off x="5306435" y="2171168"/>
          <a:ext cx="2055285" cy="55430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600" kern="1200" dirty="0">
              <a:latin typeface="Arial" panose="020B0604020202020204" pitchFamily="34" charset="0"/>
              <a:cs typeface="Arial" panose="020B0604020202020204" pitchFamily="34" charset="0"/>
            </a:rPr>
            <a:t>Cámara revisora</a:t>
          </a:r>
          <a:endParaRPr lang="es-CL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322670" y="2187403"/>
        <a:ext cx="2022815" cy="521831"/>
      </dsp:txXfrm>
    </dsp:sp>
    <dsp:sp modelId="{FA057B7E-6588-4E57-83EB-DAFEA8C96F8C}">
      <dsp:nvSpPr>
        <dsp:cNvPr id="0" name=""/>
        <dsp:cNvSpPr/>
      </dsp:nvSpPr>
      <dsp:spPr>
        <a:xfrm>
          <a:off x="5092994" y="3110940"/>
          <a:ext cx="2019833" cy="91368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A102544-8100-4E10-A831-DEDF638EB31A}">
      <dsp:nvSpPr>
        <dsp:cNvPr id="0" name=""/>
        <dsp:cNvSpPr/>
      </dsp:nvSpPr>
      <dsp:spPr>
        <a:xfrm>
          <a:off x="5324161" y="3330549"/>
          <a:ext cx="2019833" cy="9136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000" kern="1200" dirty="0">
              <a:latin typeface="Arial" panose="020B0604020202020204" pitchFamily="34" charset="0"/>
              <a:cs typeface="Arial" panose="020B0604020202020204" pitchFamily="34" charset="0"/>
            </a:rPr>
            <a:t>Aprobar, enmendar y desechar el P.L. </a:t>
          </a:r>
          <a:endParaRPr lang="es-CL" sz="1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350922" y="3357310"/>
        <a:ext cx="1966311" cy="86016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173F92-6B66-437C-A84C-BDB8E7C06BB5}">
      <dsp:nvSpPr>
        <dsp:cNvPr id="0" name=""/>
        <dsp:cNvSpPr/>
      </dsp:nvSpPr>
      <dsp:spPr>
        <a:xfrm>
          <a:off x="7636624" y="2827927"/>
          <a:ext cx="91440" cy="90591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905916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59E6729-B06C-44C8-9EE9-A26CCC8CED45}">
      <dsp:nvSpPr>
        <dsp:cNvPr id="0" name=""/>
        <dsp:cNvSpPr/>
      </dsp:nvSpPr>
      <dsp:spPr>
        <a:xfrm>
          <a:off x="5763406" y="1235460"/>
          <a:ext cx="1918937" cy="90591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17355"/>
              </a:lnTo>
              <a:lnTo>
                <a:pt x="1918937" y="617355"/>
              </a:lnTo>
              <a:lnTo>
                <a:pt x="1918937" y="905916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722BF85-C652-45F2-9336-1B363648412D}">
      <dsp:nvSpPr>
        <dsp:cNvPr id="0" name=""/>
        <dsp:cNvSpPr/>
      </dsp:nvSpPr>
      <dsp:spPr>
        <a:xfrm>
          <a:off x="3779887" y="2739255"/>
          <a:ext cx="91440" cy="90591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905916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3DD6120-6609-41E1-8CC2-418B61E60C6D}">
      <dsp:nvSpPr>
        <dsp:cNvPr id="0" name=""/>
        <dsp:cNvSpPr/>
      </dsp:nvSpPr>
      <dsp:spPr>
        <a:xfrm>
          <a:off x="3825607" y="1235460"/>
          <a:ext cx="1937798" cy="905916"/>
        </a:xfrm>
        <a:custGeom>
          <a:avLst/>
          <a:gdLst/>
          <a:ahLst/>
          <a:cxnLst/>
          <a:rect l="0" t="0" r="0" b="0"/>
          <a:pathLst>
            <a:path>
              <a:moveTo>
                <a:pt x="1937798" y="0"/>
              </a:moveTo>
              <a:lnTo>
                <a:pt x="1937798" y="617355"/>
              </a:lnTo>
              <a:lnTo>
                <a:pt x="0" y="617355"/>
              </a:lnTo>
              <a:lnTo>
                <a:pt x="0" y="905916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1FF7D2-B126-4732-B50B-7E6F3344ADE0}">
      <dsp:nvSpPr>
        <dsp:cNvPr id="0" name=""/>
        <dsp:cNvSpPr/>
      </dsp:nvSpPr>
      <dsp:spPr>
        <a:xfrm>
          <a:off x="4136961" y="3011"/>
          <a:ext cx="3252890" cy="123244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A7D7A62-71C5-4649-B298-4CD66B6A311F}">
      <dsp:nvSpPr>
        <dsp:cNvPr id="0" name=""/>
        <dsp:cNvSpPr/>
      </dsp:nvSpPr>
      <dsp:spPr>
        <a:xfrm>
          <a:off x="4483061" y="331806"/>
          <a:ext cx="3252890" cy="123244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300" b="1" kern="1200" dirty="0">
              <a:latin typeface="Arial" panose="020B0604020202020204" pitchFamily="34" charset="0"/>
              <a:cs typeface="Arial" panose="020B0604020202020204" pitchFamily="34" charset="0"/>
            </a:rPr>
            <a:t>DISCUSIÓN</a:t>
          </a:r>
        </a:p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600" kern="1200" dirty="0">
              <a:latin typeface="Arial" panose="020B0604020202020204" pitchFamily="34" charset="0"/>
              <a:cs typeface="Arial" panose="020B0604020202020204" pitchFamily="34" charset="0"/>
            </a:rPr>
            <a:t>(Sala y comisión)</a:t>
          </a:r>
        </a:p>
      </dsp:txBody>
      <dsp:txXfrm>
        <a:off x="4519158" y="367903"/>
        <a:ext cx="3180696" cy="1160254"/>
      </dsp:txXfrm>
    </dsp:sp>
    <dsp:sp modelId="{764AF33F-8F69-40F0-A9BF-F58B6B071920}">
      <dsp:nvSpPr>
        <dsp:cNvPr id="0" name=""/>
        <dsp:cNvSpPr/>
      </dsp:nvSpPr>
      <dsp:spPr>
        <a:xfrm>
          <a:off x="2252770" y="2141376"/>
          <a:ext cx="3145675" cy="59787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A04BE8-7A1D-4BD6-900B-26FFB14EBE53}">
      <dsp:nvSpPr>
        <dsp:cNvPr id="0" name=""/>
        <dsp:cNvSpPr/>
      </dsp:nvSpPr>
      <dsp:spPr>
        <a:xfrm>
          <a:off x="2598870" y="2470171"/>
          <a:ext cx="3145675" cy="5978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400" kern="1200" dirty="0">
              <a:latin typeface="Arial" panose="020B0604020202020204" pitchFamily="34" charset="0"/>
              <a:cs typeface="Arial" panose="020B0604020202020204" pitchFamily="34" charset="0"/>
            </a:rPr>
            <a:t>General</a:t>
          </a:r>
          <a:endParaRPr lang="es-CL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616381" y="2487682"/>
        <a:ext cx="3110653" cy="562856"/>
      </dsp:txXfrm>
    </dsp:sp>
    <dsp:sp modelId="{81706EEA-1534-4502-A6C3-3437660B8C2E}">
      <dsp:nvSpPr>
        <dsp:cNvPr id="0" name=""/>
        <dsp:cNvSpPr/>
      </dsp:nvSpPr>
      <dsp:spPr>
        <a:xfrm>
          <a:off x="2268157" y="3645172"/>
          <a:ext cx="3114900" cy="197796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60AD12-E973-4873-B0EA-39F13059D8F8}">
      <dsp:nvSpPr>
        <dsp:cNvPr id="0" name=""/>
        <dsp:cNvSpPr/>
      </dsp:nvSpPr>
      <dsp:spPr>
        <a:xfrm>
          <a:off x="2614257" y="3973967"/>
          <a:ext cx="3114900" cy="19779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200" kern="1200" dirty="0">
              <a:latin typeface="Arial" panose="020B0604020202020204" pitchFamily="34" charset="0"/>
              <a:cs typeface="Arial" panose="020B0604020202020204" pitchFamily="34" charset="0"/>
            </a:rPr>
            <a:t>Sólo </a:t>
          </a:r>
          <a:r>
            <a:rPr lang="es-MX" sz="1200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ideas matrices </a:t>
          </a:r>
          <a:r>
            <a:rPr lang="es-MX" sz="1200" kern="1200" dirty="0">
              <a:latin typeface="Arial" panose="020B0604020202020204" pitchFamily="34" charset="0"/>
              <a:cs typeface="Arial" panose="020B0604020202020204" pitchFamily="34" charset="0"/>
            </a:rPr>
            <a:t>del mensaje o moción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200" kern="1200" dirty="0">
              <a:latin typeface="Arial" panose="020B0604020202020204" pitchFamily="34" charset="0"/>
              <a:cs typeface="Arial" panose="020B0604020202020204" pitchFamily="34" charset="0"/>
            </a:rPr>
            <a:t>Acoge o rechaza el proyecto de ley en su totalidad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CL" sz="1600" kern="1200" dirty="0"/>
        </a:p>
      </dsp:txBody>
      <dsp:txXfrm>
        <a:off x="2672189" y="4031899"/>
        <a:ext cx="2999036" cy="1862097"/>
      </dsp:txXfrm>
    </dsp:sp>
    <dsp:sp modelId="{3FCBBADE-DA43-4D94-8C4C-6DBADBC4ECDD}">
      <dsp:nvSpPr>
        <dsp:cNvPr id="0" name=""/>
        <dsp:cNvSpPr/>
      </dsp:nvSpPr>
      <dsp:spPr>
        <a:xfrm>
          <a:off x="6090645" y="2141376"/>
          <a:ext cx="3183397" cy="6865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624CE0-D62C-49E0-BE20-9AF42B290CC6}">
      <dsp:nvSpPr>
        <dsp:cNvPr id="0" name=""/>
        <dsp:cNvSpPr/>
      </dsp:nvSpPr>
      <dsp:spPr>
        <a:xfrm>
          <a:off x="6436745" y="2470171"/>
          <a:ext cx="3183397" cy="68655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400" kern="1200" dirty="0">
              <a:latin typeface="Arial" panose="020B0604020202020204" pitchFamily="34" charset="0"/>
              <a:cs typeface="Arial" panose="020B0604020202020204" pitchFamily="34" charset="0"/>
            </a:rPr>
            <a:t>Particular</a:t>
          </a:r>
          <a:endParaRPr lang="es-CL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456853" y="2490279"/>
        <a:ext cx="3143181" cy="646334"/>
      </dsp:txXfrm>
    </dsp:sp>
    <dsp:sp modelId="{964B8B21-8447-4949-AD55-FF03DDF3DB02}">
      <dsp:nvSpPr>
        <dsp:cNvPr id="0" name=""/>
        <dsp:cNvSpPr/>
      </dsp:nvSpPr>
      <dsp:spPr>
        <a:xfrm>
          <a:off x="6124894" y="3733844"/>
          <a:ext cx="3114900" cy="197796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4C8E76-2D40-4C0B-A0DF-A0684552140B}">
      <dsp:nvSpPr>
        <dsp:cNvPr id="0" name=""/>
        <dsp:cNvSpPr/>
      </dsp:nvSpPr>
      <dsp:spPr>
        <a:xfrm>
          <a:off x="6470994" y="4062639"/>
          <a:ext cx="3114900" cy="19779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200" kern="1200" dirty="0">
              <a:latin typeface="Arial" panose="020B0604020202020204" pitchFamily="34" charset="0"/>
              <a:cs typeface="Arial" panose="020B0604020202020204" pitchFamily="34" charset="0"/>
            </a:rPr>
            <a:t>Presentan indicaciones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200" kern="1200" dirty="0">
              <a:latin typeface="Arial" panose="020B0604020202020204" pitchFamily="34" charset="0"/>
              <a:cs typeface="Arial" panose="020B0604020202020204" pitchFamily="34" charset="0"/>
            </a:rPr>
            <a:t>-Se acogerán las que tengan relación con las ideas matrices del P.L.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200" kern="1200" dirty="0">
              <a:latin typeface="Arial" panose="020B0604020202020204" pitchFamily="34" charset="0"/>
              <a:cs typeface="Arial" panose="020B0604020202020204" pitchFamily="34" charset="0"/>
            </a:rPr>
            <a:t>No se acogerán las contrarias a la constitución, ni que importen nuevos gastos con cargo a los fondos del Estado. 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CL" sz="1100" kern="1200" dirty="0"/>
        </a:p>
      </dsp:txBody>
      <dsp:txXfrm>
        <a:off x="6528926" y="4120571"/>
        <a:ext cx="2999036" cy="186209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5BBE48-8A49-407B-AD83-68273B434952}">
      <dsp:nvSpPr>
        <dsp:cNvPr id="0" name=""/>
        <dsp:cNvSpPr/>
      </dsp:nvSpPr>
      <dsp:spPr>
        <a:xfrm>
          <a:off x="10270177" y="3541826"/>
          <a:ext cx="91440" cy="54394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43942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C332692-9CCE-450B-A7F7-D7ABC575EB56}">
      <dsp:nvSpPr>
        <dsp:cNvPr id="0" name=""/>
        <dsp:cNvSpPr/>
      </dsp:nvSpPr>
      <dsp:spPr>
        <a:xfrm>
          <a:off x="10270177" y="1810249"/>
          <a:ext cx="91440" cy="54394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43942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F052489-575B-4B10-B25E-ED6A341374BF}">
      <dsp:nvSpPr>
        <dsp:cNvPr id="0" name=""/>
        <dsp:cNvSpPr/>
      </dsp:nvSpPr>
      <dsp:spPr>
        <a:xfrm>
          <a:off x="5669025" y="732999"/>
          <a:ext cx="4646871" cy="5439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0681"/>
              </a:lnTo>
              <a:lnTo>
                <a:pt x="4646871" y="370681"/>
              </a:lnTo>
              <a:lnTo>
                <a:pt x="4646871" y="543942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C41B34-56D0-4BB7-B19E-915FED3E84B4}">
      <dsp:nvSpPr>
        <dsp:cNvPr id="0" name=""/>
        <dsp:cNvSpPr/>
      </dsp:nvSpPr>
      <dsp:spPr>
        <a:xfrm>
          <a:off x="7946673" y="3474927"/>
          <a:ext cx="91440" cy="54394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43942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3860B52-E1A8-4BCD-B066-A3D09735BE8E}">
      <dsp:nvSpPr>
        <dsp:cNvPr id="0" name=""/>
        <dsp:cNvSpPr/>
      </dsp:nvSpPr>
      <dsp:spPr>
        <a:xfrm>
          <a:off x="7946673" y="1743349"/>
          <a:ext cx="91440" cy="54394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43942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375D1E2-734A-43FF-A98D-BDFBAA742C30}">
      <dsp:nvSpPr>
        <dsp:cNvPr id="0" name=""/>
        <dsp:cNvSpPr/>
      </dsp:nvSpPr>
      <dsp:spPr>
        <a:xfrm>
          <a:off x="5669025" y="732999"/>
          <a:ext cx="2323368" cy="5439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0681"/>
              </a:lnTo>
              <a:lnTo>
                <a:pt x="2323368" y="370681"/>
              </a:lnTo>
              <a:lnTo>
                <a:pt x="2323368" y="543942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FD01A9F-EAEF-4403-A53E-0C915B4CF9EA}">
      <dsp:nvSpPr>
        <dsp:cNvPr id="0" name=""/>
        <dsp:cNvSpPr/>
      </dsp:nvSpPr>
      <dsp:spPr>
        <a:xfrm>
          <a:off x="5631371" y="3227329"/>
          <a:ext cx="91440" cy="54394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43942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262C398-82AA-4711-909E-DEB502034D66}">
      <dsp:nvSpPr>
        <dsp:cNvPr id="0" name=""/>
        <dsp:cNvSpPr/>
      </dsp:nvSpPr>
      <dsp:spPr>
        <a:xfrm>
          <a:off x="5631371" y="1719953"/>
          <a:ext cx="91440" cy="54394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43942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7047AE-2FD3-48B9-B071-99D1F3A188D4}">
      <dsp:nvSpPr>
        <dsp:cNvPr id="0" name=""/>
        <dsp:cNvSpPr/>
      </dsp:nvSpPr>
      <dsp:spPr>
        <a:xfrm>
          <a:off x="5623305" y="732999"/>
          <a:ext cx="91440" cy="54394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70681"/>
              </a:lnTo>
              <a:lnTo>
                <a:pt x="53785" y="370681"/>
              </a:lnTo>
              <a:lnTo>
                <a:pt x="53785" y="543942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BD817AA-12C1-4071-BECA-0A12CB617E53}">
      <dsp:nvSpPr>
        <dsp:cNvPr id="0" name=""/>
        <dsp:cNvSpPr/>
      </dsp:nvSpPr>
      <dsp:spPr>
        <a:xfrm>
          <a:off x="3345460" y="3247329"/>
          <a:ext cx="91440" cy="54394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43942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9B9D1B2-CD39-4D83-AA40-830B6CFC4A79}">
      <dsp:nvSpPr>
        <dsp:cNvPr id="0" name=""/>
        <dsp:cNvSpPr/>
      </dsp:nvSpPr>
      <dsp:spPr>
        <a:xfrm>
          <a:off x="3345460" y="1766734"/>
          <a:ext cx="91440" cy="54394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43942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662B279-5D9B-4789-8DB5-07735F979012}">
      <dsp:nvSpPr>
        <dsp:cNvPr id="0" name=""/>
        <dsp:cNvSpPr/>
      </dsp:nvSpPr>
      <dsp:spPr>
        <a:xfrm>
          <a:off x="3391180" y="732999"/>
          <a:ext cx="2277845" cy="543942"/>
        </a:xfrm>
        <a:custGeom>
          <a:avLst/>
          <a:gdLst/>
          <a:ahLst/>
          <a:cxnLst/>
          <a:rect l="0" t="0" r="0" b="0"/>
          <a:pathLst>
            <a:path>
              <a:moveTo>
                <a:pt x="2277845" y="0"/>
              </a:moveTo>
              <a:lnTo>
                <a:pt x="2277845" y="370681"/>
              </a:lnTo>
              <a:lnTo>
                <a:pt x="0" y="370681"/>
              </a:lnTo>
              <a:lnTo>
                <a:pt x="0" y="543942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B3D1DEB-03AB-4B53-A5EF-1EC145C1B432}">
      <dsp:nvSpPr>
        <dsp:cNvPr id="0" name=""/>
        <dsp:cNvSpPr/>
      </dsp:nvSpPr>
      <dsp:spPr>
        <a:xfrm>
          <a:off x="976611" y="3474927"/>
          <a:ext cx="91440" cy="62062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47366"/>
              </a:lnTo>
              <a:lnTo>
                <a:pt x="83331" y="447366"/>
              </a:lnTo>
              <a:lnTo>
                <a:pt x="83331" y="620628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1E4A171-29E7-4EED-AC49-28D89F6363A2}">
      <dsp:nvSpPr>
        <dsp:cNvPr id="0" name=""/>
        <dsp:cNvSpPr/>
      </dsp:nvSpPr>
      <dsp:spPr>
        <a:xfrm>
          <a:off x="976611" y="1743349"/>
          <a:ext cx="91440" cy="54394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43942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D0FFB8E-769F-4FA0-A5C3-4760F3BB9A66}">
      <dsp:nvSpPr>
        <dsp:cNvPr id="0" name=""/>
        <dsp:cNvSpPr/>
      </dsp:nvSpPr>
      <dsp:spPr>
        <a:xfrm>
          <a:off x="1022331" y="732999"/>
          <a:ext cx="4646693" cy="543942"/>
        </a:xfrm>
        <a:custGeom>
          <a:avLst/>
          <a:gdLst/>
          <a:ahLst/>
          <a:cxnLst/>
          <a:rect l="0" t="0" r="0" b="0"/>
          <a:pathLst>
            <a:path>
              <a:moveTo>
                <a:pt x="4646693" y="0"/>
              </a:moveTo>
              <a:lnTo>
                <a:pt x="4646693" y="370681"/>
              </a:lnTo>
              <a:lnTo>
                <a:pt x="0" y="370681"/>
              </a:lnTo>
              <a:lnTo>
                <a:pt x="0" y="543942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473055B-F1E7-4273-A0B4-9D4114DBEB24}">
      <dsp:nvSpPr>
        <dsp:cNvPr id="0" name=""/>
        <dsp:cNvSpPr/>
      </dsp:nvSpPr>
      <dsp:spPr>
        <a:xfrm>
          <a:off x="4494193" y="205428"/>
          <a:ext cx="2349664" cy="52757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5346F2-F068-4117-BCD8-4F35A5FED3AA}">
      <dsp:nvSpPr>
        <dsp:cNvPr id="0" name=""/>
        <dsp:cNvSpPr/>
      </dsp:nvSpPr>
      <dsp:spPr>
        <a:xfrm>
          <a:off x="4702003" y="402847"/>
          <a:ext cx="2349664" cy="52757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400" b="1" i="0" kern="1200" dirty="0">
              <a:latin typeface="Arial" panose="020B0604020202020204" pitchFamily="34" charset="0"/>
              <a:cs typeface="Arial" panose="020B0604020202020204" pitchFamily="34" charset="0"/>
            </a:rPr>
            <a:t>APROBACIÓN</a:t>
          </a:r>
          <a:endParaRPr lang="es-CL" sz="2400" b="1" i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717455" y="418299"/>
        <a:ext cx="2318760" cy="496667"/>
      </dsp:txXfrm>
    </dsp:sp>
    <dsp:sp modelId="{C0018579-75BA-4652-A544-EEDC3A7D48A4}">
      <dsp:nvSpPr>
        <dsp:cNvPr id="0" name=""/>
        <dsp:cNvSpPr/>
      </dsp:nvSpPr>
      <dsp:spPr>
        <a:xfrm>
          <a:off x="78545" y="1276942"/>
          <a:ext cx="1887572" cy="4664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BD37CC-013B-4795-82D0-5EA7AFCA26B5}">
      <dsp:nvSpPr>
        <dsp:cNvPr id="0" name=""/>
        <dsp:cNvSpPr/>
      </dsp:nvSpPr>
      <dsp:spPr>
        <a:xfrm>
          <a:off x="286355" y="1474361"/>
          <a:ext cx="1887572" cy="4664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200" kern="1200" dirty="0">
              <a:latin typeface="Arial" panose="020B0604020202020204" pitchFamily="34" charset="0"/>
              <a:cs typeface="Arial" panose="020B0604020202020204" pitchFamily="34" charset="0"/>
            </a:rPr>
            <a:t>Ley Ordinaria</a:t>
          </a:r>
          <a:endParaRPr lang="es-CL" sz="1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00016" y="1488022"/>
        <a:ext cx="1860250" cy="439085"/>
      </dsp:txXfrm>
    </dsp:sp>
    <dsp:sp modelId="{65BEA339-7869-4B1D-9234-FE944F877095}">
      <dsp:nvSpPr>
        <dsp:cNvPr id="0" name=""/>
        <dsp:cNvSpPr/>
      </dsp:nvSpPr>
      <dsp:spPr>
        <a:xfrm>
          <a:off x="87186" y="2287292"/>
          <a:ext cx="1870290" cy="118763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CFC372F-A0E0-4C3F-9C7E-EEB319037D23}">
      <dsp:nvSpPr>
        <dsp:cNvPr id="0" name=""/>
        <dsp:cNvSpPr/>
      </dsp:nvSpPr>
      <dsp:spPr>
        <a:xfrm>
          <a:off x="294996" y="2484712"/>
          <a:ext cx="1870290" cy="118763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200" kern="1200" dirty="0">
              <a:latin typeface="Arial" panose="020B0604020202020204" pitchFamily="34" charset="0"/>
              <a:cs typeface="Arial" panose="020B0604020202020204" pitchFamily="34" charset="0"/>
            </a:rPr>
            <a:t>Mayoría de los diputados y senadores presentes de cada cámara</a:t>
          </a:r>
          <a:endParaRPr lang="es-CL" sz="1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29781" y="2519497"/>
        <a:ext cx="1800720" cy="1118064"/>
      </dsp:txXfrm>
    </dsp:sp>
    <dsp:sp modelId="{8B56E883-F041-4A6D-9DFD-9D258350F2E4}">
      <dsp:nvSpPr>
        <dsp:cNvPr id="0" name=""/>
        <dsp:cNvSpPr/>
      </dsp:nvSpPr>
      <dsp:spPr>
        <a:xfrm>
          <a:off x="41859" y="4095555"/>
          <a:ext cx="2036166" cy="132791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DB8401-06AA-4BF5-AA35-94FBFD62C526}">
      <dsp:nvSpPr>
        <dsp:cNvPr id="0" name=""/>
        <dsp:cNvSpPr/>
      </dsp:nvSpPr>
      <dsp:spPr>
        <a:xfrm>
          <a:off x="249669" y="4292975"/>
          <a:ext cx="2036166" cy="132791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MX" sz="1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400" kern="1200" dirty="0">
              <a:latin typeface="Arial" panose="020B0604020202020204" pitchFamily="34" charset="0"/>
              <a:cs typeface="Arial" panose="020B0604020202020204" pitchFamily="34" charset="0"/>
            </a:rPr>
            <a:t>Quorum mínimo para sesionar </a:t>
          </a:r>
          <a:r>
            <a:rPr lang="es-MX" sz="2000" b="1" kern="1200" dirty="0">
              <a:latin typeface="Arial" panose="020B0604020202020204" pitchFamily="34" charset="0"/>
              <a:cs typeface="Arial" panose="020B0604020202020204" pitchFamily="34" charset="0"/>
            </a:rPr>
            <a:t>1/3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000" b="0" kern="1200" dirty="0">
              <a:latin typeface="Arial" panose="020B0604020202020204" pitchFamily="34" charset="0"/>
              <a:cs typeface="Arial" panose="020B0604020202020204" pitchFamily="34" charset="0"/>
            </a:rPr>
            <a:t>17 senadores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000" b="0" kern="1200" dirty="0">
              <a:latin typeface="Arial" panose="020B0604020202020204" pitchFamily="34" charset="0"/>
              <a:cs typeface="Arial" panose="020B0604020202020204" pitchFamily="34" charset="0"/>
            </a:rPr>
            <a:t>42 diputados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CL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88562" y="4331868"/>
        <a:ext cx="1958380" cy="1250131"/>
      </dsp:txXfrm>
    </dsp:sp>
    <dsp:sp modelId="{4B800B68-7B21-4077-899F-BB5D1ACED625}">
      <dsp:nvSpPr>
        <dsp:cNvPr id="0" name=""/>
        <dsp:cNvSpPr/>
      </dsp:nvSpPr>
      <dsp:spPr>
        <a:xfrm>
          <a:off x="2515276" y="1276942"/>
          <a:ext cx="1751807" cy="48979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AC7D52-451F-48C5-865B-2439154DD9FC}">
      <dsp:nvSpPr>
        <dsp:cNvPr id="0" name=""/>
        <dsp:cNvSpPr/>
      </dsp:nvSpPr>
      <dsp:spPr>
        <a:xfrm>
          <a:off x="2723086" y="1474361"/>
          <a:ext cx="1751807" cy="4897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200" kern="1200" dirty="0">
              <a:latin typeface="Arial" panose="020B0604020202020204" pitchFamily="34" charset="0"/>
              <a:cs typeface="Arial" panose="020B0604020202020204" pitchFamily="34" charset="0"/>
            </a:rPr>
            <a:t>Ley orgánica constitucional</a:t>
          </a:r>
          <a:endParaRPr lang="es-CL" sz="1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737432" y="1488707"/>
        <a:ext cx="1723115" cy="461100"/>
      </dsp:txXfrm>
    </dsp:sp>
    <dsp:sp modelId="{CDB78AF5-1C1F-473D-A874-A30A48B1320F}">
      <dsp:nvSpPr>
        <dsp:cNvPr id="0" name=""/>
        <dsp:cNvSpPr/>
      </dsp:nvSpPr>
      <dsp:spPr>
        <a:xfrm>
          <a:off x="2458092" y="2310677"/>
          <a:ext cx="1866175" cy="93665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9A4260A-24F9-4397-B3FC-71BFB7E8E80C}">
      <dsp:nvSpPr>
        <dsp:cNvPr id="0" name=""/>
        <dsp:cNvSpPr/>
      </dsp:nvSpPr>
      <dsp:spPr>
        <a:xfrm>
          <a:off x="2665902" y="2508096"/>
          <a:ext cx="1866175" cy="93665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200" kern="1200" dirty="0">
              <a:latin typeface="Arial" panose="020B0604020202020204" pitchFamily="34" charset="0"/>
              <a:cs typeface="Arial" panose="020B0604020202020204" pitchFamily="34" charset="0"/>
            </a:rPr>
            <a:t>Mayoría absoluta diputados y senadores en ejercicio. 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200" b="1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(50%+1)</a:t>
          </a:r>
          <a:endParaRPr lang="es-CL" sz="1200" b="1" kern="1200" dirty="0">
            <a:solidFill>
              <a:srgbClr val="FF0000"/>
            </a:solidFill>
          </a:endParaRPr>
        </a:p>
      </dsp:txBody>
      <dsp:txXfrm>
        <a:off x="2693336" y="2535530"/>
        <a:ext cx="1811307" cy="881783"/>
      </dsp:txXfrm>
    </dsp:sp>
    <dsp:sp modelId="{1425227F-402D-43D6-AA39-F656C4CDD6A5}">
      <dsp:nvSpPr>
        <dsp:cNvPr id="0" name=""/>
        <dsp:cNvSpPr/>
      </dsp:nvSpPr>
      <dsp:spPr>
        <a:xfrm>
          <a:off x="2456035" y="3791271"/>
          <a:ext cx="1870290" cy="118763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B48C8D-3A38-46AE-9793-0AEB41193DDC}">
      <dsp:nvSpPr>
        <dsp:cNvPr id="0" name=""/>
        <dsp:cNvSpPr/>
      </dsp:nvSpPr>
      <dsp:spPr>
        <a:xfrm>
          <a:off x="2663845" y="3988691"/>
          <a:ext cx="1870290" cy="118763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000" kern="1200" dirty="0">
              <a:latin typeface="Arial" panose="020B0604020202020204" pitchFamily="34" charset="0"/>
              <a:cs typeface="Arial" panose="020B0604020202020204" pitchFamily="34" charset="0"/>
            </a:rPr>
            <a:t>26 senadores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000" kern="1200" dirty="0">
              <a:latin typeface="Arial" panose="020B0604020202020204" pitchFamily="34" charset="0"/>
              <a:cs typeface="Arial" panose="020B0604020202020204" pitchFamily="34" charset="0"/>
            </a:rPr>
            <a:t>79 diputados</a:t>
          </a:r>
          <a:endParaRPr lang="es-CL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698630" y="4023476"/>
        <a:ext cx="1800720" cy="1118064"/>
      </dsp:txXfrm>
    </dsp:sp>
    <dsp:sp modelId="{3232248B-A28B-4E23-9DC0-4696D0F7357A}">
      <dsp:nvSpPr>
        <dsp:cNvPr id="0" name=""/>
        <dsp:cNvSpPr/>
      </dsp:nvSpPr>
      <dsp:spPr>
        <a:xfrm>
          <a:off x="4741684" y="1276942"/>
          <a:ext cx="1870814" cy="4430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3C21C0-4F1E-4F07-AAAB-43864B7F09A6}">
      <dsp:nvSpPr>
        <dsp:cNvPr id="0" name=""/>
        <dsp:cNvSpPr/>
      </dsp:nvSpPr>
      <dsp:spPr>
        <a:xfrm>
          <a:off x="4949494" y="1474361"/>
          <a:ext cx="1870814" cy="44301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200" kern="1200" dirty="0">
              <a:latin typeface="Arial" panose="020B0604020202020204" pitchFamily="34" charset="0"/>
              <a:cs typeface="Arial" panose="020B0604020202020204" pitchFamily="34" charset="0"/>
            </a:rPr>
            <a:t>Ley quorum calificado</a:t>
          </a:r>
          <a:endParaRPr lang="es-CL" sz="1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962469" y="1487336"/>
        <a:ext cx="1844864" cy="417061"/>
      </dsp:txXfrm>
    </dsp:sp>
    <dsp:sp modelId="{0AA3CB29-BDA5-4C98-91D3-A23943B82E26}">
      <dsp:nvSpPr>
        <dsp:cNvPr id="0" name=""/>
        <dsp:cNvSpPr/>
      </dsp:nvSpPr>
      <dsp:spPr>
        <a:xfrm>
          <a:off x="4761827" y="2263896"/>
          <a:ext cx="1830528" cy="96343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1A12088-B81E-4D96-A224-A17AA794DF1A}">
      <dsp:nvSpPr>
        <dsp:cNvPr id="0" name=""/>
        <dsp:cNvSpPr/>
      </dsp:nvSpPr>
      <dsp:spPr>
        <a:xfrm>
          <a:off x="4969637" y="2461315"/>
          <a:ext cx="1830528" cy="96343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200" kern="1200" dirty="0">
              <a:latin typeface="Arial" panose="020B0604020202020204" pitchFamily="34" charset="0"/>
              <a:cs typeface="Arial" panose="020B0604020202020204" pitchFamily="34" charset="0"/>
            </a:rPr>
            <a:t>Mayoría absoluta diputados y senadores en ejercicio. 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200" b="1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(50%+1)</a:t>
          </a:r>
        </a:p>
      </dsp:txBody>
      <dsp:txXfrm>
        <a:off x="4997855" y="2489533"/>
        <a:ext cx="1774092" cy="906996"/>
      </dsp:txXfrm>
    </dsp:sp>
    <dsp:sp modelId="{68281E81-0E45-455F-9B7E-B5C483CA2306}">
      <dsp:nvSpPr>
        <dsp:cNvPr id="0" name=""/>
        <dsp:cNvSpPr/>
      </dsp:nvSpPr>
      <dsp:spPr>
        <a:xfrm>
          <a:off x="4741945" y="3771272"/>
          <a:ext cx="1870290" cy="118763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4BB220B-A5DF-4FF5-B451-480EC38BB87B}">
      <dsp:nvSpPr>
        <dsp:cNvPr id="0" name=""/>
        <dsp:cNvSpPr/>
      </dsp:nvSpPr>
      <dsp:spPr>
        <a:xfrm>
          <a:off x="4949755" y="3968691"/>
          <a:ext cx="1870290" cy="118763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MX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000" kern="1200" dirty="0">
              <a:latin typeface="Arial" panose="020B0604020202020204" pitchFamily="34" charset="0"/>
              <a:cs typeface="Arial" panose="020B0604020202020204" pitchFamily="34" charset="0"/>
            </a:rPr>
            <a:t>26 senadores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000" kern="1200" dirty="0">
              <a:latin typeface="Arial" panose="020B0604020202020204" pitchFamily="34" charset="0"/>
              <a:cs typeface="Arial" panose="020B0604020202020204" pitchFamily="34" charset="0"/>
            </a:rPr>
            <a:t>79 diputados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CL" sz="1400" kern="1200" dirty="0"/>
        </a:p>
      </dsp:txBody>
      <dsp:txXfrm>
        <a:off x="4984540" y="4003476"/>
        <a:ext cx="1800720" cy="1118064"/>
      </dsp:txXfrm>
    </dsp:sp>
    <dsp:sp modelId="{75F5817A-3FAA-426A-9F22-48ECA6584E22}">
      <dsp:nvSpPr>
        <dsp:cNvPr id="0" name=""/>
        <dsp:cNvSpPr/>
      </dsp:nvSpPr>
      <dsp:spPr>
        <a:xfrm>
          <a:off x="7028118" y="1276942"/>
          <a:ext cx="1928550" cy="4664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F9FEF45-3EAC-4FD6-9DC1-A3C9E4B87BEB}">
      <dsp:nvSpPr>
        <dsp:cNvPr id="0" name=""/>
        <dsp:cNvSpPr/>
      </dsp:nvSpPr>
      <dsp:spPr>
        <a:xfrm>
          <a:off x="7235928" y="1474361"/>
          <a:ext cx="1928550" cy="4664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200" kern="1200" dirty="0">
              <a:latin typeface="Arial" panose="020B0604020202020204" pitchFamily="34" charset="0"/>
              <a:cs typeface="Arial" panose="020B0604020202020204" pitchFamily="34" charset="0"/>
            </a:rPr>
            <a:t>Ley Reforma a la Constitución </a:t>
          </a:r>
          <a:endParaRPr lang="es-CL" sz="1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249589" y="1488022"/>
        <a:ext cx="1901228" cy="439085"/>
      </dsp:txXfrm>
    </dsp:sp>
    <dsp:sp modelId="{C0EB5975-6D4B-4993-860D-0590D9DA5394}">
      <dsp:nvSpPr>
        <dsp:cNvPr id="0" name=""/>
        <dsp:cNvSpPr/>
      </dsp:nvSpPr>
      <dsp:spPr>
        <a:xfrm>
          <a:off x="7057248" y="2287292"/>
          <a:ext cx="1870290" cy="118763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3D35DF-2427-43B8-B891-C3C0284889D8}">
      <dsp:nvSpPr>
        <dsp:cNvPr id="0" name=""/>
        <dsp:cNvSpPr/>
      </dsp:nvSpPr>
      <dsp:spPr>
        <a:xfrm>
          <a:off x="7265058" y="2484712"/>
          <a:ext cx="1870290" cy="118763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600" b="1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4/7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200" kern="1200" dirty="0">
              <a:latin typeface="Arial" panose="020B0604020202020204" pitchFamily="34" charset="0"/>
              <a:cs typeface="Arial" panose="020B0604020202020204" pitchFamily="34" charset="0"/>
            </a:rPr>
            <a:t>Diputados y senadores en ejercicio</a:t>
          </a:r>
          <a:endParaRPr lang="es-CL" sz="1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299843" y="2519497"/>
        <a:ext cx="1800720" cy="1118064"/>
      </dsp:txXfrm>
    </dsp:sp>
    <dsp:sp modelId="{10E35CD6-08B1-4F44-9E3B-C288EC86E479}">
      <dsp:nvSpPr>
        <dsp:cNvPr id="0" name=""/>
        <dsp:cNvSpPr/>
      </dsp:nvSpPr>
      <dsp:spPr>
        <a:xfrm>
          <a:off x="7057248" y="4018870"/>
          <a:ext cx="1870290" cy="118763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D49F996-F36A-4C20-9F71-A275CD90B0E2}">
      <dsp:nvSpPr>
        <dsp:cNvPr id="0" name=""/>
        <dsp:cNvSpPr/>
      </dsp:nvSpPr>
      <dsp:spPr>
        <a:xfrm>
          <a:off x="7265058" y="4216289"/>
          <a:ext cx="1870290" cy="118763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000" b="1" kern="1200" dirty="0">
              <a:latin typeface="Arial" panose="020B0604020202020204" pitchFamily="34" charset="0"/>
              <a:cs typeface="Arial" panose="020B0604020202020204" pitchFamily="34" charset="0"/>
            </a:rPr>
            <a:t>29 </a:t>
          </a:r>
          <a:r>
            <a:rPr lang="es-MX" sz="2000" kern="1200" dirty="0">
              <a:latin typeface="Arial" panose="020B0604020202020204" pitchFamily="34" charset="0"/>
              <a:cs typeface="Arial" panose="020B0604020202020204" pitchFamily="34" charset="0"/>
            </a:rPr>
            <a:t>senadores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000" b="1" kern="1200" dirty="0">
              <a:latin typeface="Arial" panose="020B0604020202020204" pitchFamily="34" charset="0"/>
              <a:cs typeface="Arial" panose="020B0604020202020204" pitchFamily="34" charset="0"/>
            </a:rPr>
            <a:t>89 </a:t>
          </a:r>
          <a:r>
            <a:rPr lang="es-MX" sz="2000" kern="1200" dirty="0">
              <a:latin typeface="Arial" panose="020B0604020202020204" pitchFamily="34" charset="0"/>
              <a:cs typeface="Arial" panose="020B0604020202020204" pitchFamily="34" charset="0"/>
            </a:rPr>
            <a:t>diputados</a:t>
          </a:r>
          <a:endParaRPr lang="es-CL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299843" y="4251074"/>
        <a:ext cx="1800720" cy="1118064"/>
      </dsp:txXfrm>
    </dsp:sp>
    <dsp:sp modelId="{3E32EBFC-7BE3-4E2C-AB71-0229DDB40C6A}">
      <dsp:nvSpPr>
        <dsp:cNvPr id="0" name=""/>
        <dsp:cNvSpPr/>
      </dsp:nvSpPr>
      <dsp:spPr>
        <a:xfrm>
          <a:off x="9372288" y="1276942"/>
          <a:ext cx="1887216" cy="5333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D8C98B4-2973-4AC3-A135-55A7BDDD19AB}">
      <dsp:nvSpPr>
        <dsp:cNvPr id="0" name=""/>
        <dsp:cNvSpPr/>
      </dsp:nvSpPr>
      <dsp:spPr>
        <a:xfrm>
          <a:off x="9580098" y="1474361"/>
          <a:ext cx="1887216" cy="5333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200" kern="1200" dirty="0">
              <a:latin typeface="Arial" panose="020B0604020202020204" pitchFamily="34" charset="0"/>
              <a:cs typeface="Arial" panose="020B0604020202020204" pitchFamily="34" charset="0"/>
            </a:rPr>
            <a:t>Ley interpretativa de la constitución </a:t>
          </a:r>
          <a:endParaRPr lang="es-CL" sz="1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595718" y="1489981"/>
        <a:ext cx="1855976" cy="502067"/>
      </dsp:txXfrm>
    </dsp:sp>
    <dsp:sp modelId="{D01CDE86-E0DE-4106-9C49-32124875599D}">
      <dsp:nvSpPr>
        <dsp:cNvPr id="0" name=""/>
        <dsp:cNvSpPr/>
      </dsp:nvSpPr>
      <dsp:spPr>
        <a:xfrm>
          <a:off x="9380751" y="2354192"/>
          <a:ext cx="1870290" cy="118763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1AD876-64B5-4723-A40F-B1B4C3EE821E}">
      <dsp:nvSpPr>
        <dsp:cNvPr id="0" name=""/>
        <dsp:cNvSpPr/>
      </dsp:nvSpPr>
      <dsp:spPr>
        <a:xfrm>
          <a:off x="9588562" y="2551611"/>
          <a:ext cx="1870290" cy="118763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600" b="1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4/7 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200" kern="1200" dirty="0">
              <a:latin typeface="Arial" panose="020B0604020202020204" pitchFamily="34" charset="0"/>
              <a:cs typeface="Arial" panose="020B0604020202020204" pitchFamily="34" charset="0"/>
            </a:rPr>
            <a:t>Diputados y senadores en ejercicio</a:t>
          </a:r>
          <a:endParaRPr lang="es-CL" sz="1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623347" y="2586396"/>
        <a:ext cx="1800720" cy="1118064"/>
      </dsp:txXfrm>
    </dsp:sp>
    <dsp:sp modelId="{28214D33-B27E-4FA5-8992-D821ECC6CC8A}">
      <dsp:nvSpPr>
        <dsp:cNvPr id="0" name=""/>
        <dsp:cNvSpPr/>
      </dsp:nvSpPr>
      <dsp:spPr>
        <a:xfrm>
          <a:off x="9380751" y="4085769"/>
          <a:ext cx="1870290" cy="118763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AA8170-760A-4516-BE87-96C3F0F18333}">
      <dsp:nvSpPr>
        <dsp:cNvPr id="0" name=""/>
        <dsp:cNvSpPr/>
      </dsp:nvSpPr>
      <dsp:spPr>
        <a:xfrm>
          <a:off x="9588562" y="4283189"/>
          <a:ext cx="1870290" cy="118763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000" b="1" kern="1200" dirty="0">
              <a:latin typeface="Arial" panose="020B0604020202020204" pitchFamily="34" charset="0"/>
              <a:cs typeface="Arial" panose="020B0604020202020204" pitchFamily="34" charset="0"/>
            </a:rPr>
            <a:t>29 </a:t>
          </a:r>
          <a:r>
            <a:rPr lang="es-MX" sz="2000" kern="1200" dirty="0">
              <a:latin typeface="Arial" panose="020B0604020202020204" pitchFamily="34" charset="0"/>
              <a:cs typeface="Arial" panose="020B0604020202020204" pitchFamily="34" charset="0"/>
            </a:rPr>
            <a:t>senadores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000" b="1" kern="1200" dirty="0">
              <a:latin typeface="Arial" panose="020B0604020202020204" pitchFamily="34" charset="0"/>
              <a:cs typeface="Arial" panose="020B0604020202020204" pitchFamily="34" charset="0"/>
            </a:rPr>
            <a:t>89 </a:t>
          </a:r>
          <a:r>
            <a:rPr lang="es-MX" sz="2000" kern="1200" dirty="0">
              <a:latin typeface="Arial" panose="020B0604020202020204" pitchFamily="34" charset="0"/>
              <a:cs typeface="Arial" panose="020B0604020202020204" pitchFamily="34" charset="0"/>
            </a:rPr>
            <a:t>diputados</a:t>
          </a:r>
          <a:endParaRPr lang="es-CL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623347" y="4317974"/>
        <a:ext cx="1800720" cy="111806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7C6D81-7996-4AAC-BC05-FA1182C81FBE}">
      <dsp:nvSpPr>
        <dsp:cNvPr id="0" name=""/>
        <dsp:cNvSpPr/>
      </dsp:nvSpPr>
      <dsp:spPr>
        <a:xfrm>
          <a:off x="2878624" y="65043"/>
          <a:ext cx="4048168" cy="108132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>
              <a:latin typeface="Arial" panose="020B0604020202020204" pitchFamily="34" charset="0"/>
              <a:cs typeface="Arial" panose="020B0604020202020204" pitchFamily="34" charset="0"/>
            </a:rPr>
            <a:t>DECRETO CON JERARQUÍA DE LEY</a:t>
          </a:r>
        </a:p>
      </dsp:txBody>
      <dsp:txXfrm>
        <a:off x="2910295" y="96714"/>
        <a:ext cx="3984826" cy="1017981"/>
      </dsp:txXfrm>
    </dsp:sp>
    <dsp:sp modelId="{7B492253-91ED-409C-A6E1-690C05CAE04F}">
      <dsp:nvSpPr>
        <dsp:cNvPr id="0" name=""/>
        <dsp:cNvSpPr/>
      </dsp:nvSpPr>
      <dsp:spPr>
        <a:xfrm>
          <a:off x="1022752" y="1146366"/>
          <a:ext cx="3879956" cy="463932"/>
        </a:xfrm>
        <a:custGeom>
          <a:avLst/>
          <a:gdLst/>
          <a:ahLst/>
          <a:cxnLst/>
          <a:rect l="0" t="0" r="0" b="0"/>
          <a:pathLst>
            <a:path>
              <a:moveTo>
                <a:pt x="3879956" y="0"/>
              </a:moveTo>
              <a:lnTo>
                <a:pt x="3879956" y="231966"/>
              </a:lnTo>
              <a:lnTo>
                <a:pt x="0" y="231966"/>
              </a:lnTo>
              <a:lnTo>
                <a:pt x="0" y="463932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9A1ED60-3B47-4860-97D7-4D541CBF776F}">
      <dsp:nvSpPr>
        <dsp:cNvPr id="0" name=""/>
        <dsp:cNvSpPr/>
      </dsp:nvSpPr>
      <dsp:spPr>
        <a:xfrm>
          <a:off x="216970" y="1610299"/>
          <a:ext cx="1611563" cy="808101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kern="1200" dirty="0">
              <a:latin typeface="Arial" panose="020B0604020202020204" pitchFamily="34" charset="0"/>
              <a:cs typeface="Arial" panose="020B0604020202020204" pitchFamily="34" charset="0"/>
            </a:rPr>
            <a:t>Art. 64 C.P.R.</a:t>
          </a:r>
        </a:p>
      </dsp:txBody>
      <dsp:txXfrm>
        <a:off x="240638" y="1633967"/>
        <a:ext cx="1564227" cy="760765"/>
      </dsp:txXfrm>
    </dsp:sp>
    <dsp:sp modelId="{409B3EA4-ABF4-4C86-A3E1-06FE77DED58C}">
      <dsp:nvSpPr>
        <dsp:cNvPr id="0" name=""/>
        <dsp:cNvSpPr/>
      </dsp:nvSpPr>
      <dsp:spPr>
        <a:xfrm>
          <a:off x="4078272" y="1146366"/>
          <a:ext cx="824436" cy="430495"/>
        </a:xfrm>
        <a:custGeom>
          <a:avLst/>
          <a:gdLst/>
          <a:ahLst/>
          <a:cxnLst/>
          <a:rect l="0" t="0" r="0" b="0"/>
          <a:pathLst>
            <a:path>
              <a:moveTo>
                <a:pt x="824436" y="0"/>
              </a:moveTo>
              <a:lnTo>
                <a:pt x="824436" y="215247"/>
              </a:lnTo>
              <a:lnTo>
                <a:pt x="0" y="215247"/>
              </a:lnTo>
              <a:lnTo>
                <a:pt x="0" y="430495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F1F27C2-742E-46D0-BE79-C34DCA7F92CF}">
      <dsp:nvSpPr>
        <dsp:cNvPr id="0" name=""/>
        <dsp:cNvSpPr/>
      </dsp:nvSpPr>
      <dsp:spPr>
        <a:xfrm>
          <a:off x="2338906" y="1576861"/>
          <a:ext cx="3478731" cy="86508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>
              <a:latin typeface="Arial" panose="020B0604020202020204" pitchFamily="34" charset="0"/>
              <a:cs typeface="Arial" panose="020B0604020202020204" pitchFamily="34" charset="0"/>
            </a:rPr>
            <a:t>Decreto con Fuerza de Ley</a:t>
          </a:r>
        </a:p>
      </dsp:txBody>
      <dsp:txXfrm>
        <a:off x="2364243" y="1602198"/>
        <a:ext cx="3428057" cy="814410"/>
      </dsp:txXfrm>
    </dsp:sp>
    <dsp:sp modelId="{15D58EC5-C6C9-43A8-892C-0479281A0E15}">
      <dsp:nvSpPr>
        <dsp:cNvPr id="0" name=""/>
        <dsp:cNvSpPr/>
      </dsp:nvSpPr>
      <dsp:spPr>
        <a:xfrm>
          <a:off x="4032552" y="2441945"/>
          <a:ext cx="91440" cy="49737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48685"/>
              </a:lnTo>
              <a:lnTo>
                <a:pt x="57271" y="248685"/>
              </a:lnTo>
              <a:lnTo>
                <a:pt x="57271" y="497370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BCCAFD5-F169-467D-ADC7-98E2A9B463AD}">
      <dsp:nvSpPr>
        <dsp:cNvPr id="0" name=""/>
        <dsp:cNvSpPr/>
      </dsp:nvSpPr>
      <dsp:spPr>
        <a:xfrm>
          <a:off x="2526851" y="2939316"/>
          <a:ext cx="3125945" cy="241430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600" b="0" kern="1200" dirty="0">
              <a:latin typeface="Arial" panose="020B0604020202020204" pitchFamily="34" charset="0"/>
              <a:cs typeface="Arial" panose="020B0604020202020204" pitchFamily="34" charset="0"/>
            </a:rPr>
            <a:t>Norma jurídica dictada por el P. De la R. por delegación de facultades que le confiere el legislativo sobre materias que la propia Constitución señala, </a:t>
          </a:r>
          <a:r>
            <a:rPr lang="es-ES" altLang="es-ES" sz="1600" b="0" u="sng" kern="1200" dirty="0">
              <a:latin typeface="Arial" panose="020B0604020202020204" pitchFamily="34" charset="0"/>
              <a:cs typeface="Arial" panose="020B0604020202020204" pitchFamily="34" charset="0"/>
            </a:rPr>
            <a:t>o bien para fijar el texto refundido, coordinado y sistematizado de las leyes.</a:t>
          </a:r>
        </a:p>
        <a:p>
          <a:pPr marL="0" lvl="0" indent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600" b="0" u="sng" kern="1200" dirty="0">
              <a:latin typeface="Arial" panose="020B0604020202020204" pitchFamily="34" charset="0"/>
              <a:cs typeface="Arial" panose="020B0604020202020204" pitchFamily="34" charset="0"/>
            </a:rPr>
            <a:t>DFL N°1/19653, DFL N° 29</a:t>
          </a:r>
          <a:endParaRPr lang="es-ES" altLang="es-ES" sz="1600" u="sng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597564" y="3010029"/>
        <a:ext cx="2984519" cy="2272881"/>
      </dsp:txXfrm>
    </dsp:sp>
    <dsp:sp modelId="{82293CB9-79CE-4DF3-B7C4-794483B53BEC}">
      <dsp:nvSpPr>
        <dsp:cNvPr id="0" name=""/>
        <dsp:cNvSpPr/>
      </dsp:nvSpPr>
      <dsp:spPr>
        <a:xfrm>
          <a:off x="4902709" y="1146366"/>
          <a:ext cx="3824528" cy="4639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1966"/>
              </a:lnTo>
              <a:lnTo>
                <a:pt x="3824528" y="231966"/>
              </a:lnTo>
              <a:lnTo>
                <a:pt x="3824528" y="463932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1313883-2278-4604-B5D0-A5D8B8E4E6E7}">
      <dsp:nvSpPr>
        <dsp:cNvPr id="0" name=""/>
        <dsp:cNvSpPr/>
      </dsp:nvSpPr>
      <dsp:spPr>
        <a:xfrm>
          <a:off x="7866027" y="1610299"/>
          <a:ext cx="1722420" cy="70189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latin typeface="Arial" panose="020B0604020202020204" pitchFamily="34" charset="0"/>
              <a:cs typeface="Arial" panose="020B0604020202020204" pitchFamily="34" charset="0"/>
            </a:rPr>
            <a:t>Decreto Ley</a:t>
          </a:r>
        </a:p>
      </dsp:txBody>
      <dsp:txXfrm>
        <a:off x="7886585" y="1630857"/>
        <a:ext cx="1681304" cy="660779"/>
      </dsp:txXfrm>
    </dsp:sp>
    <dsp:sp modelId="{01C8C5BA-3528-4A5E-8879-958384631EF9}">
      <dsp:nvSpPr>
        <dsp:cNvPr id="0" name=""/>
        <dsp:cNvSpPr/>
      </dsp:nvSpPr>
      <dsp:spPr>
        <a:xfrm>
          <a:off x="7552898" y="2312195"/>
          <a:ext cx="1174339" cy="463932"/>
        </a:xfrm>
        <a:custGeom>
          <a:avLst/>
          <a:gdLst/>
          <a:ahLst/>
          <a:cxnLst/>
          <a:rect l="0" t="0" r="0" b="0"/>
          <a:pathLst>
            <a:path>
              <a:moveTo>
                <a:pt x="1174339" y="0"/>
              </a:moveTo>
              <a:lnTo>
                <a:pt x="1174339" y="231966"/>
              </a:lnTo>
              <a:lnTo>
                <a:pt x="0" y="231966"/>
              </a:lnTo>
              <a:lnTo>
                <a:pt x="0" y="463932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BE159F2-4644-4B49-8D67-50776EA76F8A}">
      <dsp:nvSpPr>
        <dsp:cNvPr id="0" name=""/>
        <dsp:cNvSpPr/>
      </dsp:nvSpPr>
      <dsp:spPr>
        <a:xfrm>
          <a:off x="6174721" y="2776128"/>
          <a:ext cx="2756353" cy="157682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altLang="es-ES" sz="12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altLang="es-ES" sz="12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600" kern="1200" dirty="0">
              <a:latin typeface="Arial" panose="020B0604020202020204" pitchFamily="34" charset="0"/>
              <a:cs typeface="Arial" panose="020B0604020202020204" pitchFamily="34" charset="0"/>
            </a:rPr>
            <a:t>Forman parte de la actividad legislativa en cuanto no este funcionando el Congreso ni rigiendo la Constitución.</a:t>
          </a:r>
        </a:p>
        <a:p>
          <a:pPr lvl="0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220905" y="2822312"/>
        <a:ext cx="2663985" cy="1484458"/>
      </dsp:txXfrm>
    </dsp:sp>
    <dsp:sp modelId="{BA0FC695-5F6F-4F25-AA4D-7EB1B83BDDDB}">
      <dsp:nvSpPr>
        <dsp:cNvPr id="0" name=""/>
        <dsp:cNvSpPr/>
      </dsp:nvSpPr>
      <dsp:spPr>
        <a:xfrm>
          <a:off x="8727237" y="2312195"/>
          <a:ext cx="1663747" cy="4639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1966"/>
              </a:lnTo>
              <a:lnTo>
                <a:pt x="1663747" y="231966"/>
              </a:lnTo>
              <a:lnTo>
                <a:pt x="1663747" y="463932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EDFA5BB-B8CA-41A7-9B40-65CB73E7AFD1}">
      <dsp:nvSpPr>
        <dsp:cNvPr id="0" name=""/>
        <dsp:cNvSpPr/>
      </dsp:nvSpPr>
      <dsp:spPr>
        <a:xfrm>
          <a:off x="9502217" y="2776128"/>
          <a:ext cx="1777535" cy="52529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18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600" kern="1200" dirty="0">
              <a:latin typeface="Arial" panose="020B0604020202020204" pitchFamily="34" charset="0"/>
              <a:cs typeface="Arial" panose="020B0604020202020204" pitchFamily="34" charset="0"/>
            </a:rPr>
            <a:t>Ejemplos</a:t>
          </a:r>
          <a:endParaRPr lang="es-ES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517602" y="2791513"/>
        <a:ext cx="1746765" cy="494529"/>
      </dsp:txXfrm>
    </dsp:sp>
    <dsp:sp modelId="{2D213684-BFC9-4417-9C40-FDC400A4B3AD}">
      <dsp:nvSpPr>
        <dsp:cNvPr id="0" name=""/>
        <dsp:cNvSpPr/>
      </dsp:nvSpPr>
      <dsp:spPr>
        <a:xfrm>
          <a:off x="10345265" y="3301427"/>
          <a:ext cx="91440" cy="50613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53069"/>
              </a:lnTo>
              <a:lnTo>
                <a:pt x="63482" y="253069"/>
              </a:lnTo>
              <a:lnTo>
                <a:pt x="63482" y="506139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AB587E4-DD68-46B9-997E-6BC7BFA9D995}">
      <dsp:nvSpPr>
        <dsp:cNvPr id="0" name=""/>
        <dsp:cNvSpPr/>
      </dsp:nvSpPr>
      <dsp:spPr>
        <a:xfrm>
          <a:off x="9470762" y="3807567"/>
          <a:ext cx="1875970" cy="61621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1" action="ppaction://hlinkfile"/>
            </a:rPr>
            <a:t>D.L. 2.222</a:t>
          </a: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488810" y="3825615"/>
        <a:ext cx="1839874" cy="58012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D64559-2188-4B87-8834-F2C98C7128D9}">
      <dsp:nvSpPr>
        <dsp:cNvPr id="0" name=""/>
        <dsp:cNvSpPr/>
      </dsp:nvSpPr>
      <dsp:spPr>
        <a:xfrm>
          <a:off x="10048637" y="4540624"/>
          <a:ext cx="91440" cy="47272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72720"/>
              </a:lnTo>
              <a:lnTo>
                <a:pt x="120133" y="472720"/>
              </a:lnTo>
            </a:path>
          </a:pathLst>
        </a:custGeom>
        <a:noFill/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20DE319-42AD-4AF3-B25B-7BA3C510530E}">
      <dsp:nvSpPr>
        <dsp:cNvPr id="0" name=""/>
        <dsp:cNvSpPr/>
      </dsp:nvSpPr>
      <dsp:spPr>
        <a:xfrm>
          <a:off x="10832870" y="2483792"/>
          <a:ext cx="91440" cy="28376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83764"/>
              </a:lnTo>
            </a:path>
          </a:pathLst>
        </a:custGeom>
        <a:noFill/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B03FCEC-17CE-4632-BD8C-8B1393717A6F}">
      <dsp:nvSpPr>
        <dsp:cNvPr id="0" name=""/>
        <dsp:cNvSpPr/>
      </dsp:nvSpPr>
      <dsp:spPr>
        <a:xfrm>
          <a:off x="5779811" y="1524398"/>
          <a:ext cx="5098779" cy="2837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1882"/>
              </a:lnTo>
              <a:lnTo>
                <a:pt x="5098779" y="141882"/>
              </a:lnTo>
              <a:lnTo>
                <a:pt x="5098779" y="283764"/>
              </a:lnTo>
            </a:path>
          </a:pathLst>
        </a:custGeom>
        <a:noFill/>
        <a:ln w="15875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06AC894-42A1-497F-BBCC-021B0425665D}">
      <dsp:nvSpPr>
        <dsp:cNvPr id="0" name=""/>
        <dsp:cNvSpPr/>
      </dsp:nvSpPr>
      <dsp:spPr>
        <a:xfrm>
          <a:off x="7818347" y="2485650"/>
          <a:ext cx="100035" cy="887195"/>
        </a:xfrm>
        <a:custGeom>
          <a:avLst/>
          <a:gdLst/>
          <a:ahLst/>
          <a:cxnLst/>
          <a:rect l="0" t="0" r="0" b="0"/>
          <a:pathLst>
            <a:path>
              <a:moveTo>
                <a:pt x="100035" y="0"/>
              </a:moveTo>
              <a:lnTo>
                <a:pt x="0" y="887195"/>
              </a:lnTo>
            </a:path>
          </a:pathLst>
        </a:custGeom>
        <a:noFill/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16F9A66-6033-4DE8-A62B-6DB339D5F74C}">
      <dsp:nvSpPr>
        <dsp:cNvPr id="0" name=""/>
        <dsp:cNvSpPr/>
      </dsp:nvSpPr>
      <dsp:spPr>
        <a:xfrm>
          <a:off x="5779811" y="1524398"/>
          <a:ext cx="2782197" cy="28562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3740"/>
              </a:lnTo>
              <a:lnTo>
                <a:pt x="2782197" y="143740"/>
              </a:lnTo>
              <a:lnTo>
                <a:pt x="2782197" y="285622"/>
              </a:lnTo>
            </a:path>
          </a:pathLst>
        </a:custGeom>
        <a:noFill/>
        <a:ln w="15875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DC7A5C-3258-46C5-8830-7F89996F4025}">
      <dsp:nvSpPr>
        <dsp:cNvPr id="0" name=""/>
        <dsp:cNvSpPr/>
      </dsp:nvSpPr>
      <dsp:spPr>
        <a:xfrm>
          <a:off x="5179214" y="2483792"/>
          <a:ext cx="304286" cy="9543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54302"/>
              </a:lnTo>
              <a:lnTo>
                <a:pt x="304286" y="954302"/>
              </a:lnTo>
            </a:path>
          </a:pathLst>
        </a:custGeom>
        <a:noFill/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7D6AD54-9EB2-4D59-98D5-D44D0ECD3F49}">
      <dsp:nvSpPr>
        <dsp:cNvPr id="0" name=""/>
        <dsp:cNvSpPr/>
      </dsp:nvSpPr>
      <dsp:spPr>
        <a:xfrm>
          <a:off x="5779811" y="1524398"/>
          <a:ext cx="210833" cy="2837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1882"/>
              </a:lnTo>
              <a:lnTo>
                <a:pt x="210833" y="141882"/>
              </a:lnTo>
              <a:lnTo>
                <a:pt x="210833" y="283764"/>
              </a:lnTo>
            </a:path>
          </a:pathLst>
        </a:custGeom>
        <a:noFill/>
        <a:ln w="15875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3B5C3A-9996-4655-A8E8-D75C5305F8D8}">
      <dsp:nvSpPr>
        <dsp:cNvPr id="0" name=""/>
        <dsp:cNvSpPr/>
      </dsp:nvSpPr>
      <dsp:spPr>
        <a:xfrm>
          <a:off x="2919284" y="4337267"/>
          <a:ext cx="91440" cy="422457"/>
        </a:xfrm>
        <a:custGeom>
          <a:avLst/>
          <a:gdLst/>
          <a:ahLst/>
          <a:cxnLst/>
          <a:rect l="0" t="0" r="0" b="0"/>
          <a:pathLst>
            <a:path>
              <a:moveTo>
                <a:pt x="93772" y="0"/>
              </a:moveTo>
              <a:lnTo>
                <a:pt x="45720" y="422457"/>
              </a:lnTo>
            </a:path>
          </a:pathLst>
        </a:custGeom>
        <a:noFill/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FAA270F-0122-457D-A2E5-591DC4C24883}">
      <dsp:nvSpPr>
        <dsp:cNvPr id="0" name=""/>
        <dsp:cNvSpPr/>
      </dsp:nvSpPr>
      <dsp:spPr>
        <a:xfrm>
          <a:off x="3939194" y="2483792"/>
          <a:ext cx="91440" cy="28376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83764"/>
              </a:lnTo>
            </a:path>
          </a:pathLst>
        </a:custGeom>
        <a:noFill/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ED2FDDF-2686-46AF-B097-537D585F1997}">
      <dsp:nvSpPr>
        <dsp:cNvPr id="0" name=""/>
        <dsp:cNvSpPr/>
      </dsp:nvSpPr>
      <dsp:spPr>
        <a:xfrm>
          <a:off x="3984914" y="1524398"/>
          <a:ext cx="1794897" cy="283764"/>
        </a:xfrm>
        <a:custGeom>
          <a:avLst/>
          <a:gdLst/>
          <a:ahLst/>
          <a:cxnLst/>
          <a:rect l="0" t="0" r="0" b="0"/>
          <a:pathLst>
            <a:path>
              <a:moveTo>
                <a:pt x="1794897" y="0"/>
              </a:moveTo>
              <a:lnTo>
                <a:pt x="1794897" y="141882"/>
              </a:lnTo>
              <a:lnTo>
                <a:pt x="0" y="141882"/>
              </a:lnTo>
              <a:lnTo>
                <a:pt x="0" y="283764"/>
              </a:lnTo>
            </a:path>
          </a:pathLst>
        </a:custGeom>
        <a:noFill/>
        <a:ln w="15875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C819F80-E62A-4ED1-B2B4-447698D998DB}">
      <dsp:nvSpPr>
        <dsp:cNvPr id="0" name=""/>
        <dsp:cNvSpPr/>
      </dsp:nvSpPr>
      <dsp:spPr>
        <a:xfrm>
          <a:off x="18057" y="2483792"/>
          <a:ext cx="91440" cy="1119703"/>
        </a:xfrm>
        <a:custGeom>
          <a:avLst/>
          <a:gdLst/>
          <a:ahLst/>
          <a:cxnLst/>
          <a:rect l="0" t="0" r="0" b="0"/>
          <a:pathLst>
            <a:path>
              <a:moveTo>
                <a:pt x="122471" y="0"/>
              </a:moveTo>
              <a:lnTo>
                <a:pt x="45720" y="1119703"/>
              </a:lnTo>
            </a:path>
          </a:pathLst>
        </a:custGeom>
        <a:noFill/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C68CCB7-DEEA-4D6D-812E-5573379D65DC}">
      <dsp:nvSpPr>
        <dsp:cNvPr id="0" name=""/>
        <dsp:cNvSpPr/>
      </dsp:nvSpPr>
      <dsp:spPr>
        <a:xfrm>
          <a:off x="681032" y="1524398"/>
          <a:ext cx="5098779" cy="283764"/>
        </a:xfrm>
        <a:custGeom>
          <a:avLst/>
          <a:gdLst/>
          <a:ahLst/>
          <a:cxnLst/>
          <a:rect l="0" t="0" r="0" b="0"/>
          <a:pathLst>
            <a:path>
              <a:moveTo>
                <a:pt x="5098779" y="0"/>
              </a:moveTo>
              <a:lnTo>
                <a:pt x="5098779" y="141882"/>
              </a:lnTo>
              <a:lnTo>
                <a:pt x="0" y="141882"/>
              </a:lnTo>
              <a:lnTo>
                <a:pt x="0" y="283764"/>
              </a:lnTo>
            </a:path>
          </a:pathLst>
        </a:custGeom>
        <a:noFill/>
        <a:ln w="15875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DA2112-B9BB-47BD-B6D6-F353D38271AF}">
      <dsp:nvSpPr>
        <dsp:cNvPr id="0" name=""/>
        <dsp:cNvSpPr/>
      </dsp:nvSpPr>
      <dsp:spPr>
        <a:xfrm>
          <a:off x="4033735" y="848769"/>
          <a:ext cx="3492152" cy="67562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2000" kern="1200" dirty="0">
              <a:latin typeface="Arial" panose="020B0604020202020204" pitchFamily="34" charset="0"/>
              <a:cs typeface="Arial" panose="020B0604020202020204" pitchFamily="34" charset="0"/>
            </a:rPr>
            <a:t>NORMAS DE JERARQUÍA INFERIOR A UNA LEY</a:t>
          </a:r>
          <a:endParaRPr lang="es-E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033735" y="848769"/>
        <a:ext cx="3492152" cy="675629"/>
      </dsp:txXfrm>
    </dsp:sp>
    <dsp:sp modelId="{F3E90C6C-99D3-4FA9-AF15-463C319E8905}">
      <dsp:nvSpPr>
        <dsp:cNvPr id="0" name=""/>
        <dsp:cNvSpPr/>
      </dsp:nvSpPr>
      <dsp:spPr>
        <a:xfrm>
          <a:off x="5403" y="1808163"/>
          <a:ext cx="1351258" cy="67562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DECRETO SUPREMO</a:t>
          </a:r>
        </a:p>
      </dsp:txBody>
      <dsp:txXfrm>
        <a:off x="5403" y="1808163"/>
        <a:ext cx="1351258" cy="675629"/>
      </dsp:txXfrm>
    </dsp:sp>
    <dsp:sp modelId="{563AAE78-EBC4-48B2-BB07-B727A9494982}">
      <dsp:nvSpPr>
        <dsp:cNvPr id="0" name=""/>
        <dsp:cNvSpPr/>
      </dsp:nvSpPr>
      <dsp:spPr>
        <a:xfrm>
          <a:off x="63777" y="2794176"/>
          <a:ext cx="2143109" cy="161863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200" kern="1200" dirty="0">
              <a:latin typeface="Arial" panose="020B0604020202020204" pitchFamily="34" charset="0"/>
              <a:cs typeface="Arial" panose="020B0604020202020204" pitchFamily="34" charset="0"/>
            </a:rPr>
            <a:t>Orden escrita y firmada por el </a:t>
          </a:r>
          <a:r>
            <a:rPr lang="es-ES" altLang="es-ES" sz="1200" kern="1200" dirty="0" err="1">
              <a:latin typeface="Arial" panose="020B0604020202020204" pitchFamily="34" charset="0"/>
              <a:cs typeface="Arial" panose="020B0604020202020204" pitchFamily="34" charset="0"/>
            </a:rPr>
            <a:t>P.de</a:t>
          </a:r>
          <a:r>
            <a:rPr lang="es-ES" altLang="es-ES" sz="1200" kern="1200" dirty="0">
              <a:latin typeface="Arial" panose="020B0604020202020204" pitchFamily="34" charset="0"/>
              <a:cs typeface="Arial" panose="020B0604020202020204" pitchFamily="34" charset="0"/>
            </a:rPr>
            <a:t> la R. cuyo efecto es especifico y que  tiene por necesidad la </a:t>
          </a:r>
          <a:r>
            <a:rPr lang="es-ES" altLang="es-ES" sz="1200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ejecución</a:t>
          </a:r>
          <a:r>
            <a:rPr lang="es-ES" altLang="es-ES" sz="1200" kern="1200" dirty="0">
              <a:latin typeface="Arial" panose="020B0604020202020204" pitchFamily="34" charset="0"/>
              <a:cs typeface="Arial" panose="020B0604020202020204" pitchFamily="34" charset="0"/>
            </a:rPr>
            <a:t> de las leyes para la administración del Estado.</a:t>
          </a:r>
        </a:p>
      </dsp:txBody>
      <dsp:txXfrm>
        <a:off x="63777" y="2794176"/>
        <a:ext cx="2143109" cy="1618639"/>
      </dsp:txXfrm>
    </dsp:sp>
    <dsp:sp modelId="{8E417B16-ECA4-477A-B677-5EA719C27689}">
      <dsp:nvSpPr>
        <dsp:cNvPr id="0" name=""/>
        <dsp:cNvSpPr/>
      </dsp:nvSpPr>
      <dsp:spPr>
        <a:xfrm>
          <a:off x="3309284" y="1808163"/>
          <a:ext cx="1351258" cy="67562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REGLAMENTO</a:t>
          </a:r>
        </a:p>
      </dsp:txBody>
      <dsp:txXfrm>
        <a:off x="3309284" y="1808163"/>
        <a:ext cx="1351258" cy="675629"/>
      </dsp:txXfrm>
    </dsp:sp>
    <dsp:sp modelId="{54A13793-BB98-4109-BB93-B5767F09CC4F}">
      <dsp:nvSpPr>
        <dsp:cNvPr id="0" name=""/>
        <dsp:cNvSpPr/>
      </dsp:nvSpPr>
      <dsp:spPr>
        <a:xfrm>
          <a:off x="2770091" y="2767556"/>
          <a:ext cx="2429644" cy="156971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200" kern="1200" dirty="0">
              <a:latin typeface="Arial" panose="020B0604020202020204" pitchFamily="34" charset="0"/>
              <a:cs typeface="Arial" panose="020B0604020202020204" pitchFamily="34" charset="0"/>
            </a:rPr>
            <a:t>Conjunto de normas jurídicas dictadas por cualquier autoridad administrativa  cuyo alcance es general y que tienen por finalidad </a:t>
          </a:r>
          <a:r>
            <a:rPr lang="es-ES" altLang="es-ES" sz="1200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complementar</a:t>
          </a:r>
          <a:r>
            <a:rPr lang="es-ES" altLang="es-ES" sz="1200" kern="1200" dirty="0">
              <a:latin typeface="Arial" panose="020B0604020202020204" pitchFamily="34" charset="0"/>
              <a:cs typeface="Arial" panose="020B0604020202020204" pitchFamily="34" charset="0"/>
            </a:rPr>
            <a:t> en detalle las </a:t>
          </a:r>
          <a:r>
            <a:rPr lang="es-ES" altLang="es-ES" sz="1200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leyes</a:t>
          </a:r>
          <a:r>
            <a:rPr lang="es-ES" altLang="es-ES" sz="1200" kern="1200" dirty="0">
              <a:latin typeface="Arial" panose="020B0604020202020204" pitchFamily="34" charset="0"/>
              <a:cs typeface="Arial" panose="020B0604020202020204" pitchFamily="34" charset="0"/>
            </a:rPr>
            <a:t> que así lo requieran.</a:t>
          </a:r>
        </a:p>
      </dsp:txBody>
      <dsp:txXfrm>
        <a:off x="2770091" y="2767556"/>
        <a:ext cx="2429644" cy="1569710"/>
      </dsp:txXfrm>
    </dsp:sp>
    <dsp:sp modelId="{DC8C82BB-8B45-451F-A47B-16E57332FBA6}">
      <dsp:nvSpPr>
        <dsp:cNvPr id="0" name=""/>
        <dsp:cNvSpPr/>
      </dsp:nvSpPr>
      <dsp:spPr>
        <a:xfrm>
          <a:off x="2965004" y="4514572"/>
          <a:ext cx="2183917" cy="49030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1" action="ppaction://hlinkfile"/>
            </a:rPr>
            <a:t>Ejemplo</a:t>
          </a: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965004" y="4514572"/>
        <a:ext cx="2183917" cy="490304"/>
      </dsp:txXfrm>
    </dsp:sp>
    <dsp:sp modelId="{600FFCC9-24B6-40CC-A462-9B7B782D65C2}">
      <dsp:nvSpPr>
        <dsp:cNvPr id="0" name=""/>
        <dsp:cNvSpPr/>
      </dsp:nvSpPr>
      <dsp:spPr>
        <a:xfrm>
          <a:off x="4976356" y="1808163"/>
          <a:ext cx="2028577" cy="67562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INSTRUCCIONES O CIRCULARES</a:t>
          </a: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976356" y="1808163"/>
        <a:ext cx="2028577" cy="675629"/>
      </dsp:txXfrm>
    </dsp:sp>
    <dsp:sp modelId="{F864C047-3F18-41A3-81AA-E0E7B5598C1A}">
      <dsp:nvSpPr>
        <dsp:cNvPr id="0" name=""/>
        <dsp:cNvSpPr/>
      </dsp:nvSpPr>
      <dsp:spPr>
        <a:xfrm>
          <a:off x="5483500" y="2767556"/>
          <a:ext cx="1770851" cy="134107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200" kern="1200" dirty="0">
              <a:latin typeface="Arial" panose="020B0604020202020204" pitchFamily="34" charset="0"/>
              <a:cs typeface="Arial" panose="020B0604020202020204" pitchFamily="34" charset="0"/>
            </a:rPr>
            <a:t>Normas emanadas de </a:t>
          </a:r>
          <a:r>
            <a:rPr lang="es-ES" altLang="es-ES" sz="1200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Jefes de Servicios </a:t>
          </a:r>
          <a:r>
            <a:rPr lang="es-ES" altLang="es-ES" sz="1200" kern="1200" dirty="0">
              <a:latin typeface="Arial" panose="020B0604020202020204" pitchFamily="34" charset="0"/>
              <a:cs typeface="Arial" panose="020B0604020202020204" pitchFamily="34" charset="0"/>
            </a:rPr>
            <a:t>descentralizados para la administración del respectivo servicio público.</a:t>
          </a:r>
        </a:p>
      </dsp:txBody>
      <dsp:txXfrm>
        <a:off x="5483500" y="2767556"/>
        <a:ext cx="1770851" cy="1341077"/>
      </dsp:txXfrm>
    </dsp:sp>
    <dsp:sp modelId="{D4DA82F8-7EA2-44B8-9A9D-628C5DE4657B}">
      <dsp:nvSpPr>
        <dsp:cNvPr id="0" name=""/>
        <dsp:cNvSpPr/>
      </dsp:nvSpPr>
      <dsp:spPr>
        <a:xfrm>
          <a:off x="7757476" y="1810021"/>
          <a:ext cx="1609065" cy="67562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RESOLUCIONES</a:t>
          </a:r>
        </a:p>
      </dsp:txBody>
      <dsp:txXfrm>
        <a:off x="7757476" y="1810021"/>
        <a:ext cx="1609065" cy="675629"/>
      </dsp:txXfrm>
    </dsp:sp>
    <dsp:sp modelId="{28654E74-6A1A-49E5-AA69-07865BDBAEE5}">
      <dsp:nvSpPr>
        <dsp:cNvPr id="0" name=""/>
        <dsp:cNvSpPr/>
      </dsp:nvSpPr>
      <dsp:spPr>
        <a:xfrm>
          <a:off x="7818347" y="2801385"/>
          <a:ext cx="1923570" cy="114292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200" kern="1200" dirty="0">
              <a:latin typeface="Arial" panose="020B0604020202020204" pitchFamily="34" charset="0"/>
              <a:cs typeface="Arial" panose="020B0604020202020204" pitchFamily="34" charset="0"/>
            </a:rPr>
            <a:t>Normas emanadas de Jefes de Servicios descentralizados para la </a:t>
          </a:r>
          <a:r>
            <a:rPr lang="es-ES" altLang="es-ES" sz="1200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administración</a:t>
          </a:r>
          <a:r>
            <a:rPr lang="es-ES" altLang="es-ES" sz="1200" kern="1200" dirty="0">
              <a:latin typeface="Arial" panose="020B0604020202020204" pitchFamily="34" charset="0"/>
              <a:cs typeface="Arial" panose="020B0604020202020204" pitchFamily="34" charset="0"/>
            </a:rPr>
            <a:t> del respectivo servicio público.</a:t>
          </a:r>
        </a:p>
      </dsp:txBody>
      <dsp:txXfrm>
        <a:off x="7818347" y="2801385"/>
        <a:ext cx="1923570" cy="1142921"/>
      </dsp:txXfrm>
    </dsp:sp>
    <dsp:sp modelId="{6334C095-BAEB-465E-9FA5-CE453FF34011}">
      <dsp:nvSpPr>
        <dsp:cNvPr id="0" name=""/>
        <dsp:cNvSpPr/>
      </dsp:nvSpPr>
      <dsp:spPr>
        <a:xfrm>
          <a:off x="10202961" y="1808163"/>
          <a:ext cx="1351258" cy="67562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ORDENANZAS</a:t>
          </a:r>
        </a:p>
      </dsp:txBody>
      <dsp:txXfrm>
        <a:off x="10202961" y="1808163"/>
        <a:ext cx="1351258" cy="675629"/>
      </dsp:txXfrm>
    </dsp:sp>
    <dsp:sp modelId="{6B291A17-62D9-4BCA-9FD3-CBA68B5CC260}">
      <dsp:nvSpPr>
        <dsp:cNvPr id="0" name=""/>
        <dsp:cNvSpPr/>
      </dsp:nvSpPr>
      <dsp:spPr>
        <a:xfrm>
          <a:off x="9898299" y="2767556"/>
          <a:ext cx="1960581" cy="177306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200" kern="1200" dirty="0">
              <a:latin typeface="Arial" panose="020B0604020202020204" pitchFamily="34" charset="0"/>
              <a:cs typeface="Arial" panose="020B0604020202020204" pitchFamily="34" charset="0"/>
            </a:rPr>
            <a:t>Normas de alcance general emanadas por autoridades gubernamentales  o </a:t>
          </a:r>
          <a:r>
            <a:rPr lang="es-ES" altLang="es-ES" sz="1200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municipales</a:t>
          </a:r>
          <a:r>
            <a:rPr lang="es-ES" altLang="es-ES" sz="1200" kern="1200" dirty="0">
              <a:latin typeface="Arial" panose="020B0604020202020204" pitchFamily="34" charset="0"/>
              <a:cs typeface="Arial" panose="020B0604020202020204" pitchFamily="34" charset="0"/>
            </a:rPr>
            <a:t> que regulan materias relativas a funcionamiento y organización</a:t>
          </a:r>
          <a:endParaRPr lang="en-US" sz="1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898299" y="2767556"/>
        <a:ext cx="1960581" cy="1773067"/>
      </dsp:txXfrm>
    </dsp:sp>
    <dsp:sp modelId="{72773EBA-E2FF-4F42-B63F-B99BCF02A1F9}">
      <dsp:nvSpPr>
        <dsp:cNvPr id="0" name=""/>
        <dsp:cNvSpPr/>
      </dsp:nvSpPr>
      <dsp:spPr>
        <a:xfrm>
          <a:off x="10168770" y="4729577"/>
          <a:ext cx="1557041" cy="56753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2" action="ppaction://hlinkfile"/>
            </a:rPr>
            <a:t>Ejemplo</a:t>
          </a: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(</a:t>
          </a: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Arts. 1°, 2°, 16° y 17°)</a:t>
          </a:r>
        </a:p>
      </dsp:txBody>
      <dsp:txXfrm>
        <a:off x="10168770" y="4729577"/>
        <a:ext cx="1557041" cy="567535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56B1A1-1680-410D-A927-6297F826F404}">
      <dsp:nvSpPr>
        <dsp:cNvPr id="0" name=""/>
        <dsp:cNvSpPr/>
      </dsp:nvSpPr>
      <dsp:spPr>
        <a:xfrm>
          <a:off x="7667517" y="2823998"/>
          <a:ext cx="2032282" cy="9671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59106"/>
              </a:lnTo>
              <a:lnTo>
                <a:pt x="2032282" y="659106"/>
              </a:lnTo>
              <a:lnTo>
                <a:pt x="2032282" y="967181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BBEEFD6-E891-49C1-ADF8-F03820367CCF}">
      <dsp:nvSpPr>
        <dsp:cNvPr id="0" name=""/>
        <dsp:cNvSpPr/>
      </dsp:nvSpPr>
      <dsp:spPr>
        <a:xfrm>
          <a:off x="5635235" y="2823998"/>
          <a:ext cx="2032282" cy="967181"/>
        </a:xfrm>
        <a:custGeom>
          <a:avLst/>
          <a:gdLst/>
          <a:ahLst/>
          <a:cxnLst/>
          <a:rect l="0" t="0" r="0" b="0"/>
          <a:pathLst>
            <a:path>
              <a:moveTo>
                <a:pt x="2032282" y="0"/>
              </a:moveTo>
              <a:lnTo>
                <a:pt x="2032282" y="659106"/>
              </a:lnTo>
              <a:lnTo>
                <a:pt x="0" y="659106"/>
              </a:lnTo>
              <a:lnTo>
                <a:pt x="0" y="967181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56AFD6F-D803-47F8-8F49-E0CE8A16A33C}">
      <dsp:nvSpPr>
        <dsp:cNvPr id="0" name=""/>
        <dsp:cNvSpPr/>
      </dsp:nvSpPr>
      <dsp:spPr>
        <a:xfrm>
          <a:off x="4591649" y="899698"/>
          <a:ext cx="3075867" cy="11679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59867"/>
              </a:lnTo>
              <a:lnTo>
                <a:pt x="3075867" y="859867"/>
              </a:lnTo>
              <a:lnTo>
                <a:pt x="3075867" y="1167943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8D99581-5384-47C8-8E23-50817E23FE1E}">
      <dsp:nvSpPr>
        <dsp:cNvPr id="0" name=""/>
        <dsp:cNvSpPr/>
      </dsp:nvSpPr>
      <dsp:spPr>
        <a:xfrm>
          <a:off x="1616946" y="899698"/>
          <a:ext cx="2974703" cy="1167943"/>
        </a:xfrm>
        <a:custGeom>
          <a:avLst/>
          <a:gdLst/>
          <a:ahLst/>
          <a:cxnLst/>
          <a:rect l="0" t="0" r="0" b="0"/>
          <a:pathLst>
            <a:path>
              <a:moveTo>
                <a:pt x="2974703" y="0"/>
              </a:moveTo>
              <a:lnTo>
                <a:pt x="2974703" y="859867"/>
              </a:lnTo>
              <a:lnTo>
                <a:pt x="0" y="859867"/>
              </a:lnTo>
              <a:lnTo>
                <a:pt x="0" y="1167943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9C681FE-F00F-4203-BB4F-EA15F857DEFC}">
      <dsp:nvSpPr>
        <dsp:cNvPr id="0" name=""/>
        <dsp:cNvSpPr/>
      </dsp:nvSpPr>
      <dsp:spPr>
        <a:xfrm>
          <a:off x="2325701" y="694"/>
          <a:ext cx="4531896" cy="89900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334CC5-8628-4342-A403-ED470EC82D88}">
      <dsp:nvSpPr>
        <dsp:cNvPr id="0" name=""/>
        <dsp:cNvSpPr/>
      </dsp:nvSpPr>
      <dsp:spPr>
        <a:xfrm>
          <a:off x="2695207" y="351724"/>
          <a:ext cx="4531896" cy="89900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latin typeface="Arial" panose="020B0604020202020204" pitchFamily="34" charset="0"/>
              <a:cs typeface="Arial" panose="020B0604020202020204" pitchFamily="34" charset="0"/>
            </a:rPr>
            <a:t>TRATADOS INTERNACIONALES </a:t>
          </a:r>
        </a:p>
      </dsp:txBody>
      <dsp:txXfrm>
        <a:off x="2721538" y="378055"/>
        <a:ext cx="4479234" cy="846341"/>
      </dsp:txXfrm>
    </dsp:sp>
    <dsp:sp modelId="{D439C893-90EA-4116-BC67-C6C3AD1997F4}">
      <dsp:nvSpPr>
        <dsp:cNvPr id="0" name=""/>
        <dsp:cNvSpPr/>
      </dsp:nvSpPr>
      <dsp:spPr>
        <a:xfrm>
          <a:off x="444" y="2067641"/>
          <a:ext cx="3233002" cy="19591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D1CD26-93CE-4EF6-B54E-30B731EC9111}">
      <dsp:nvSpPr>
        <dsp:cNvPr id="0" name=""/>
        <dsp:cNvSpPr/>
      </dsp:nvSpPr>
      <dsp:spPr>
        <a:xfrm>
          <a:off x="369950" y="2418671"/>
          <a:ext cx="3233002" cy="19591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400" b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Acuerdos suscritos entre sujetos de Derecho Internacional Público (Estados soberanos u Organizaciones Internacionales), regido por éste y destinado a producir </a:t>
          </a:r>
          <a:r>
            <a:rPr lang="es-ES" altLang="es-ES" sz="1400" b="0" u="sng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efectos jurídicos.</a:t>
          </a:r>
          <a:endParaRPr lang="en-US" sz="1400" b="0" u="sng" kern="1200" dirty="0">
            <a:solidFill>
              <a:srgbClr val="FF0000"/>
            </a:solidFill>
          </a:endParaRPr>
        </a:p>
      </dsp:txBody>
      <dsp:txXfrm>
        <a:off x="427332" y="2476053"/>
        <a:ext cx="3118238" cy="1844389"/>
      </dsp:txXfrm>
    </dsp:sp>
    <dsp:sp modelId="{D1383A85-9D5A-4971-9C97-EDC2DFE9E17E}">
      <dsp:nvSpPr>
        <dsp:cNvPr id="0" name=""/>
        <dsp:cNvSpPr/>
      </dsp:nvSpPr>
      <dsp:spPr>
        <a:xfrm>
          <a:off x="6068375" y="2067641"/>
          <a:ext cx="3198283" cy="75635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05CDD1B-8C67-40EE-8577-4448B128C604}">
      <dsp:nvSpPr>
        <dsp:cNvPr id="0" name=""/>
        <dsp:cNvSpPr/>
      </dsp:nvSpPr>
      <dsp:spPr>
        <a:xfrm>
          <a:off x="6437881" y="2418671"/>
          <a:ext cx="3198283" cy="75635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Proceso celebración de un tratado</a:t>
          </a:r>
        </a:p>
      </dsp:txBody>
      <dsp:txXfrm>
        <a:off x="6460034" y="2440824"/>
        <a:ext cx="3153977" cy="712050"/>
      </dsp:txXfrm>
    </dsp:sp>
    <dsp:sp modelId="{B37D755E-4506-4196-9B30-A6733C5F3319}">
      <dsp:nvSpPr>
        <dsp:cNvPr id="0" name=""/>
        <dsp:cNvSpPr/>
      </dsp:nvSpPr>
      <dsp:spPr>
        <a:xfrm>
          <a:off x="3972458" y="3791179"/>
          <a:ext cx="3325552" cy="21117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3966BF-25B3-454F-B99A-48D36E699985}">
      <dsp:nvSpPr>
        <dsp:cNvPr id="0" name=""/>
        <dsp:cNvSpPr/>
      </dsp:nvSpPr>
      <dsp:spPr>
        <a:xfrm>
          <a:off x="4341964" y="4142210"/>
          <a:ext cx="3325552" cy="21117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ETAPA PRELIMINAR</a:t>
          </a:r>
        </a:p>
        <a:p>
          <a:pPr marL="0" lvl="0" indent="0" algn="just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-Negociación.</a:t>
          </a:r>
        </a:p>
        <a:p>
          <a:pPr marL="0" lvl="0" indent="0" algn="just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-Adopción.</a:t>
          </a:r>
        </a:p>
        <a:p>
          <a:pPr marL="0" lvl="0" indent="0" algn="just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-Autenticación del texto.</a:t>
          </a:r>
        </a:p>
      </dsp:txBody>
      <dsp:txXfrm>
        <a:off x="4403814" y="4204060"/>
        <a:ext cx="3201852" cy="1988025"/>
      </dsp:txXfrm>
    </dsp:sp>
    <dsp:sp modelId="{D772D05A-FAFA-45A5-85D6-E0D57BED397B}">
      <dsp:nvSpPr>
        <dsp:cNvPr id="0" name=""/>
        <dsp:cNvSpPr/>
      </dsp:nvSpPr>
      <dsp:spPr>
        <a:xfrm>
          <a:off x="8037022" y="3791179"/>
          <a:ext cx="3325552" cy="21117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0207C9-5202-4F8E-8ECC-8E9B2FD13CB7}">
      <dsp:nvSpPr>
        <dsp:cNvPr id="0" name=""/>
        <dsp:cNvSpPr/>
      </dsp:nvSpPr>
      <dsp:spPr>
        <a:xfrm>
          <a:off x="8406528" y="4142210"/>
          <a:ext cx="3325552" cy="21117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INCORPORACIÓN AL ORDENAMIENTO JURÍDICO NACIONAL</a:t>
          </a:r>
        </a:p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altLang="es-ES" sz="1400" b="0" kern="1200" dirty="0">
              <a:latin typeface="Arial" panose="020B0604020202020204" pitchFamily="34" charset="0"/>
            </a:rPr>
            <a:t>-Aprobación por el Poder Legislativo </a:t>
          </a:r>
        </a:p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altLang="es-ES" sz="1400" b="0" kern="1200" dirty="0">
              <a:latin typeface="Arial" panose="020B0604020202020204" pitchFamily="34" charset="0"/>
            </a:rPr>
            <a:t>-Ratificación por el Jefe de Estado </a:t>
          </a:r>
        </a:p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altLang="es-ES" sz="1400" b="0" kern="1200" dirty="0">
              <a:latin typeface="Arial" panose="020B0604020202020204" pitchFamily="34" charset="0"/>
            </a:rPr>
            <a:t>-Promulgación del Tratado como Ley.</a:t>
          </a:r>
          <a:r>
            <a:rPr lang="es-ES" sz="1400" b="0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sp:txBody>
      <dsp:txXfrm>
        <a:off x="8468378" y="4204060"/>
        <a:ext cx="3201852" cy="1988025"/>
      </dsp:txXfrm>
    </dsp:sp>
    <dsp:sp modelId="{D354F56A-7473-42A5-AB8C-C594EE4361F9}">
      <dsp:nvSpPr>
        <dsp:cNvPr id="0" name=""/>
        <dsp:cNvSpPr/>
      </dsp:nvSpPr>
      <dsp:spPr>
        <a:xfrm>
          <a:off x="7638511" y="201455"/>
          <a:ext cx="3100844" cy="76493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580503-7A8D-4529-A259-F37B2236F479}">
      <dsp:nvSpPr>
        <dsp:cNvPr id="0" name=""/>
        <dsp:cNvSpPr/>
      </dsp:nvSpPr>
      <dsp:spPr>
        <a:xfrm>
          <a:off x="8008017" y="552486"/>
          <a:ext cx="3100844" cy="76493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Tienen rango de ley desde su incorporación al OJ.</a:t>
          </a:r>
        </a:p>
      </dsp:txBody>
      <dsp:txXfrm>
        <a:off x="8030421" y="574890"/>
        <a:ext cx="3056036" cy="720122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4A8B3-3168-4FE5-9857-0114B9EEE4B2}">
      <dsp:nvSpPr>
        <dsp:cNvPr id="0" name=""/>
        <dsp:cNvSpPr/>
      </dsp:nvSpPr>
      <dsp:spPr>
        <a:xfrm>
          <a:off x="8602292" y="3890206"/>
          <a:ext cx="91440" cy="45478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09923"/>
              </a:lnTo>
              <a:lnTo>
                <a:pt x="93148" y="309923"/>
              </a:lnTo>
              <a:lnTo>
                <a:pt x="93148" y="454786"/>
              </a:lnTo>
            </a:path>
          </a:pathLst>
        </a:custGeom>
        <a:noFill/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396767-8604-41F2-9E52-BFAA28A55746}">
      <dsp:nvSpPr>
        <dsp:cNvPr id="0" name=""/>
        <dsp:cNvSpPr/>
      </dsp:nvSpPr>
      <dsp:spPr>
        <a:xfrm>
          <a:off x="7739824" y="2442447"/>
          <a:ext cx="908188" cy="4547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9923"/>
              </a:lnTo>
              <a:lnTo>
                <a:pt x="908188" y="309923"/>
              </a:lnTo>
              <a:lnTo>
                <a:pt x="908188" y="454786"/>
              </a:lnTo>
            </a:path>
          </a:pathLst>
        </a:custGeom>
        <a:noFill/>
        <a:ln w="15875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2CA54BD-65CA-4E20-9B7B-E74DB540AF9A}">
      <dsp:nvSpPr>
        <dsp:cNvPr id="0" name=""/>
        <dsp:cNvSpPr/>
      </dsp:nvSpPr>
      <dsp:spPr>
        <a:xfrm>
          <a:off x="6738487" y="3890206"/>
          <a:ext cx="91440" cy="45478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54786"/>
              </a:lnTo>
            </a:path>
          </a:pathLst>
        </a:custGeom>
        <a:noFill/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FCE6174-ED62-47E1-AE7F-5ABF3E1D7DEB}">
      <dsp:nvSpPr>
        <dsp:cNvPr id="0" name=""/>
        <dsp:cNvSpPr/>
      </dsp:nvSpPr>
      <dsp:spPr>
        <a:xfrm>
          <a:off x="6784207" y="2442447"/>
          <a:ext cx="955616" cy="454786"/>
        </a:xfrm>
        <a:custGeom>
          <a:avLst/>
          <a:gdLst/>
          <a:ahLst/>
          <a:cxnLst/>
          <a:rect l="0" t="0" r="0" b="0"/>
          <a:pathLst>
            <a:path>
              <a:moveTo>
                <a:pt x="955616" y="0"/>
              </a:moveTo>
              <a:lnTo>
                <a:pt x="955616" y="309923"/>
              </a:lnTo>
              <a:lnTo>
                <a:pt x="0" y="309923"/>
              </a:lnTo>
              <a:lnTo>
                <a:pt x="0" y="454786"/>
              </a:lnTo>
            </a:path>
          </a:pathLst>
        </a:custGeom>
        <a:noFill/>
        <a:ln w="15875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35CB667-5E12-44F7-B081-C0C4037FCA21}">
      <dsp:nvSpPr>
        <dsp:cNvPr id="0" name=""/>
        <dsp:cNvSpPr/>
      </dsp:nvSpPr>
      <dsp:spPr>
        <a:xfrm>
          <a:off x="5349363" y="994688"/>
          <a:ext cx="2390461" cy="4547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9923"/>
              </a:lnTo>
              <a:lnTo>
                <a:pt x="2390461" y="309923"/>
              </a:lnTo>
              <a:lnTo>
                <a:pt x="2390461" y="454786"/>
              </a:lnTo>
            </a:path>
          </a:pathLst>
        </a:custGeom>
        <a:noFill/>
        <a:ln w="1587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A3A302-E309-4524-A0F2-FB272E1F30B0}">
      <dsp:nvSpPr>
        <dsp:cNvPr id="0" name=""/>
        <dsp:cNvSpPr/>
      </dsp:nvSpPr>
      <dsp:spPr>
        <a:xfrm>
          <a:off x="4827254" y="3890206"/>
          <a:ext cx="91440" cy="45478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54786"/>
              </a:lnTo>
            </a:path>
          </a:pathLst>
        </a:custGeom>
        <a:noFill/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9F11D6F-CC05-416C-B45E-E86338BE989D}">
      <dsp:nvSpPr>
        <dsp:cNvPr id="0" name=""/>
        <dsp:cNvSpPr/>
      </dsp:nvSpPr>
      <dsp:spPr>
        <a:xfrm>
          <a:off x="4827254" y="2436449"/>
          <a:ext cx="91440" cy="460784"/>
        </a:xfrm>
        <a:custGeom>
          <a:avLst/>
          <a:gdLst/>
          <a:ahLst/>
          <a:cxnLst/>
          <a:rect l="0" t="0" r="0" b="0"/>
          <a:pathLst>
            <a:path>
              <a:moveTo>
                <a:pt x="60903" y="0"/>
              </a:moveTo>
              <a:lnTo>
                <a:pt x="60903" y="315921"/>
              </a:lnTo>
              <a:lnTo>
                <a:pt x="45720" y="315921"/>
              </a:lnTo>
              <a:lnTo>
                <a:pt x="45720" y="460784"/>
              </a:lnTo>
            </a:path>
          </a:pathLst>
        </a:custGeom>
        <a:noFill/>
        <a:ln w="15875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4D47BCA-33BB-480B-B5F0-0E290F2ADACA}">
      <dsp:nvSpPr>
        <dsp:cNvPr id="0" name=""/>
        <dsp:cNvSpPr/>
      </dsp:nvSpPr>
      <dsp:spPr>
        <a:xfrm>
          <a:off x="4888157" y="994688"/>
          <a:ext cx="461205" cy="448789"/>
        </a:xfrm>
        <a:custGeom>
          <a:avLst/>
          <a:gdLst/>
          <a:ahLst/>
          <a:cxnLst/>
          <a:rect l="0" t="0" r="0" b="0"/>
          <a:pathLst>
            <a:path>
              <a:moveTo>
                <a:pt x="461205" y="0"/>
              </a:moveTo>
              <a:lnTo>
                <a:pt x="461205" y="303926"/>
              </a:lnTo>
              <a:lnTo>
                <a:pt x="0" y="303926"/>
              </a:lnTo>
              <a:lnTo>
                <a:pt x="0" y="448789"/>
              </a:lnTo>
            </a:path>
          </a:pathLst>
        </a:custGeom>
        <a:noFill/>
        <a:ln w="1587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A5352FE-B316-4340-B636-4A7CD655F32F}">
      <dsp:nvSpPr>
        <dsp:cNvPr id="0" name=""/>
        <dsp:cNvSpPr/>
      </dsp:nvSpPr>
      <dsp:spPr>
        <a:xfrm>
          <a:off x="2693946" y="2442447"/>
          <a:ext cx="91440" cy="45478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54786"/>
              </a:lnTo>
            </a:path>
          </a:pathLst>
        </a:custGeom>
        <a:noFill/>
        <a:ln w="15875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8F277D0-9731-49C8-A5EC-E124FF3A07CF}">
      <dsp:nvSpPr>
        <dsp:cNvPr id="0" name=""/>
        <dsp:cNvSpPr/>
      </dsp:nvSpPr>
      <dsp:spPr>
        <a:xfrm>
          <a:off x="2739666" y="994688"/>
          <a:ext cx="2609696" cy="454786"/>
        </a:xfrm>
        <a:custGeom>
          <a:avLst/>
          <a:gdLst/>
          <a:ahLst/>
          <a:cxnLst/>
          <a:rect l="0" t="0" r="0" b="0"/>
          <a:pathLst>
            <a:path>
              <a:moveTo>
                <a:pt x="2609696" y="0"/>
              </a:moveTo>
              <a:lnTo>
                <a:pt x="2609696" y="309923"/>
              </a:lnTo>
              <a:lnTo>
                <a:pt x="0" y="309923"/>
              </a:lnTo>
              <a:lnTo>
                <a:pt x="0" y="454786"/>
              </a:lnTo>
            </a:path>
          </a:pathLst>
        </a:custGeom>
        <a:noFill/>
        <a:ln w="1587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A37993B-CBC6-442C-BDB9-DA58707D5893}">
      <dsp:nvSpPr>
        <dsp:cNvPr id="0" name=""/>
        <dsp:cNvSpPr/>
      </dsp:nvSpPr>
      <dsp:spPr>
        <a:xfrm>
          <a:off x="3942735" y="1715"/>
          <a:ext cx="2813255" cy="992972"/>
        </a:xfrm>
        <a:prstGeom prst="roundRect">
          <a:avLst>
            <a:gd name="adj" fmla="val 10000"/>
          </a:avLst>
        </a:prstGeom>
        <a:solidFill>
          <a:schemeClr val="accent1">
            <a:alpha val="8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2BFBDB-D7DE-4145-B439-90B2A192998B}">
      <dsp:nvSpPr>
        <dsp:cNvPr id="0" name=""/>
        <dsp:cNvSpPr/>
      </dsp:nvSpPr>
      <dsp:spPr>
        <a:xfrm>
          <a:off x="4116483" y="166776"/>
          <a:ext cx="2813255" cy="9929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>
              <a:latin typeface="Arial" panose="020B0604020202020204" pitchFamily="34" charset="0"/>
              <a:cs typeface="Arial" panose="020B0604020202020204" pitchFamily="34" charset="0"/>
            </a:rPr>
            <a:t>COSTUMBRE JURÍDICA</a:t>
          </a:r>
        </a:p>
      </dsp:txBody>
      <dsp:txXfrm>
        <a:off x="4145566" y="195859"/>
        <a:ext cx="2755089" cy="934806"/>
      </dsp:txXfrm>
    </dsp:sp>
    <dsp:sp modelId="{786F4046-1F76-42CD-AB28-C839E0B19446}">
      <dsp:nvSpPr>
        <dsp:cNvPr id="0" name=""/>
        <dsp:cNvSpPr/>
      </dsp:nvSpPr>
      <dsp:spPr>
        <a:xfrm>
          <a:off x="1957798" y="1449474"/>
          <a:ext cx="1563736" cy="992972"/>
        </a:xfrm>
        <a:prstGeom prst="roundRect">
          <a:avLst>
            <a:gd name="adj" fmla="val 10000"/>
          </a:avLst>
        </a:prstGeom>
        <a:solidFill>
          <a:schemeClr val="accent1">
            <a:alpha val="7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26187D-4693-4100-9981-49540E5DAD8E}">
      <dsp:nvSpPr>
        <dsp:cNvPr id="0" name=""/>
        <dsp:cNvSpPr/>
      </dsp:nvSpPr>
      <dsp:spPr>
        <a:xfrm>
          <a:off x="2131546" y="1614535"/>
          <a:ext cx="1563736" cy="9929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latin typeface="Arial" panose="020B0604020202020204" pitchFamily="34" charset="0"/>
              <a:cs typeface="Arial" panose="020B0604020202020204" pitchFamily="34" charset="0"/>
            </a:rPr>
            <a:t>CONCEPTO</a:t>
          </a:r>
        </a:p>
      </dsp:txBody>
      <dsp:txXfrm>
        <a:off x="2160629" y="1643618"/>
        <a:ext cx="1505570" cy="934806"/>
      </dsp:txXfrm>
    </dsp:sp>
    <dsp:sp modelId="{6FDDCDC4-5B2A-4A2E-A26A-CD136979A087}">
      <dsp:nvSpPr>
        <dsp:cNvPr id="0" name=""/>
        <dsp:cNvSpPr/>
      </dsp:nvSpPr>
      <dsp:spPr>
        <a:xfrm>
          <a:off x="1735724" y="2897234"/>
          <a:ext cx="2007884" cy="2394921"/>
        </a:xfrm>
        <a:prstGeom prst="roundRect">
          <a:avLst>
            <a:gd name="adj" fmla="val 10000"/>
          </a:avLst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E939488-3697-4C14-B3FF-DEE38AE9590B}">
      <dsp:nvSpPr>
        <dsp:cNvPr id="0" name=""/>
        <dsp:cNvSpPr/>
      </dsp:nvSpPr>
      <dsp:spPr>
        <a:xfrm>
          <a:off x="1909472" y="3062295"/>
          <a:ext cx="2007884" cy="239492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200" kern="1200" dirty="0">
              <a:latin typeface="Arial" panose="020B0604020202020204" pitchFamily="34" charset="0"/>
              <a:cs typeface="Arial" panose="020B0604020202020204" pitchFamily="34" charset="0"/>
            </a:rPr>
            <a:t>Las NJ  provienen de la repetición constante y uniforme  de  un determinado comportamiento colectivo, al que se le añade la convicción de que se trata de una conducta jurídicamente obligatoria </a:t>
          </a:r>
        </a:p>
      </dsp:txBody>
      <dsp:txXfrm>
        <a:off x="1968281" y="3121104"/>
        <a:ext cx="1890266" cy="2277303"/>
      </dsp:txXfrm>
    </dsp:sp>
    <dsp:sp modelId="{C0F41EAE-3390-47BC-AE12-8B3A7D860C08}">
      <dsp:nvSpPr>
        <dsp:cNvPr id="0" name=""/>
        <dsp:cNvSpPr/>
      </dsp:nvSpPr>
      <dsp:spPr>
        <a:xfrm>
          <a:off x="4106289" y="1443477"/>
          <a:ext cx="1563736" cy="992972"/>
        </a:xfrm>
        <a:prstGeom prst="roundRect">
          <a:avLst>
            <a:gd name="adj" fmla="val 10000"/>
          </a:avLst>
        </a:prstGeom>
        <a:solidFill>
          <a:schemeClr val="accent1">
            <a:alpha val="7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2747CC-CF64-4030-B020-D029080DA979}">
      <dsp:nvSpPr>
        <dsp:cNvPr id="0" name=""/>
        <dsp:cNvSpPr/>
      </dsp:nvSpPr>
      <dsp:spPr>
        <a:xfrm>
          <a:off x="4280038" y="1608538"/>
          <a:ext cx="1563736" cy="9929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latin typeface="Arial" panose="020B0604020202020204" pitchFamily="34" charset="0"/>
              <a:cs typeface="Arial" panose="020B0604020202020204" pitchFamily="34" charset="0"/>
            </a:rPr>
            <a:t>VALOR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9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sp:txBody>
      <dsp:txXfrm>
        <a:off x="4309121" y="1637621"/>
        <a:ext cx="1505570" cy="934806"/>
      </dsp:txXfrm>
    </dsp:sp>
    <dsp:sp modelId="{D58EAF74-3A83-4836-9941-7133941F79A3}">
      <dsp:nvSpPr>
        <dsp:cNvPr id="0" name=""/>
        <dsp:cNvSpPr/>
      </dsp:nvSpPr>
      <dsp:spPr>
        <a:xfrm>
          <a:off x="4091105" y="2897234"/>
          <a:ext cx="1563736" cy="992972"/>
        </a:xfrm>
        <a:prstGeom prst="roundRect">
          <a:avLst>
            <a:gd name="adj" fmla="val 10000"/>
          </a:avLst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7421739-DC4D-46C8-889A-7C2726343ACB}">
      <dsp:nvSpPr>
        <dsp:cNvPr id="0" name=""/>
        <dsp:cNvSpPr/>
      </dsp:nvSpPr>
      <dsp:spPr>
        <a:xfrm>
          <a:off x="4264854" y="3062295"/>
          <a:ext cx="1563736" cy="9929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Arts. 2° y 1546° CC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 err="1">
              <a:latin typeface="Arial" panose="020B0604020202020204" pitchFamily="34" charset="0"/>
              <a:cs typeface="Arial" panose="020B0604020202020204" pitchFamily="34" charset="0"/>
            </a:rPr>
            <a:t>Arts</a:t>
          </a: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 4°, 5° Y 6° </a:t>
          </a:r>
          <a:r>
            <a:rPr lang="es-ES" sz="1400" kern="1200" dirty="0" err="1">
              <a:latin typeface="Arial" panose="020B0604020202020204" pitchFamily="34" charset="0"/>
              <a:cs typeface="Arial" panose="020B0604020202020204" pitchFamily="34" charset="0"/>
            </a:rPr>
            <a:t>CCom</a:t>
          </a: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293937" y="3091378"/>
        <a:ext cx="1505570" cy="934806"/>
      </dsp:txXfrm>
    </dsp:sp>
    <dsp:sp modelId="{ED6ACA53-E01B-422E-9BF7-DBD2D036A719}">
      <dsp:nvSpPr>
        <dsp:cNvPr id="0" name=""/>
        <dsp:cNvSpPr/>
      </dsp:nvSpPr>
      <dsp:spPr>
        <a:xfrm>
          <a:off x="4091105" y="4344993"/>
          <a:ext cx="1563736" cy="992972"/>
        </a:xfrm>
        <a:prstGeom prst="roundRect">
          <a:avLst>
            <a:gd name="adj" fmla="val 10000"/>
          </a:avLst>
        </a:prstGeom>
        <a:solidFill>
          <a:schemeClr val="accent1">
            <a:alpha val="3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295AD4-4606-4CD7-BB4D-56921AD83188}">
      <dsp:nvSpPr>
        <dsp:cNvPr id="0" name=""/>
        <dsp:cNvSpPr/>
      </dsp:nvSpPr>
      <dsp:spPr>
        <a:xfrm>
          <a:off x="4264854" y="4510054"/>
          <a:ext cx="1563736" cy="9929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En materia </a:t>
          </a: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penal</a:t>
          </a:r>
          <a:r>
            <a:rPr lang="es-ES" sz="1100" kern="1200" dirty="0"/>
            <a:t> carece de valor (principio de legalidad)</a:t>
          </a:r>
        </a:p>
      </dsp:txBody>
      <dsp:txXfrm>
        <a:off x="4293937" y="4539137"/>
        <a:ext cx="1505570" cy="934806"/>
      </dsp:txXfrm>
    </dsp:sp>
    <dsp:sp modelId="{64CCAE2E-FC72-4AFA-9888-373A4C14D087}">
      <dsp:nvSpPr>
        <dsp:cNvPr id="0" name=""/>
        <dsp:cNvSpPr/>
      </dsp:nvSpPr>
      <dsp:spPr>
        <a:xfrm>
          <a:off x="6738720" y="1449474"/>
          <a:ext cx="2002208" cy="992972"/>
        </a:xfrm>
        <a:prstGeom prst="roundRect">
          <a:avLst>
            <a:gd name="adj" fmla="val 10000"/>
          </a:avLst>
        </a:prstGeom>
        <a:solidFill>
          <a:schemeClr val="accent1">
            <a:alpha val="7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D15F5D-2345-4E05-B1EF-F2B242F0E469}">
      <dsp:nvSpPr>
        <dsp:cNvPr id="0" name=""/>
        <dsp:cNvSpPr/>
      </dsp:nvSpPr>
      <dsp:spPr>
        <a:xfrm>
          <a:off x="6912468" y="1614535"/>
          <a:ext cx="2002208" cy="9929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latin typeface="Arial" panose="020B0604020202020204" pitchFamily="34" charset="0"/>
              <a:cs typeface="Arial" panose="020B0604020202020204" pitchFamily="34" charset="0"/>
            </a:rPr>
            <a:t>ELEMENTOS</a:t>
          </a:r>
        </a:p>
      </dsp:txBody>
      <dsp:txXfrm>
        <a:off x="6941551" y="1643618"/>
        <a:ext cx="1944042" cy="934806"/>
      </dsp:txXfrm>
    </dsp:sp>
    <dsp:sp modelId="{DF2A3666-C349-409D-A5C8-5B4B49B27E95}">
      <dsp:nvSpPr>
        <dsp:cNvPr id="0" name=""/>
        <dsp:cNvSpPr/>
      </dsp:nvSpPr>
      <dsp:spPr>
        <a:xfrm>
          <a:off x="6002339" y="2897234"/>
          <a:ext cx="1563736" cy="992972"/>
        </a:xfrm>
        <a:prstGeom prst="roundRect">
          <a:avLst>
            <a:gd name="adj" fmla="val 10000"/>
          </a:avLst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23D835-1247-4590-A2DB-BC1A21D9DFC6}">
      <dsp:nvSpPr>
        <dsp:cNvPr id="0" name=""/>
        <dsp:cNvSpPr/>
      </dsp:nvSpPr>
      <dsp:spPr>
        <a:xfrm>
          <a:off x="6176087" y="3062295"/>
          <a:ext cx="1563736" cy="9929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OBJETIVO</a:t>
          </a:r>
        </a:p>
      </dsp:txBody>
      <dsp:txXfrm>
        <a:off x="6205170" y="3091378"/>
        <a:ext cx="1505570" cy="934806"/>
      </dsp:txXfrm>
    </dsp:sp>
    <dsp:sp modelId="{41F5FE14-E1A0-4287-9D9F-70827871289D}">
      <dsp:nvSpPr>
        <dsp:cNvPr id="0" name=""/>
        <dsp:cNvSpPr/>
      </dsp:nvSpPr>
      <dsp:spPr>
        <a:xfrm>
          <a:off x="6002339" y="4344993"/>
          <a:ext cx="1563736" cy="1452302"/>
        </a:xfrm>
        <a:prstGeom prst="roundRect">
          <a:avLst>
            <a:gd name="adj" fmla="val 10000"/>
          </a:avLst>
        </a:prstGeom>
        <a:solidFill>
          <a:schemeClr val="accent1">
            <a:alpha val="3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0B824F-E495-408E-B68E-063C409D6FFA}">
      <dsp:nvSpPr>
        <dsp:cNvPr id="0" name=""/>
        <dsp:cNvSpPr/>
      </dsp:nvSpPr>
      <dsp:spPr>
        <a:xfrm>
          <a:off x="6176087" y="4510054"/>
          <a:ext cx="1563736" cy="145230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200" kern="1200" dirty="0">
              <a:latin typeface="Arial" panose="020B0604020202020204" pitchFamily="34" charset="0"/>
              <a:cs typeface="Arial" panose="020B0604020202020204" pitchFamily="34" charset="0"/>
            </a:rPr>
            <a:t>Repetición constante y uniforme de una conducta  por parte de personas de una comunidad </a:t>
          </a:r>
        </a:p>
      </dsp:txBody>
      <dsp:txXfrm>
        <a:off x="6218623" y="4552590"/>
        <a:ext cx="1478664" cy="1367230"/>
      </dsp:txXfrm>
    </dsp:sp>
    <dsp:sp modelId="{8DCF7A66-B0B2-4C3E-A7B6-F193E59C5C72}">
      <dsp:nvSpPr>
        <dsp:cNvPr id="0" name=""/>
        <dsp:cNvSpPr/>
      </dsp:nvSpPr>
      <dsp:spPr>
        <a:xfrm>
          <a:off x="7866144" y="2897234"/>
          <a:ext cx="1563736" cy="992972"/>
        </a:xfrm>
        <a:prstGeom prst="roundRect">
          <a:avLst>
            <a:gd name="adj" fmla="val 10000"/>
          </a:avLst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6AF347-7BD1-4543-86C6-CC7138F23C58}">
      <dsp:nvSpPr>
        <dsp:cNvPr id="0" name=""/>
        <dsp:cNvSpPr/>
      </dsp:nvSpPr>
      <dsp:spPr>
        <a:xfrm>
          <a:off x="8039893" y="3062295"/>
          <a:ext cx="1563736" cy="9929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SUBJETIVO</a:t>
          </a:r>
        </a:p>
      </dsp:txBody>
      <dsp:txXfrm>
        <a:off x="8068976" y="3091378"/>
        <a:ext cx="1505570" cy="934806"/>
      </dsp:txXfrm>
    </dsp:sp>
    <dsp:sp modelId="{A76470C8-534E-4849-A4E6-2B23B1AF834D}">
      <dsp:nvSpPr>
        <dsp:cNvPr id="0" name=""/>
        <dsp:cNvSpPr/>
      </dsp:nvSpPr>
      <dsp:spPr>
        <a:xfrm>
          <a:off x="7913572" y="4344993"/>
          <a:ext cx="1563736" cy="1215080"/>
        </a:xfrm>
        <a:prstGeom prst="roundRect">
          <a:avLst>
            <a:gd name="adj" fmla="val 10000"/>
          </a:avLst>
        </a:prstGeom>
        <a:solidFill>
          <a:schemeClr val="accent1">
            <a:alpha val="3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62D804-25B6-43CA-80E9-8915EB139D4F}">
      <dsp:nvSpPr>
        <dsp:cNvPr id="0" name=""/>
        <dsp:cNvSpPr/>
      </dsp:nvSpPr>
      <dsp:spPr>
        <a:xfrm>
          <a:off x="8087321" y="4510054"/>
          <a:ext cx="1563736" cy="12150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200" kern="1200">
              <a:latin typeface="Arial" panose="020B0604020202020204" pitchFamily="34" charset="0"/>
              <a:cs typeface="Arial" panose="020B0604020202020204" pitchFamily="34" charset="0"/>
            </a:rPr>
            <a:t>Convicción de que la conducta que se repite </a:t>
          </a:r>
          <a:r>
            <a:rPr lang="es-ES" altLang="es-ES" sz="1200" b="1" kern="1200">
              <a:latin typeface="Arial" panose="020B0604020202020204" pitchFamily="34" charset="0"/>
              <a:cs typeface="Arial" panose="020B0604020202020204" pitchFamily="34" charset="0"/>
            </a:rPr>
            <a:t>de los actos obedece a un imperativo jurídico </a:t>
          </a:r>
          <a:endParaRPr lang="es-ES" sz="1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122909" y="4545642"/>
        <a:ext cx="1492560" cy="1143904"/>
      </dsp:txXfrm>
    </dsp:sp>
    <dsp:sp modelId="{4DAFBD4A-E9D8-40EF-A72D-2B89860531D1}">
      <dsp:nvSpPr>
        <dsp:cNvPr id="0" name=""/>
        <dsp:cNvSpPr/>
      </dsp:nvSpPr>
      <dsp:spPr>
        <a:xfrm>
          <a:off x="7103488" y="1715"/>
          <a:ext cx="1563736" cy="992972"/>
        </a:xfrm>
        <a:prstGeom prst="roundRect">
          <a:avLst>
            <a:gd name="adj" fmla="val 10000"/>
          </a:avLst>
        </a:prstGeom>
        <a:solidFill>
          <a:schemeClr val="accent1">
            <a:alpha val="8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973F10-4EE3-4376-B12A-8BE5CA674697}">
      <dsp:nvSpPr>
        <dsp:cNvPr id="0" name=""/>
        <dsp:cNvSpPr/>
      </dsp:nvSpPr>
      <dsp:spPr>
        <a:xfrm>
          <a:off x="7277236" y="166776"/>
          <a:ext cx="1563736" cy="9929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Tiene mayor importancia en países anglosajones, que  en aquellos con raíz romana</a:t>
          </a:r>
        </a:p>
      </dsp:txBody>
      <dsp:txXfrm>
        <a:off x="7306319" y="195859"/>
        <a:ext cx="1505570" cy="934806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46427B-3961-40A7-A426-9DEA2F5AE45A}">
      <dsp:nvSpPr>
        <dsp:cNvPr id="0" name=""/>
        <dsp:cNvSpPr/>
      </dsp:nvSpPr>
      <dsp:spPr>
        <a:xfrm>
          <a:off x="5574820" y="3276439"/>
          <a:ext cx="3034623" cy="7221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92091"/>
              </a:lnTo>
              <a:lnTo>
                <a:pt x="3034623" y="492091"/>
              </a:lnTo>
              <a:lnTo>
                <a:pt x="3034623" y="722102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3FFFA8-4C76-4891-9FFA-A4F9448AEC4B}">
      <dsp:nvSpPr>
        <dsp:cNvPr id="0" name=""/>
        <dsp:cNvSpPr/>
      </dsp:nvSpPr>
      <dsp:spPr>
        <a:xfrm>
          <a:off x="5529100" y="3276439"/>
          <a:ext cx="91440" cy="72244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722449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967202B-AAF6-4FA4-AC1C-4E210D5A0DB2}">
      <dsp:nvSpPr>
        <dsp:cNvPr id="0" name=""/>
        <dsp:cNvSpPr/>
      </dsp:nvSpPr>
      <dsp:spPr>
        <a:xfrm>
          <a:off x="2540196" y="3276439"/>
          <a:ext cx="3034623" cy="722102"/>
        </a:xfrm>
        <a:custGeom>
          <a:avLst/>
          <a:gdLst/>
          <a:ahLst/>
          <a:cxnLst/>
          <a:rect l="0" t="0" r="0" b="0"/>
          <a:pathLst>
            <a:path>
              <a:moveTo>
                <a:pt x="3034623" y="0"/>
              </a:moveTo>
              <a:lnTo>
                <a:pt x="3034623" y="492091"/>
              </a:lnTo>
              <a:lnTo>
                <a:pt x="0" y="492091"/>
              </a:lnTo>
              <a:lnTo>
                <a:pt x="0" y="722102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42E9B99-9978-4B8D-A009-BEDDB8E7B75C}">
      <dsp:nvSpPr>
        <dsp:cNvPr id="0" name=""/>
        <dsp:cNvSpPr/>
      </dsp:nvSpPr>
      <dsp:spPr>
        <a:xfrm>
          <a:off x="4057508" y="977711"/>
          <a:ext cx="1517311" cy="7221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92091"/>
              </a:lnTo>
              <a:lnTo>
                <a:pt x="1517311" y="492091"/>
              </a:lnTo>
              <a:lnTo>
                <a:pt x="1517311" y="722102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3EC620-1932-40C6-BFBA-2784DD7F6ADB}">
      <dsp:nvSpPr>
        <dsp:cNvPr id="0" name=""/>
        <dsp:cNvSpPr/>
      </dsp:nvSpPr>
      <dsp:spPr>
        <a:xfrm>
          <a:off x="2540196" y="977711"/>
          <a:ext cx="1517311" cy="722102"/>
        </a:xfrm>
        <a:custGeom>
          <a:avLst/>
          <a:gdLst/>
          <a:ahLst/>
          <a:cxnLst/>
          <a:rect l="0" t="0" r="0" b="0"/>
          <a:pathLst>
            <a:path>
              <a:moveTo>
                <a:pt x="1517311" y="0"/>
              </a:moveTo>
              <a:lnTo>
                <a:pt x="1517311" y="492091"/>
              </a:lnTo>
              <a:lnTo>
                <a:pt x="0" y="492091"/>
              </a:lnTo>
              <a:lnTo>
                <a:pt x="0" y="722102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630DB8-37B2-455D-BC3C-85ED6D2ABD59}">
      <dsp:nvSpPr>
        <dsp:cNvPr id="0" name=""/>
        <dsp:cNvSpPr/>
      </dsp:nvSpPr>
      <dsp:spPr>
        <a:xfrm>
          <a:off x="1625173" y="835"/>
          <a:ext cx="4864670" cy="97687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D959AD-52BD-4C4D-B7FE-79835479E9B9}">
      <dsp:nvSpPr>
        <dsp:cNvPr id="0" name=""/>
        <dsp:cNvSpPr/>
      </dsp:nvSpPr>
      <dsp:spPr>
        <a:xfrm>
          <a:off x="1901048" y="262916"/>
          <a:ext cx="4864670" cy="976876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>
              <a:latin typeface="Arial" panose="020B0604020202020204" pitchFamily="34" charset="0"/>
              <a:cs typeface="Arial" panose="020B0604020202020204" pitchFamily="34" charset="0"/>
            </a:rPr>
            <a:t>JURISPRUDENCIA</a:t>
          </a:r>
        </a:p>
      </dsp:txBody>
      <dsp:txXfrm>
        <a:off x="1929660" y="291528"/>
        <a:ext cx="4807446" cy="919652"/>
      </dsp:txXfrm>
    </dsp:sp>
    <dsp:sp modelId="{A66D9759-054D-45D9-8FFB-AA5655D95016}">
      <dsp:nvSpPr>
        <dsp:cNvPr id="0" name=""/>
        <dsp:cNvSpPr/>
      </dsp:nvSpPr>
      <dsp:spPr>
        <a:xfrm>
          <a:off x="1298759" y="1699814"/>
          <a:ext cx="2482873" cy="157662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518AAC-715F-435C-B729-F5148723341A}">
      <dsp:nvSpPr>
        <dsp:cNvPr id="0" name=""/>
        <dsp:cNvSpPr/>
      </dsp:nvSpPr>
      <dsp:spPr>
        <a:xfrm>
          <a:off x="1574634" y="1961895"/>
          <a:ext cx="2482873" cy="1576624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2200" i="1" kern="1200">
              <a:latin typeface="Arial" panose="020B0604020202020204" pitchFamily="34" charset="0"/>
              <a:cs typeface="Arial" panose="020B0604020202020204" pitchFamily="34" charset="0"/>
            </a:rPr>
            <a:t>"Como saber” </a:t>
          </a:r>
          <a:r>
            <a:rPr lang="es-ES" sz="2200" kern="1200"/>
            <a:t>Actividad de los juristas</a:t>
          </a: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2200" i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620812" y="2008073"/>
        <a:ext cx="2390517" cy="1484268"/>
      </dsp:txXfrm>
    </dsp:sp>
    <dsp:sp modelId="{13F2CD2B-72C6-4815-975B-421B679067F5}">
      <dsp:nvSpPr>
        <dsp:cNvPr id="0" name=""/>
        <dsp:cNvSpPr/>
      </dsp:nvSpPr>
      <dsp:spPr>
        <a:xfrm>
          <a:off x="4333383" y="1699814"/>
          <a:ext cx="2482873" cy="157662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7B015A-5591-4782-BA9F-0AC0596A121F}">
      <dsp:nvSpPr>
        <dsp:cNvPr id="0" name=""/>
        <dsp:cNvSpPr/>
      </dsp:nvSpPr>
      <dsp:spPr>
        <a:xfrm>
          <a:off x="4609258" y="1961895"/>
          <a:ext cx="2482873" cy="1576624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200" kern="1200" dirty="0">
              <a:latin typeface="Arial" panose="020B0604020202020204" pitchFamily="34" charset="0"/>
              <a:cs typeface="Arial" panose="020B0604020202020204" pitchFamily="34" charset="0"/>
            </a:rPr>
            <a:t>Tribunales de Justicia</a:t>
          </a:r>
        </a:p>
      </dsp:txBody>
      <dsp:txXfrm>
        <a:off x="4655436" y="2008073"/>
        <a:ext cx="2390517" cy="1484268"/>
      </dsp:txXfrm>
    </dsp:sp>
    <dsp:sp modelId="{46A031D2-B1AE-494C-8753-DC2CAA157056}">
      <dsp:nvSpPr>
        <dsp:cNvPr id="0" name=""/>
        <dsp:cNvSpPr/>
      </dsp:nvSpPr>
      <dsp:spPr>
        <a:xfrm>
          <a:off x="1298759" y="3998541"/>
          <a:ext cx="2482873" cy="157662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20EA5B-3F77-4EE3-8F40-D589F2C35606}">
      <dsp:nvSpPr>
        <dsp:cNvPr id="0" name=""/>
        <dsp:cNvSpPr/>
      </dsp:nvSpPr>
      <dsp:spPr>
        <a:xfrm>
          <a:off x="1574634" y="4260623"/>
          <a:ext cx="2482873" cy="1576624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Conjunto de fallos de un tribunal de justicia sobre una materia similar o asunto</a:t>
          </a:r>
        </a:p>
      </dsp:txBody>
      <dsp:txXfrm>
        <a:off x="1620812" y="4306801"/>
        <a:ext cx="2390517" cy="1484268"/>
      </dsp:txXfrm>
    </dsp:sp>
    <dsp:sp modelId="{AAC9C316-86AB-4BBB-83BD-DCE8E6912ED7}">
      <dsp:nvSpPr>
        <dsp:cNvPr id="0" name=""/>
        <dsp:cNvSpPr/>
      </dsp:nvSpPr>
      <dsp:spPr>
        <a:xfrm>
          <a:off x="4333383" y="3998888"/>
          <a:ext cx="2482873" cy="157662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E8A0FD-91B8-425A-BC78-13554A236FEC}">
      <dsp:nvSpPr>
        <dsp:cNvPr id="0" name=""/>
        <dsp:cNvSpPr/>
      </dsp:nvSpPr>
      <dsp:spPr>
        <a:xfrm>
          <a:off x="4609258" y="4260969"/>
          <a:ext cx="2482873" cy="1576624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Fallos concordantes dictados por los tribunales superiores de justicia sobre casos similares</a:t>
          </a:r>
        </a:p>
      </dsp:txBody>
      <dsp:txXfrm>
        <a:off x="4655436" y="4307147"/>
        <a:ext cx="2390517" cy="1484268"/>
      </dsp:txXfrm>
    </dsp:sp>
    <dsp:sp modelId="{110636BD-92B1-49CB-BB6C-B14F8F4FFDE1}">
      <dsp:nvSpPr>
        <dsp:cNvPr id="0" name=""/>
        <dsp:cNvSpPr/>
      </dsp:nvSpPr>
      <dsp:spPr>
        <a:xfrm>
          <a:off x="7368007" y="3998541"/>
          <a:ext cx="2482873" cy="157662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0327B9-5EE3-4F83-93C9-CBA6E7F4EF3C}">
      <dsp:nvSpPr>
        <dsp:cNvPr id="0" name=""/>
        <dsp:cNvSpPr/>
      </dsp:nvSpPr>
      <dsp:spPr>
        <a:xfrm>
          <a:off x="7643882" y="4260623"/>
          <a:ext cx="2482873" cy="1576624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NJ concretas y singulares que producen los jueces mediante los fallos que ponen término a las controversias.</a:t>
          </a:r>
        </a:p>
      </dsp:txBody>
      <dsp:txXfrm>
        <a:off x="7690060" y="4306801"/>
        <a:ext cx="2390517" cy="14842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3"/>
            <a:ext cx="3038604" cy="556883"/>
          </a:xfrm>
          <a:prstGeom prst="rect">
            <a:avLst/>
          </a:prstGeom>
        </p:spPr>
        <p:txBody>
          <a:bodyPr vert="horz" lIns="91428" tIns="45714" rIns="91428" bIns="45714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970159" y="3"/>
            <a:ext cx="3038604" cy="556883"/>
          </a:xfrm>
          <a:prstGeom prst="rect">
            <a:avLst/>
          </a:prstGeom>
        </p:spPr>
        <p:txBody>
          <a:bodyPr vert="horz" lIns="91428" tIns="45714" rIns="91428" bIns="45714" rtlCol="0"/>
          <a:lstStyle>
            <a:lvl1pPr algn="r">
              <a:defRPr sz="1200"/>
            </a:lvl1pPr>
          </a:lstStyle>
          <a:p>
            <a:fld id="{1D46DD8E-8965-4001-96CE-7D3C574ED5D8}" type="datetimeFigureOut">
              <a:rPr lang="es-CL" smtClean="0"/>
              <a:t>24-02-2025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10566538"/>
            <a:ext cx="3038604" cy="556882"/>
          </a:xfrm>
          <a:prstGeom prst="rect">
            <a:avLst/>
          </a:prstGeom>
        </p:spPr>
        <p:txBody>
          <a:bodyPr vert="horz" lIns="91428" tIns="45714" rIns="91428" bIns="45714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970159" y="10566538"/>
            <a:ext cx="3038604" cy="556882"/>
          </a:xfrm>
          <a:prstGeom prst="rect">
            <a:avLst/>
          </a:prstGeom>
        </p:spPr>
        <p:txBody>
          <a:bodyPr vert="horz" lIns="91428" tIns="45714" rIns="91428" bIns="45714" rtlCol="0" anchor="b"/>
          <a:lstStyle>
            <a:lvl1pPr algn="r">
              <a:defRPr sz="1200"/>
            </a:lvl1pPr>
          </a:lstStyle>
          <a:p>
            <a:fld id="{FB210550-6982-4B84-AACA-D84A7353A12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42495" y="1396449"/>
            <a:ext cx="12495389" cy="834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24-02-2025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185410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24-02-2025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97015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24-02-2025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19816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24-02-2025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52284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24-02-2025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57384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24-02-2025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15290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24-02-2025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08082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24-02-2025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6257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24-02-2025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70006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24-02-2025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4939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24-02-2025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99953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24-02-2025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3712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24-02-2025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86209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24-02-2025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279268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59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24-02-2025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02619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>
                    <a:lumMod val="9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>
                    <a:lumMod val="9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24-02-2025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936607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24-02-2025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12530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24-02-2025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86602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4050791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24-02-2025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598028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chemeClr val="tx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1">
              <a:lumMod val="50000"/>
              <a:lumOff val="5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24-02-2025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463709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24-02-2025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657862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24-02-2025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6303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24-02-2025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2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22" y="3175"/>
            <a:ext cx="1222375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72819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24-02-2025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">
            <a:extLst>
              <a:ext uri="{FF2B5EF4-FFF2-40B4-BE49-F238E27FC236}">
                <a16:creationId xmlns:a16="http://schemas.microsoft.com/office/drawing/2014/main" id="{0D0BA2C2-4C40-F6C9-5475-F04FA67D8FD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22" y="3175"/>
            <a:ext cx="1222375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39811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3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9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12" Type="http://schemas.openxmlformats.org/officeDocument/2006/relationships/image" Target="../media/image11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12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../material%20de%20apoyo/LEY-20285_20-AGO-2008.pdf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Escuela Naval Arturo Prat - Wikipedia, la enciclopedia libre">
            <a:extLst>
              <a:ext uri="{FF2B5EF4-FFF2-40B4-BE49-F238E27FC236}">
                <a16:creationId xmlns:a16="http://schemas.microsoft.com/office/drawing/2014/main" id="{3CF9A9F3-2D70-88EA-5B69-D8BBC2CE5E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6586" cy="1401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65211FE0-FF38-E483-4FE2-0C6762C284F4}"/>
              </a:ext>
            </a:extLst>
          </p:cNvPr>
          <p:cNvSpPr txBox="1"/>
          <p:nvPr/>
        </p:nvSpPr>
        <p:spPr>
          <a:xfrm>
            <a:off x="729163" y="1184176"/>
            <a:ext cx="107336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b="1" dirty="0">
                <a:latin typeface="Arial" panose="020B0604020202020204" pitchFamily="34" charset="0"/>
                <a:cs typeface="Arial" panose="020B0604020202020204" pitchFamily="34" charset="0"/>
              </a:rPr>
              <a:t>ASIGNATURA </a:t>
            </a:r>
            <a:r>
              <a:rPr lang="es-MX" sz="3200" b="1" i="1" dirty="0">
                <a:latin typeface="Arial" panose="020B0604020202020204" pitchFamily="34" charset="0"/>
                <a:cs typeface="Arial" panose="020B0604020202020204" pitchFamily="34" charset="0"/>
              </a:rPr>
              <a:t>“DERECHO” </a:t>
            </a:r>
            <a:r>
              <a:rPr lang="es-MX" sz="3200" b="1" dirty="0">
                <a:latin typeface="Arial" panose="020B0604020202020204" pitchFamily="34" charset="0"/>
                <a:cs typeface="Arial" panose="020B0604020202020204" pitchFamily="34" charset="0"/>
              </a:rPr>
              <a:t>(2025)  </a:t>
            </a:r>
            <a:endParaRPr lang="es-CL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49404DFF-1A51-B751-73DC-840B2384D7E9}"/>
              </a:ext>
            </a:extLst>
          </p:cNvPr>
          <p:cNvSpPr txBox="1"/>
          <p:nvPr/>
        </p:nvSpPr>
        <p:spPr>
          <a:xfrm>
            <a:off x="0" y="6427253"/>
            <a:ext cx="2244436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MX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Profesor: </a:t>
            </a:r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Diego Silva Arenas.</a:t>
            </a:r>
          </a:p>
          <a:p>
            <a:r>
              <a:rPr lang="es-MX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Fecha:  24</a:t>
            </a:r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febrero 2025.</a:t>
            </a:r>
            <a:endParaRPr 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8" name="Picture 4" descr="Organización |">
            <a:extLst>
              <a:ext uri="{FF2B5EF4-FFF2-40B4-BE49-F238E27FC236}">
                <a16:creationId xmlns:a16="http://schemas.microsoft.com/office/drawing/2014/main" id="{6AB4D6C2-798E-719A-B1CB-571F6AA839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13925"/>
            <a:ext cx="12192000" cy="3540839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iscalización Policía Marítima Directemar - PortalPortuario">
            <a:extLst>
              <a:ext uri="{FF2B5EF4-FFF2-40B4-BE49-F238E27FC236}">
                <a16:creationId xmlns:a16="http://schemas.microsoft.com/office/drawing/2014/main" id="{3C4281BB-09E6-2D0A-F188-A48CFED99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5820" y="2813072"/>
            <a:ext cx="1346180" cy="1516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IRECTEMAR: Nuestra contribución al desarrollo |">
            <a:extLst>
              <a:ext uri="{FF2B5EF4-FFF2-40B4-BE49-F238E27FC236}">
                <a16:creationId xmlns:a16="http://schemas.microsoft.com/office/drawing/2014/main" id="{5A4DD040-1D3E-6D2C-BCCD-3AB966527D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5820" y="4331511"/>
            <a:ext cx="1346180" cy="1009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Escuela Naval &quot;Arturo Prat&quot;">
            <a:extLst>
              <a:ext uri="{FF2B5EF4-FFF2-40B4-BE49-F238E27FC236}">
                <a16:creationId xmlns:a16="http://schemas.microsoft.com/office/drawing/2014/main" id="{EEE95A5E-A3DA-5CC4-E9CB-8CD06CA9A5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5822" y="5343138"/>
            <a:ext cx="1346176" cy="1009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ArtStation - PIOCHA LITORAL (STL)">
            <a:extLst>
              <a:ext uri="{FF2B5EF4-FFF2-40B4-BE49-F238E27FC236}">
                <a16:creationId xmlns:a16="http://schemas.microsoft.com/office/drawing/2014/main" id="{B1F8EEF4-21B1-548A-39B1-531B6F7906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3969" y="0"/>
            <a:ext cx="1339765" cy="827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68406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266E082D-90C0-A325-FA32-38793469878D}"/>
              </a:ext>
            </a:extLst>
          </p:cNvPr>
          <p:cNvSpPr txBox="1"/>
          <p:nvPr/>
        </p:nvSpPr>
        <p:spPr>
          <a:xfrm>
            <a:off x="1842654" y="443346"/>
            <a:ext cx="7924800" cy="5416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MX" dirty="0"/>
          </a:p>
          <a:p>
            <a:pPr algn="ctr"/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CL" sz="3200" dirty="0">
                <a:latin typeface="Arial" panose="020B0604020202020204" pitchFamily="34" charset="0"/>
                <a:cs typeface="Arial" panose="020B0604020202020204" pitchFamily="34" charset="0"/>
              </a:rPr>
              <a:t>CONTROL N°1</a:t>
            </a:r>
          </a:p>
          <a:p>
            <a:pPr algn="ctr"/>
            <a:endParaRPr lang="es-CL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CL" sz="3200" dirty="0">
                <a:latin typeface="Arial" panose="020B0604020202020204" pitchFamily="34" charset="0"/>
                <a:cs typeface="Arial" panose="020B0604020202020204" pitchFamily="34" charset="0"/>
              </a:rPr>
              <a:t>TIEMPO PARA CONTROL: 20 MINUTOS</a:t>
            </a:r>
          </a:p>
          <a:p>
            <a:pPr algn="ctr"/>
            <a:endParaRPr lang="es-CL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CL" sz="3200" dirty="0">
                <a:latin typeface="Arial" panose="020B0604020202020204" pitchFamily="34" charset="0"/>
                <a:cs typeface="Arial" panose="020B0604020202020204" pitchFamily="34" charset="0"/>
              </a:rPr>
              <a:t>HORA INICIO: 08:10 AM.</a:t>
            </a:r>
          </a:p>
          <a:p>
            <a:pPr algn="ctr"/>
            <a:endParaRPr lang="es-CL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CL" sz="3200" dirty="0">
                <a:latin typeface="Arial" panose="020B0604020202020204" pitchFamily="34" charset="0"/>
                <a:cs typeface="Arial" panose="020B0604020202020204" pitchFamily="34" charset="0"/>
              </a:rPr>
              <a:t>HORA TÉRMINO 8:30 AM.</a:t>
            </a:r>
          </a:p>
          <a:p>
            <a:pPr algn="ctr"/>
            <a:endParaRPr lang="es-CL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7480568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6"/>
          <p:cNvSpPr txBox="1">
            <a:spLocks/>
          </p:cNvSpPr>
          <p:nvPr/>
        </p:nvSpPr>
        <p:spPr>
          <a:xfrm>
            <a:off x="910853" y="464024"/>
            <a:ext cx="10515600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  <a:t>PROCESO DE FORMACIÓN DE LA LEY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Diagrama 2"/>
          <p:cNvGraphicFramePr/>
          <p:nvPr>
            <p:extLst>
              <p:ext uri="{D42A27DB-BD31-4B8C-83A1-F6EECF244321}">
                <p14:modId xmlns:p14="http://schemas.microsoft.com/office/powerpoint/2010/main" val="2663809345"/>
              </p:ext>
            </p:extLst>
          </p:nvPr>
        </p:nvGraphicFramePr>
        <p:xfrm>
          <a:off x="0" y="1126805"/>
          <a:ext cx="11873757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ongreso Nacional realiza cuenta pública y destaca trabajo telemático y  proyectos en medio de la crisis « Diario y Radio Universidad Chile">
            <a:extLst>
              <a:ext uri="{FF2B5EF4-FFF2-40B4-BE49-F238E27FC236}">
                <a16:creationId xmlns:a16="http://schemas.microsoft.com/office/drawing/2014/main" id="{815682EE-2B55-AD63-F186-E321D88558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90" y="4980230"/>
            <a:ext cx="2489470" cy="1325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51BBFA1F-F64F-10B2-1E59-7BEC44FFA5AB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1194" t="33239" r="31624" b="20332"/>
          <a:stretch/>
        </p:blipFill>
        <p:spPr>
          <a:xfrm>
            <a:off x="9302107" y="4994085"/>
            <a:ext cx="2903748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089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76B91E98-0CAB-4BE7-9240-543784B6EF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875AB4D1-5FAE-4BE3-AAC1-E41E356AFA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72AAEA3F-20E9-4257-A5E4-375C279C5D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D359F86D-2BA2-4D0A-98A8-801584B514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A324B68-5443-4F70-A81E-E6E51B8E963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0EFF25C7-63F6-464B-9126-1584BF8A42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8A778EC-7462-4F90-8097-923DC2344C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BCE9FDE3-3E9D-413C-9922-42AB7BC19A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1DD4C963-EA07-4047-9B25-B3CC4A25E2A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1FBA788-0771-4FF2-AC07-BE14EADCF4E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5190484F-0338-4B8F-B3BC-3AA70A381B2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C3CA1EBD-D97A-C5BF-3F1F-219033039FA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14451662"/>
              </p:ext>
            </p:extLst>
          </p:nvPr>
        </p:nvGraphicFramePr>
        <p:xfrm>
          <a:off x="-518853" y="147650"/>
          <a:ext cx="5791197" cy="37978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Diagrama 3">
            <a:extLst>
              <a:ext uri="{FF2B5EF4-FFF2-40B4-BE49-F238E27FC236}">
                <a16:creationId xmlns:a16="http://schemas.microsoft.com/office/drawing/2014/main" id="{FEF560AF-CA86-0CC7-74AB-3945017813A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62951786"/>
              </p:ext>
            </p:extLst>
          </p:nvPr>
        </p:nvGraphicFramePr>
        <p:xfrm>
          <a:off x="4943474" y="0"/>
          <a:ext cx="7362825" cy="49058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5" name="Flecha: curvada hacia abajo 4">
            <a:extLst>
              <a:ext uri="{FF2B5EF4-FFF2-40B4-BE49-F238E27FC236}">
                <a16:creationId xmlns:a16="http://schemas.microsoft.com/office/drawing/2014/main" id="{018734B1-F459-08F3-1739-DEB6418B1F64}"/>
              </a:ext>
            </a:extLst>
          </p:cNvPr>
          <p:cNvSpPr/>
          <p:nvPr/>
        </p:nvSpPr>
        <p:spPr>
          <a:xfrm rot="19465323">
            <a:off x="8410880" y="1718808"/>
            <a:ext cx="2261827" cy="938714"/>
          </a:xfrm>
          <a:prstGeom prst="curvedDownArrow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1">
                <a:shade val="15000"/>
                <a:alpha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8A57125A-71DC-9B50-3EFA-B23594AEAD03}"/>
              </a:ext>
            </a:extLst>
          </p:cNvPr>
          <p:cNvSpPr txBox="1"/>
          <p:nvPr/>
        </p:nvSpPr>
        <p:spPr>
          <a:xfrm>
            <a:off x="9677399" y="5495576"/>
            <a:ext cx="2514601" cy="738664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1200" dirty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niciativa popular de ley</a:t>
            </a:r>
          </a:p>
          <a:p>
            <a:pPr algn="ctr"/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Constitución española</a:t>
            </a:r>
          </a:p>
          <a:p>
            <a:pPr algn="ctr"/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Art.  87.3.</a:t>
            </a:r>
            <a:endParaRPr lang="es-CL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C7ABD93F-2C77-EDDB-8D7D-ED9353B57D81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22614" t="26049" r="23977" b="26302"/>
          <a:stretch/>
        </p:blipFill>
        <p:spPr>
          <a:xfrm>
            <a:off x="0" y="5028558"/>
            <a:ext cx="2617099" cy="1312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4913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CE6254E3-FD44-54C1-7BE4-A85905413F5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87565314"/>
              </p:ext>
            </p:extLst>
          </p:nvPr>
        </p:nvGraphicFramePr>
        <p:xfrm>
          <a:off x="0" y="0"/>
          <a:ext cx="11872913" cy="6043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Imagen 3">
            <a:extLst>
              <a:ext uri="{FF2B5EF4-FFF2-40B4-BE49-F238E27FC236}">
                <a16:creationId xmlns:a16="http://schemas.microsoft.com/office/drawing/2014/main" id="{B9698DEA-50FA-E9A7-D2FA-DAA1F53BE1AB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59546" t="30496" r="3750" b="35548"/>
          <a:stretch/>
        </p:blipFill>
        <p:spPr>
          <a:xfrm>
            <a:off x="173181" y="232495"/>
            <a:ext cx="2536344" cy="131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86332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549A7DDF-1B9F-481C-4C2F-46722BDFE1A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44128448"/>
              </p:ext>
            </p:extLst>
          </p:nvPr>
        </p:nvGraphicFramePr>
        <p:xfrm>
          <a:off x="484909" y="85997"/>
          <a:ext cx="11471564" cy="57496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CuadroTexto 2">
            <a:extLst>
              <a:ext uri="{FF2B5EF4-FFF2-40B4-BE49-F238E27FC236}">
                <a16:creationId xmlns:a16="http://schemas.microsoft.com/office/drawing/2014/main" id="{23CC133D-E488-E410-1219-A8D218AB9DD3}"/>
              </a:ext>
            </a:extLst>
          </p:cNvPr>
          <p:cNvSpPr txBox="1"/>
          <p:nvPr/>
        </p:nvSpPr>
        <p:spPr>
          <a:xfrm>
            <a:off x="2342483" y="5918043"/>
            <a:ext cx="75070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¿Cuantos diputados y senadores hay en Chile?</a:t>
            </a: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322175AD-2C48-48D6-72FA-28C0B843AA4B}"/>
              </a:ext>
            </a:extLst>
          </p:cNvPr>
          <p:cNvSpPr txBox="1"/>
          <p:nvPr/>
        </p:nvSpPr>
        <p:spPr>
          <a:xfrm>
            <a:off x="3845626" y="6379175"/>
            <a:ext cx="47501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b="1" dirty="0">
                <a:latin typeface="Arial" panose="020B0604020202020204" pitchFamily="34" charset="0"/>
                <a:cs typeface="Arial" panose="020B0604020202020204" pitchFamily="34" charset="0"/>
              </a:rPr>
              <a:t>155 diputados  y 50 senadores</a:t>
            </a:r>
            <a:endParaRPr lang="es-CL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549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431C565A-3C1D-AFDD-C5F9-4394A5C4F92E}"/>
              </a:ext>
            </a:extLst>
          </p:cNvPr>
          <p:cNvSpPr txBox="1"/>
          <p:nvPr/>
        </p:nvSpPr>
        <p:spPr>
          <a:xfrm>
            <a:off x="2881745" y="290945"/>
            <a:ext cx="64285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CASOS PRÁCTICOS</a:t>
            </a:r>
            <a:endParaRPr lang="es-CL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ED75050D-AC45-291A-AF2A-E48A78B2F647}"/>
              </a:ext>
            </a:extLst>
          </p:cNvPr>
          <p:cNvSpPr txBox="1"/>
          <p:nvPr/>
        </p:nvSpPr>
        <p:spPr>
          <a:xfrm>
            <a:off x="360217" y="1049692"/>
            <a:ext cx="11471563" cy="52937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Se somete a votación un proyecto de ley que busca modificar la constitución,  obteniéndose los siguientes resultados en la cámara de diputados y en el Senado. </a:t>
            </a:r>
          </a:p>
          <a:p>
            <a:endParaRPr lang="es-MX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s-MX" sz="2000" b="1" dirty="0">
                <a:latin typeface="Arial" panose="020B0604020202020204" pitchFamily="34" charset="0"/>
                <a:cs typeface="Arial" panose="020B0604020202020204" pitchFamily="34" charset="0"/>
              </a:rPr>
              <a:t>CÁMARA DE DIPUTADOS:</a:t>
            </a:r>
          </a:p>
          <a:p>
            <a:pPr marL="549275" indent="-285750">
              <a:buFont typeface="Wingdings" panose="05000000000000000000" pitchFamily="2" charset="2"/>
              <a:buChar char="ü"/>
            </a:pPr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Votos en contra: 52.</a:t>
            </a:r>
          </a:p>
          <a:p>
            <a:pPr marL="549275" indent="-285750">
              <a:buFont typeface="Wingdings" panose="05000000000000000000" pitchFamily="2" charset="2"/>
              <a:buChar char="ü"/>
            </a:pPr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Votos a favor: 75.</a:t>
            </a:r>
          </a:p>
          <a:p>
            <a:pPr marL="549275" indent="-285750">
              <a:buFont typeface="Wingdings" panose="05000000000000000000" pitchFamily="2" charset="2"/>
              <a:buChar char="ü"/>
            </a:pPr>
            <a:r>
              <a:rPr lang="es-MX" sz="2000" dirty="0" err="1">
                <a:latin typeface="Arial" panose="020B0604020202020204" pitchFamily="34" charset="0"/>
                <a:cs typeface="Arial" panose="020B0604020202020204" pitchFamily="34" charset="0"/>
              </a:rPr>
              <a:t>N°</a:t>
            </a:r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 total votos:127.</a:t>
            </a:r>
          </a:p>
          <a:p>
            <a:endParaRPr lang="es-MX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s-MX" sz="2000" b="1" dirty="0">
                <a:latin typeface="Arial" panose="020B0604020202020204" pitchFamily="34" charset="0"/>
                <a:cs typeface="Arial" panose="020B0604020202020204" pitchFamily="34" charset="0"/>
              </a:rPr>
              <a:t>SENADO:</a:t>
            </a:r>
          </a:p>
          <a:p>
            <a:pPr marL="549275" indent="-285750">
              <a:buFont typeface="Wingdings" panose="05000000000000000000" pitchFamily="2" charset="2"/>
              <a:buChar char="ü"/>
            </a:pPr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Votos en contra: 20</a:t>
            </a:r>
          </a:p>
          <a:p>
            <a:pPr marL="549275" indent="-285750">
              <a:buFont typeface="Wingdings" panose="05000000000000000000" pitchFamily="2" charset="2"/>
              <a:buChar char="ü"/>
            </a:pPr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Votos a favor: 24</a:t>
            </a:r>
          </a:p>
          <a:p>
            <a:pPr marL="549275" indent="-285750">
              <a:buFont typeface="Wingdings" panose="05000000000000000000" pitchFamily="2" charset="2"/>
              <a:buChar char="ü"/>
            </a:pPr>
            <a:r>
              <a:rPr lang="es-MX" sz="2000" dirty="0" err="1">
                <a:latin typeface="Arial" panose="020B0604020202020204" pitchFamily="34" charset="0"/>
                <a:cs typeface="Arial" panose="020B0604020202020204" pitchFamily="34" charset="0"/>
              </a:rPr>
              <a:t>N°</a:t>
            </a:r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 total de votos: 44.</a:t>
            </a:r>
          </a:p>
          <a:p>
            <a:pPr marL="263525"/>
            <a:endParaRPr lang="es-MX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MX" sz="2000" u="sng" dirty="0">
                <a:latin typeface="Arial" panose="020B0604020202020204" pitchFamily="34" charset="0"/>
                <a:cs typeface="Arial" panose="020B0604020202020204" pitchFamily="34" charset="0"/>
              </a:rPr>
              <a:t>Pregunta:</a:t>
            </a:r>
          </a:p>
          <a:p>
            <a:pPr algn="just"/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 ¿Cumple el proyecto de ley con el quorum exigido para ser aprobado? Justifique su respuesta.  </a:t>
            </a:r>
          </a:p>
          <a:p>
            <a:endParaRPr lang="es-MX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L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58708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351FF1C7-B5B0-E1EE-F5F9-9BD3A0D2FCAB}"/>
              </a:ext>
            </a:extLst>
          </p:cNvPr>
          <p:cNvSpPr txBox="1"/>
          <p:nvPr/>
        </p:nvSpPr>
        <p:spPr>
          <a:xfrm>
            <a:off x="2881745" y="290945"/>
            <a:ext cx="64285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CASOS PRÁCTICOS</a:t>
            </a:r>
            <a:endParaRPr lang="es-CL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0EB1EBA8-63BA-2773-80F3-BD8F272F0CB3}"/>
              </a:ext>
            </a:extLst>
          </p:cNvPr>
          <p:cNvSpPr txBox="1"/>
          <p:nvPr/>
        </p:nvSpPr>
        <p:spPr>
          <a:xfrm>
            <a:off x="221671" y="814165"/>
            <a:ext cx="11471563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s-MX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MX" sz="2400" dirty="0">
                <a:latin typeface="Arial" panose="020B0604020202020204" pitchFamily="34" charset="0"/>
                <a:cs typeface="Arial" panose="020B0604020202020204" pitchFamily="34" charset="0"/>
              </a:rPr>
              <a:t>El Brigadier Mateo Cabezón es invitado por primera vez a la casa de sus suegros. Su polola, una cadete de 3 año de la Escuela de Aviación, le ha comentado que su papá es un hombre muy culto y que vibra con la política. Durante la sobremesa su suegro le pregunta como van las clases de Derecho, respondiendo usted que super bien, de hecho, ya sabe que a diferencia del resto de los países de la región, en Chile las leyes ordinarias exigen para su aprobación un quorum de 4/7 y las leyes de quorum calificado exigen 2/3 de los votos obtenidos.</a:t>
            </a:r>
          </a:p>
          <a:p>
            <a:endParaRPr lang="es-MX" sz="24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MX" sz="2400" dirty="0">
                <a:latin typeface="Arial" panose="020B0604020202020204" pitchFamily="34" charset="0"/>
                <a:cs typeface="Arial" panose="020B0604020202020204" pitchFamily="34" charset="0"/>
              </a:rPr>
              <a:t>Refiérase a las respuestas dadas por el Brigadier Cabezón. Justifique su respuesta.</a:t>
            </a:r>
          </a:p>
          <a:p>
            <a:endParaRPr lang="es-MX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MX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L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33912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6"/>
          <p:cNvSpPr txBox="1">
            <a:spLocks/>
          </p:cNvSpPr>
          <p:nvPr/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MX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SANCIÓN Y VETO PRESIDENCIAL</a:t>
            </a:r>
            <a:endParaRPr lang="en-US" sz="3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Marcador de contenido 9"/>
          <p:cNvSpPr txBox="1">
            <a:spLocks/>
          </p:cNvSpPr>
          <p:nvPr/>
        </p:nvSpPr>
        <p:spPr>
          <a:xfrm>
            <a:off x="616064" y="1011981"/>
            <a:ext cx="11020832" cy="4777878"/>
          </a:xfrm>
          <a:prstGeom prst="rect">
            <a:avLst/>
          </a:prstGeom>
        </p:spPr>
        <p:txBody>
          <a:bodyPr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Wingdings" panose="05000000000000000000" pitchFamily="2" charset="2"/>
              <a:buChar char="§"/>
            </a:pPr>
            <a:r>
              <a:rPr lang="es-MX" sz="24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SANCIÓN: </a:t>
            </a:r>
          </a:p>
          <a:p>
            <a:pPr marL="182563" indent="0" algn="just">
              <a:buFont typeface="Calibri" panose="020F0502020204030204" pitchFamily="34" charset="0"/>
              <a:buNone/>
            </a:pPr>
            <a:r>
              <a:rPr lang="es-MX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Acto por medio del cual el Presidente de la República aprueba el proyecto de ley aprobado por la cámara y el Senado. Puede ser expresa o tácita.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s-MX" sz="24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VETO PRESIDENCIAL: </a:t>
            </a:r>
          </a:p>
          <a:p>
            <a:pPr marL="266700" indent="0" algn="just">
              <a:buFont typeface="Calibri" panose="020F0502020204030204" pitchFamily="34" charset="0"/>
              <a:buNone/>
            </a:pPr>
            <a:r>
              <a:rPr lang="es-MX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Acto por medio del cual el Presidente de la República desaprueba el proyecto de ley y lo devuelve a la cámara de origen con observaciones. 2 opciones:</a:t>
            </a:r>
          </a:p>
          <a:p>
            <a:pPr marL="723900" indent="-457200" algn="just">
              <a:buFont typeface="+mj-lt"/>
              <a:buAutoNum type="arabicPeriod"/>
            </a:pPr>
            <a:r>
              <a:rPr lang="es-MX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Cámara y Senado aprueban observaciones, se dicta del Decreto </a:t>
            </a:r>
            <a:r>
              <a:rPr lang="es-MX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Promulgatorio</a:t>
            </a:r>
            <a:r>
              <a:rPr lang="es-MX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723900" indent="-457200" algn="just">
              <a:buFont typeface="+mj-lt"/>
              <a:buAutoNum type="arabicPeriod"/>
            </a:pPr>
            <a:r>
              <a:rPr lang="es-MX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Cámara y Senado desaprueban las observaciones, pueden </a:t>
            </a:r>
            <a:r>
              <a:rPr lang="es-MX" sz="24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insistir</a:t>
            </a:r>
            <a:r>
              <a:rPr lang="es-MX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en la totalidad o parte del proyecto aprobado (quorum: 2/3 miembros presentes).</a:t>
            </a:r>
          </a:p>
          <a:p>
            <a:pPr marL="723900" indent="-457200">
              <a:buFont typeface="+mj-lt"/>
              <a:buAutoNum type="arabicPeriod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88224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6"/>
          <p:cNvSpPr txBox="1">
            <a:spLocks/>
          </p:cNvSpPr>
          <p:nvPr/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  <a:t>4.- </a:t>
            </a:r>
            <a:r>
              <a:rPr lang="es-MX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PROMULGACIÓN</a:t>
            </a:r>
            <a:endParaRPr lang="en-US" sz="3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Marcador de contenido 7"/>
          <p:cNvSpPr txBox="1">
            <a:spLocks/>
          </p:cNvSpPr>
          <p:nvPr/>
        </p:nvSpPr>
        <p:spPr>
          <a:xfrm>
            <a:off x="2016517" y="826705"/>
            <a:ext cx="10058400" cy="4023360"/>
          </a:xfrm>
          <a:prstGeom prst="rect">
            <a:avLst/>
          </a:prstGeom>
        </p:spPr>
        <p:txBody>
          <a:bodyPr/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just">
              <a:buFont typeface="+mj-lt"/>
              <a:buAutoNum type="arabicPeriod"/>
            </a:pPr>
            <a:r>
              <a:rPr lang="es-MX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Acto que realiza el Pdte. de la República, cuya finalidad es dotar a la ley de fuerza obligatoria y ordenar su cumplimiento.</a:t>
            </a:r>
          </a:p>
          <a:p>
            <a:pPr marL="457200" indent="-457200" algn="just">
              <a:buFont typeface="+mj-lt"/>
              <a:buAutoNum type="arabicPeriod"/>
            </a:pPr>
            <a:endParaRPr lang="es-MX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s-MX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expresa a través de un Decreto </a:t>
            </a:r>
            <a:r>
              <a:rPr lang="es-MX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Promulgatorio</a:t>
            </a:r>
            <a:r>
              <a:rPr lang="es-MX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que debe ser dictado dentro de los </a:t>
            </a:r>
            <a:r>
              <a:rPr lang="es-MX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 días </a:t>
            </a:r>
            <a:r>
              <a:rPr lang="es-MX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siguientes a su sanción.</a:t>
            </a:r>
          </a:p>
          <a:p>
            <a:pPr marL="457200" indent="-457200" algn="just">
              <a:buFont typeface="+mj-lt"/>
              <a:buAutoNum type="arabicPeriod"/>
            </a:pPr>
            <a:endParaRPr lang="es-MX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s-MX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Decreto deberá ir a trámite de toma de razón por parte de la C.G.R.</a:t>
            </a:r>
          </a:p>
          <a:p>
            <a:pPr marL="457200" indent="-457200" algn="just">
              <a:buFont typeface="+mj-lt"/>
              <a:buAutoNum type="arabicPeriod"/>
            </a:pPr>
            <a:endParaRPr lang="es-MX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Font typeface="Calibri" panose="020F0502020204030204" pitchFamily="34" charset="0"/>
              <a:buNone/>
            </a:pPr>
            <a:endParaRPr lang="es-MX" dirty="0"/>
          </a:p>
          <a:p>
            <a:endParaRPr lang="es-MX" dirty="0"/>
          </a:p>
          <a:p>
            <a:pPr marL="0" indent="0">
              <a:buFont typeface="Calibri" panose="020F0502020204030204" pitchFamily="34" charset="0"/>
              <a:buNone/>
            </a:pPr>
            <a:endParaRPr lang="es-MX" dirty="0"/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0A6F8A8E-D62C-BD74-7351-C015D3C25D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043" y="286603"/>
            <a:ext cx="1838474" cy="1454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14461908-EDAD-3CEC-126B-9DB4F473ADDB}"/>
              </a:ext>
            </a:extLst>
          </p:cNvPr>
          <p:cNvSpPr txBox="1"/>
          <p:nvPr/>
        </p:nvSpPr>
        <p:spPr>
          <a:xfrm>
            <a:off x="591589" y="3758706"/>
            <a:ext cx="11069782" cy="2215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MX" b="1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Art. 6º CC. </a:t>
            </a:r>
          </a:p>
          <a:p>
            <a:pPr algn="ctr"/>
            <a:r>
              <a:rPr lang="es-MX" sz="2000" b="0" i="1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“La ley no obliga sino una vez promulgada en conformidad a la Constitución Política del Estado y publicada de acuerdo con los preceptos que siguen.</a:t>
            </a:r>
          </a:p>
          <a:p>
            <a:pPr algn="ctr"/>
            <a:r>
              <a:rPr lang="es-MX" sz="2000" b="0" i="1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El decreto supremo </a:t>
            </a:r>
            <a:r>
              <a:rPr lang="es-MX" sz="2000" b="0" i="1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promulgatorio</a:t>
            </a:r>
            <a:r>
              <a:rPr lang="es-MX" sz="2000" b="0" i="1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de una ley iniciada en una moción deberá contener, a continuación del nombre de aquella, el de los diputados o senadores autores de la referida iniciativa</a:t>
            </a:r>
            <a:r>
              <a:rPr lang="es-MX" sz="2000" i="1" dirty="0">
                <a:solidFill>
                  <a:srgbClr val="000000"/>
                </a:solidFill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es-MX" sz="2000" b="0" i="1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br>
              <a:rPr lang="es-MX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s-CL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3738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6"/>
          <p:cNvSpPr txBox="1">
            <a:spLocks/>
          </p:cNvSpPr>
          <p:nvPr/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  <a:t>5.- </a:t>
            </a:r>
            <a:r>
              <a:rPr lang="es-MX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PUBLICACIÓN </a:t>
            </a:r>
            <a:endParaRPr lang="en-US" sz="3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Marcador de contenido 7"/>
          <p:cNvSpPr txBox="1">
            <a:spLocks/>
          </p:cNvSpPr>
          <p:nvPr/>
        </p:nvSpPr>
        <p:spPr>
          <a:xfrm>
            <a:off x="960803" y="1381710"/>
            <a:ext cx="10058400" cy="4023360"/>
          </a:xfrm>
          <a:prstGeom prst="rect">
            <a:avLst/>
          </a:prstGeom>
        </p:spPr>
        <p:txBody>
          <a:bodyPr>
            <a:normAutofit fontScale="85000" lnSpcReduction="10000"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just">
              <a:buFont typeface="+mj-lt"/>
              <a:buAutoNum type="arabicPeriod"/>
            </a:pPr>
            <a:r>
              <a:rPr lang="es-MX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Última fase del proceso de formación de la ley.</a:t>
            </a:r>
          </a:p>
          <a:p>
            <a:pPr marL="457200" indent="-457200" algn="just">
              <a:buFont typeface="+mj-lt"/>
              <a:buAutoNum type="arabicPeriod"/>
            </a:pPr>
            <a:endParaRPr lang="es-MX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s-MX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informa el contenido de la ley.</a:t>
            </a:r>
          </a:p>
          <a:p>
            <a:pPr marL="0" indent="0" algn="just">
              <a:buNone/>
            </a:pPr>
            <a:endParaRPr lang="es-MX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s-MX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hace mediante la inserción del texto completo de la ley en el D.O.</a:t>
            </a:r>
          </a:p>
          <a:p>
            <a:pPr marL="457200" indent="-457200" algn="just">
              <a:buFont typeface="+mj-lt"/>
              <a:buAutoNum type="arabicPeriod"/>
            </a:pPr>
            <a:endParaRPr lang="es-MX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s-MX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RG es que la fecha de la ley es la de la publicación.</a:t>
            </a:r>
          </a:p>
          <a:p>
            <a:pPr marL="457200" indent="-457200" algn="just">
              <a:buFont typeface="+mj-lt"/>
              <a:buAutoNum type="arabicPeriod"/>
            </a:pPr>
            <a:endParaRPr lang="es-MX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s-MX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veces las leyes establecen una fecha de entrada en vigencia que es distinta a la fecha de su publicación. Ejemplo: </a:t>
            </a:r>
            <a:r>
              <a:rPr lang="es-MX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2" action="ppaction://hlinkfile"/>
              </a:rPr>
              <a:t>Ley </a:t>
            </a:r>
            <a:r>
              <a:rPr lang="es-MX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2" action="ppaction://hlinkfile"/>
              </a:rPr>
              <a:t>N°</a:t>
            </a:r>
            <a:r>
              <a:rPr lang="es-MX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2" action="ppaction://hlinkfile"/>
              </a:rPr>
              <a:t> 20.285</a:t>
            </a:r>
            <a:r>
              <a:rPr lang="es-MX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(artículo transitorio). </a:t>
            </a:r>
          </a:p>
          <a:p>
            <a:pPr marL="457200" indent="-457200" algn="just">
              <a:buFont typeface="+mj-lt"/>
              <a:buAutoNum type="arabicPeriod"/>
            </a:pPr>
            <a:endParaRPr lang="es-MX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Font typeface="Calibri" panose="020F0502020204030204" pitchFamily="34" charset="0"/>
              <a:buNone/>
            </a:pPr>
            <a:endParaRPr lang="es-MX" dirty="0">
              <a:solidFill>
                <a:schemeClr val="tx1"/>
              </a:solidFill>
            </a:endParaRPr>
          </a:p>
          <a:p>
            <a:endParaRPr lang="es-MX" dirty="0"/>
          </a:p>
          <a:p>
            <a:pPr marL="0" indent="0">
              <a:buFont typeface="Calibri" panose="020F0502020204030204" pitchFamily="34" charset="0"/>
              <a:buNone/>
            </a:pPr>
            <a:endParaRPr lang="es-MX" dirty="0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F4767145-52B6-529C-4DA4-6658A5D5A46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3523" t="38176" r="4091" b="32315"/>
          <a:stretch/>
        </p:blipFill>
        <p:spPr>
          <a:xfrm>
            <a:off x="8868208" y="215909"/>
            <a:ext cx="3146063" cy="2331601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9813176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Diagrama 8"/>
          <p:cNvGraphicFramePr/>
          <p:nvPr>
            <p:extLst>
              <p:ext uri="{D42A27DB-BD31-4B8C-83A1-F6EECF244321}">
                <p14:modId xmlns:p14="http://schemas.microsoft.com/office/powerpoint/2010/main" val="1826485878"/>
              </p:ext>
            </p:extLst>
          </p:nvPr>
        </p:nvGraphicFramePr>
        <p:xfrm>
          <a:off x="646059" y="624797"/>
          <a:ext cx="11545941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952781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3499880970"/>
              </p:ext>
            </p:extLst>
          </p:nvPr>
        </p:nvGraphicFramePr>
        <p:xfrm>
          <a:off x="0" y="0"/>
          <a:ext cx="11950890" cy="62406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713635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/>
          <p:cNvGraphicFramePr/>
          <p:nvPr/>
        </p:nvGraphicFramePr>
        <p:xfrm>
          <a:off x="296806" y="259307"/>
          <a:ext cx="11732526" cy="64553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260437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/>
          <p:cNvGraphicFramePr/>
          <p:nvPr/>
        </p:nvGraphicFramePr>
        <p:xfrm>
          <a:off x="354842" y="218364"/>
          <a:ext cx="11386782" cy="59640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096562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4"/>
          <p:cNvSpPr txBox="1">
            <a:spLocks/>
          </p:cNvSpPr>
          <p:nvPr/>
        </p:nvSpPr>
        <p:spPr>
          <a:xfrm>
            <a:off x="2153133" y="543081"/>
            <a:ext cx="9025213" cy="101833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  <a:t>Algunos artículos que se refieren a la costumbre </a:t>
            </a:r>
            <a:b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MX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(Código Civil y Código de Comercio)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 descr="https://librero.cl/wp-content/uploads/2023/01/Codigo-civil-2019-estudiante-309x425-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381" y="2004209"/>
            <a:ext cx="1140440" cy="1881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https://www.editorialmetropolitana.cl/wp-content/uploads/2019/03/codigo-de-comercio-2019-estudiante-e1553113021487-309x42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381" y="4290158"/>
            <a:ext cx="981669" cy="1323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ángulo 4"/>
          <p:cNvSpPr/>
          <p:nvPr/>
        </p:nvSpPr>
        <p:spPr>
          <a:xfrm>
            <a:off x="1402080" y="2004209"/>
            <a:ext cx="10527322" cy="707886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es-MX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Art. 2º. La </a:t>
            </a:r>
            <a:r>
              <a:rPr lang="es-MX" sz="2000" u="sng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costumbre</a:t>
            </a:r>
            <a:r>
              <a:rPr lang="es-MX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</a:t>
            </a:r>
            <a:r>
              <a:rPr lang="es-MX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constituye derecho sino en los casos en que la ley se remite a ella.</a:t>
            </a:r>
            <a:b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1402080" y="2870260"/>
            <a:ext cx="10527323" cy="1015663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s-MX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Art. </a:t>
            </a:r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1546</a:t>
            </a:r>
            <a:r>
              <a:rPr lang="es-MX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Los contratos deben ejecutarse de buena fe, y por consiguiente obligan no sólo a lo que en ellos se expresa, sino a todas las cosas que emanan precisamente de la naturaleza de la obligación, o que por la ley o la </a:t>
            </a:r>
            <a:r>
              <a:rPr lang="es-MX" sz="2000" u="sng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costumbre</a:t>
            </a:r>
            <a:r>
              <a:rPr lang="es-MX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pertenecen a ella.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1402080" y="4328721"/>
            <a:ext cx="10527322" cy="1323439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s-MX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Art. 4°. Las costumbres mercantiles suplen el silencio de la ley, cuando los hechos que las constituyen son uniformes, públicos, generalmente ejecutados en la República o en una determinada localidad, y </a:t>
            </a:r>
            <a:r>
              <a:rPr lang="es-MX" sz="2000" u="sng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reiterados </a:t>
            </a:r>
            <a:r>
              <a:rPr lang="es-MX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 un </a:t>
            </a:r>
            <a:r>
              <a:rPr lang="es-MX" sz="2000" u="sng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largo espacio de tiempo</a:t>
            </a:r>
            <a:r>
              <a:rPr lang="es-MX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que se apreciará prudencialmente por los juzgados de comercio.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23762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4182288118"/>
              </p:ext>
            </p:extLst>
          </p:nvPr>
        </p:nvGraphicFramePr>
        <p:xfrm>
          <a:off x="964727" y="194429"/>
          <a:ext cx="11425516" cy="58380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56997201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ción">
  <a:themeElements>
    <a:clrScheme name="Verde azulado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Retrospecció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ción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ppt/theme/theme2.xml><?xml version="1.0" encoding="utf-8"?>
<a:theme xmlns:a="http://schemas.openxmlformats.org/drawingml/2006/main" name="1_Retrospección">
  <a:themeElements>
    <a:clrScheme name="Retrospección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Retrospecció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ción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E3DA18C2-75F1-4980-A5F0-165F6F71DE6D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4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B31D529C-8138-4B26-B0B4-9F303C8CFD01}">
  <we:reference id="wa104379370" version="2.0.0.0" store="es-ES" storeType="OMEX"/>
  <we:alternateReferences>
    <we:reference id="wa104379370" version="2.0.0.0" store="wa104379370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9248</TotalTime>
  <Words>1465</Words>
  <Application>Microsoft Office PowerPoint</Application>
  <PresentationFormat>Panorámica</PresentationFormat>
  <Paragraphs>192</Paragraphs>
  <Slides>17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24" baseType="lpstr">
      <vt:lpstr>Arial</vt:lpstr>
      <vt:lpstr>Calibri</vt:lpstr>
      <vt:lpstr>Calibri Light</vt:lpstr>
      <vt:lpstr>Times New Roman</vt:lpstr>
      <vt:lpstr>Wingdings</vt:lpstr>
      <vt:lpstr>Retrospección</vt:lpstr>
      <vt:lpstr>1_Retrospección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Secretario General</dc:creator>
  <cp:lastModifiedBy>Diego</cp:lastModifiedBy>
  <cp:revision>1797</cp:revision>
  <cp:lastPrinted>2023-03-21T12:47:00Z</cp:lastPrinted>
  <dcterms:created xsi:type="dcterms:W3CDTF">2015-03-04T13:15:00Z</dcterms:created>
  <dcterms:modified xsi:type="dcterms:W3CDTF">2025-02-24T14:15:00Z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121210D528D5414F98C941FD86A1F150</vt:lpwstr>
  </property>
  <property fmtid="{D5CDD505-2E9C-101B-9397-08002B2CF9AE}" pid="3" name="KSOProductBuildVer">
    <vt:lpwstr>2058-11.2.0.11219</vt:lpwstr>
  </property>
</Properties>
</file>