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78" r:id="rId25"/>
    <p:sldId id="280" r:id="rId26"/>
    <p:sldId id="281" r:id="rId27"/>
    <p:sldId id="282" r:id="rId28"/>
  </p:sldIdLst>
  <p:sldSz cx="13004800" cy="9753600"/>
  <p:notesSz cx="6858000" cy="9144000"/>
  <p:embeddedFontLst>
    <p:embeddedFont>
      <p:font typeface="Calibri" panose="020F0502020204030204" pitchFamily="34" charset="0"/>
      <p:regular r:id="rId30"/>
      <p:bold r:id="rId31"/>
      <p:italic r:id="rId32"/>
      <p:boldItalic r:id="rId33"/>
    </p:embeddedFont>
    <p:embeddedFont>
      <p:font typeface="Century" panose="02040604050505020304" pitchFamily="18" charset="0"/>
      <p:regular r:id="rId34"/>
    </p:embeddedFont>
    <p:embeddedFont>
      <p:font typeface="Corbel" panose="020B0503020204020204" pitchFamily="34" charset="0"/>
      <p:regular r:id="rId35"/>
      <p:bold r:id="rId36"/>
      <p:italic r:id="rId37"/>
      <p:boldItalic r:id="rId38"/>
    </p:embeddedFont>
    <p:embeddedFont>
      <p:font typeface="Merriweather Sans" pitchFamily="2"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9" roundtripDataSignature="AMtx7mhx3GGUReJCR5qbrr5ruAraulNOt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ban" initials=""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DF026F3-B775-4EEC-99AA-6EFBFA768181}">
  <a:tblStyle styleId="{8DF026F3-B775-4EEC-99AA-6EFBFA768181}" styleName="Table_0">
    <a:wholeTbl>
      <a:tcTxStyle b="off" i="off">
        <a:font>
          <a:latin typeface="Corbel"/>
          <a:ea typeface="Corbel"/>
          <a:cs typeface="Corbel"/>
        </a:font>
        <a:schemeClr val="lt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4" d="100"/>
          <a:sy n="44" d="100"/>
        </p:scale>
        <p:origin x="1388" y="68"/>
      </p:cViewPr>
      <p:guideLst>
        <p:guide orient="horz" pos="3072"/>
        <p:guide pos="40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64"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59" Type="http://customschemas.google.com/relationships/presentationmetadata" Target="metadata"/><Relationship Id="rId20" Type="http://schemas.openxmlformats.org/officeDocument/2006/relationships/slide" Target="slides/slide19.xml"/><Relationship Id="rId41" Type="http://schemas.openxmlformats.org/officeDocument/2006/relationships/font" Target="fonts/font12.fntdata"/><Relationship Id="rId6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1pPr>
            <a:lvl2pPr marL="914400" marR="0" lvl="1"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2pPr>
            <a:lvl3pPr marL="1371600" marR="0" lvl="2"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3pPr>
            <a:lvl4pPr marL="1828800" marR="0" lvl="3"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4pPr>
            <a:lvl5pPr marL="2286000" marR="0" lvl="4"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5pPr>
            <a:lvl6pPr marL="2743200" marR="0" lvl="5"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6pPr>
            <a:lvl7pPr marL="3200400" marR="0" lvl="6"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7pPr>
            <a:lvl8pPr marL="3657600" marR="0" lvl="7"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8pPr>
            <a:lvl9pPr marL="4114800" marR="0" lvl="8" indent="-228600" algn="l" rtl="0">
              <a:spcBef>
                <a:spcPts val="0"/>
              </a:spcBef>
              <a:spcAft>
                <a:spcPts val="0"/>
              </a:spcAft>
              <a:buSzPts val="1400"/>
              <a:buNone/>
              <a:defRPr sz="2200" b="0" i="0" u="none" strike="noStrike" cap="none">
                <a:latin typeface="Merriweather Sans"/>
                <a:ea typeface="Merriweather Sans"/>
                <a:cs typeface="Merriweather Sans"/>
                <a:sym typeface="Merriweather Sans"/>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63" name="Google Shape;263;p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4200"/>
              <a:buFont typeface="Calibri"/>
              <a:buNone/>
            </a:pPr>
            <a:fld id="{00000000-1234-1234-1234-123412341234}" type="slidenum">
              <a:rPr lang="es-ES" sz="4200" b="0" i="0" u="none" strike="noStrike" cap="none">
                <a:solidFill>
                  <a:srgbClr val="000000"/>
                </a:solidFill>
                <a:latin typeface="Calibri"/>
                <a:ea typeface="Calibri"/>
                <a:cs typeface="Calibri"/>
                <a:sym typeface="Calibri"/>
              </a:rPr>
              <a:t>1</a:t>
            </a:fld>
            <a:endParaRPr sz="4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63" name="Google Shape;263;p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4200"/>
              <a:buFont typeface="Calibri"/>
              <a:buNone/>
            </a:pPr>
            <a:fld id="{00000000-1234-1234-1234-123412341234}" type="slidenum">
              <a:rPr lang="es-ES" sz="4200" b="0" i="0" u="none" strike="noStrike" cap="none">
                <a:solidFill>
                  <a:srgbClr val="000000"/>
                </a:solidFill>
                <a:latin typeface="Calibri"/>
                <a:ea typeface="Calibri"/>
                <a:cs typeface="Calibri"/>
                <a:sym typeface="Calibri"/>
              </a:rPr>
              <a:t>2</a:t>
            </a:fld>
            <a:endParaRPr sz="4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345931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Encabezado de sección" type="secHead">
  <p:cSld name="SECTION_HEADER">
    <p:spTree>
      <p:nvGrpSpPr>
        <p:cNvPr id="1" name="Shape 11"/>
        <p:cNvGrpSpPr/>
        <p:nvPr/>
      </p:nvGrpSpPr>
      <p:grpSpPr>
        <a:xfrm>
          <a:off x="0" y="0"/>
          <a:ext cx="0" cy="0"/>
          <a:chOff x="0" y="0"/>
          <a:chExt cx="0" cy="0"/>
        </a:xfrm>
      </p:grpSpPr>
      <p:sp>
        <p:nvSpPr>
          <p:cNvPr id="12" name="Google Shape;12;p40"/>
          <p:cNvSpPr txBox="1">
            <a:spLocks noGrp="1"/>
          </p:cNvSpPr>
          <p:nvPr>
            <p:ph type="ctrTitle"/>
          </p:nvPr>
        </p:nvSpPr>
        <p:spPr>
          <a:xfrm>
            <a:off x="911501" y="6348840"/>
            <a:ext cx="9753600" cy="169905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rgbClr val="E2E2E2"/>
              </a:buClr>
              <a:buSzPts val="10240"/>
              <a:buFont typeface="Corbel"/>
              <a:buNone/>
              <a:defRPr sz="10240" b="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0"/>
          <p:cNvSpPr txBox="1">
            <a:spLocks noGrp="1"/>
          </p:cNvSpPr>
          <p:nvPr>
            <p:ph type="subTitle" idx="1"/>
          </p:nvPr>
        </p:nvSpPr>
        <p:spPr>
          <a:xfrm>
            <a:off x="911501" y="5446938"/>
            <a:ext cx="9753600" cy="878680"/>
          </a:xfrm>
          <a:prstGeom prst="rect">
            <a:avLst/>
          </a:prstGeom>
          <a:noFill/>
          <a:ln>
            <a:noFill/>
          </a:ln>
        </p:spPr>
        <p:txBody>
          <a:bodyPr spcFirstLastPara="1" wrap="square" lIns="91425" tIns="45700" rIns="91425" bIns="45700" anchor="b" anchorCtr="0">
            <a:normAutofit/>
          </a:bodyPr>
          <a:lstStyle>
            <a:lvl1pPr lvl="0" algn="l">
              <a:lnSpc>
                <a:spcPct val="90000"/>
              </a:lnSpc>
              <a:spcBef>
                <a:spcPts val="1067"/>
              </a:spcBef>
              <a:spcAft>
                <a:spcPts val="0"/>
              </a:spcAft>
              <a:buClr>
                <a:schemeClr val="lt2"/>
              </a:buClr>
              <a:buSzPts val="3413"/>
              <a:buNone/>
              <a:defRPr sz="3413" b="0">
                <a:solidFill>
                  <a:schemeClr val="lt2"/>
                </a:solidFill>
                <a:latin typeface="Corbel"/>
                <a:ea typeface="Corbel"/>
                <a:cs typeface="Corbel"/>
                <a:sym typeface="Corbel"/>
              </a:defRPr>
            </a:lvl1pPr>
            <a:lvl2pPr lvl="1" algn="ctr">
              <a:lnSpc>
                <a:spcPct val="90000"/>
              </a:lnSpc>
              <a:spcBef>
                <a:spcPts val="533"/>
              </a:spcBef>
              <a:spcAft>
                <a:spcPts val="0"/>
              </a:spcAft>
              <a:buClr>
                <a:srgbClr val="EDEDED"/>
              </a:buClr>
              <a:buSzPts val="2133"/>
              <a:buNone/>
              <a:defRPr sz="2133"/>
            </a:lvl2pPr>
            <a:lvl3pPr lvl="2" algn="ctr">
              <a:lnSpc>
                <a:spcPct val="90000"/>
              </a:lnSpc>
              <a:spcBef>
                <a:spcPts val="533"/>
              </a:spcBef>
              <a:spcAft>
                <a:spcPts val="0"/>
              </a:spcAft>
              <a:buClr>
                <a:srgbClr val="EDEDED"/>
              </a:buClr>
              <a:buSzPts val="1920"/>
              <a:buNone/>
              <a:defRPr sz="1920"/>
            </a:lvl3pPr>
            <a:lvl4pPr lvl="3" algn="ctr">
              <a:lnSpc>
                <a:spcPct val="90000"/>
              </a:lnSpc>
              <a:spcBef>
                <a:spcPts val="533"/>
              </a:spcBef>
              <a:spcAft>
                <a:spcPts val="0"/>
              </a:spcAft>
              <a:buClr>
                <a:srgbClr val="EDEDED"/>
              </a:buClr>
              <a:buSzPts val="1707"/>
              <a:buNone/>
              <a:defRPr sz="1707"/>
            </a:lvl4pPr>
            <a:lvl5pPr lvl="4" algn="ctr">
              <a:lnSpc>
                <a:spcPct val="90000"/>
              </a:lnSpc>
              <a:spcBef>
                <a:spcPts val="533"/>
              </a:spcBef>
              <a:spcAft>
                <a:spcPts val="0"/>
              </a:spcAft>
              <a:buClr>
                <a:srgbClr val="EDEDED"/>
              </a:buClr>
              <a:buSzPts val="1707"/>
              <a:buNone/>
              <a:defRPr sz="1707"/>
            </a:lvl5pPr>
            <a:lvl6pPr lvl="5" algn="ctr">
              <a:lnSpc>
                <a:spcPct val="90000"/>
              </a:lnSpc>
              <a:spcBef>
                <a:spcPts val="533"/>
              </a:spcBef>
              <a:spcAft>
                <a:spcPts val="0"/>
              </a:spcAft>
              <a:buClr>
                <a:schemeClr val="lt1"/>
              </a:buClr>
              <a:buSzPts val="1707"/>
              <a:buNone/>
              <a:defRPr sz="1707"/>
            </a:lvl6pPr>
            <a:lvl7pPr lvl="6" algn="ctr">
              <a:lnSpc>
                <a:spcPct val="90000"/>
              </a:lnSpc>
              <a:spcBef>
                <a:spcPts val="533"/>
              </a:spcBef>
              <a:spcAft>
                <a:spcPts val="0"/>
              </a:spcAft>
              <a:buClr>
                <a:schemeClr val="lt1"/>
              </a:buClr>
              <a:buSzPts val="1707"/>
              <a:buNone/>
              <a:defRPr sz="1707"/>
            </a:lvl7pPr>
            <a:lvl8pPr lvl="7" algn="ctr">
              <a:lnSpc>
                <a:spcPct val="90000"/>
              </a:lnSpc>
              <a:spcBef>
                <a:spcPts val="533"/>
              </a:spcBef>
              <a:spcAft>
                <a:spcPts val="0"/>
              </a:spcAft>
              <a:buClr>
                <a:schemeClr val="lt1"/>
              </a:buClr>
              <a:buSzPts val="1707"/>
              <a:buNone/>
              <a:defRPr sz="1707"/>
            </a:lvl8pPr>
            <a:lvl9pPr lvl="8" algn="ctr">
              <a:lnSpc>
                <a:spcPct val="90000"/>
              </a:lnSpc>
              <a:spcBef>
                <a:spcPts val="533"/>
              </a:spcBef>
              <a:spcAft>
                <a:spcPts val="0"/>
              </a:spcAft>
              <a:buClr>
                <a:schemeClr val="lt1"/>
              </a:buClr>
              <a:buSzPts val="1707"/>
              <a:buNone/>
              <a:defRPr sz="1707"/>
            </a:lvl9pPr>
          </a:lstStyle>
          <a:p>
            <a:endParaRPr/>
          </a:p>
        </p:txBody>
      </p:sp>
      <p:sp>
        <p:nvSpPr>
          <p:cNvPr id="14" name="Google Shape;14;p40"/>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5" name="Google Shape;15;p40"/>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6" name="Google Shape;16;p40"/>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Diapositiva de título" type="title">
  <p:cSld name="TITLE">
    <p:spTree>
      <p:nvGrpSpPr>
        <p:cNvPr id="1" name="Shape 32"/>
        <p:cNvGrpSpPr/>
        <p:nvPr/>
      </p:nvGrpSpPr>
      <p:grpSpPr>
        <a:xfrm>
          <a:off x="0" y="0"/>
          <a:ext cx="0" cy="0"/>
          <a:chOff x="0" y="0"/>
          <a:chExt cx="0" cy="0"/>
        </a:xfrm>
      </p:grpSpPr>
      <p:sp>
        <p:nvSpPr>
          <p:cNvPr id="33" name="Google Shape;33;p46"/>
          <p:cNvSpPr txBox="1">
            <a:spLocks noGrp="1"/>
          </p:cNvSpPr>
          <p:nvPr>
            <p:ph type="ctrTitle"/>
          </p:nvPr>
        </p:nvSpPr>
        <p:spPr>
          <a:xfrm>
            <a:off x="2357120" y="6348840"/>
            <a:ext cx="9753600" cy="1699058"/>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rgbClr val="E2E2E2"/>
              </a:buClr>
              <a:buSzPts val="10240"/>
              <a:buFont typeface="Corbel"/>
              <a:buNone/>
              <a:defRPr sz="10240" b="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46"/>
          <p:cNvSpPr txBox="1">
            <a:spLocks noGrp="1"/>
          </p:cNvSpPr>
          <p:nvPr>
            <p:ph type="subTitle" idx="1"/>
          </p:nvPr>
        </p:nvSpPr>
        <p:spPr>
          <a:xfrm>
            <a:off x="2357119" y="5446938"/>
            <a:ext cx="9753600" cy="879677"/>
          </a:xfrm>
          <a:prstGeom prst="rect">
            <a:avLst/>
          </a:prstGeom>
          <a:noFill/>
          <a:ln>
            <a:noFill/>
          </a:ln>
        </p:spPr>
        <p:txBody>
          <a:bodyPr spcFirstLastPara="1" wrap="square" lIns="91425" tIns="45700" rIns="91425" bIns="45700" anchor="b" anchorCtr="0">
            <a:normAutofit/>
          </a:bodyPr>
          <a:lstStyle>
            <a:lvl1pPr lvl="0" algn="r">
              <a:lnSpc>
                <a:spcPct val="90000"/>
              </a:lnSpc>
              <a:spcBef>
                <a:spcPts val="1067"/>
              </a:spcBef>
              <a:spcAft>
                <a:spcPts val="0"/>
              </a:spcAft>
              <a:buClr>
                <a:schemeClr val="lt2"/>
              </a:buClr>
              <a:buSzPts val="3413"/>
              <a:buNone/>
              <a:defRPr sz="3413" b="0">
                <a:solidFill>
                  <a:schemeClr val="lt2"/>
                </a:solidFill>
                <a:latin typeface="Corbel"/>
                <a:ea typeface="Corbel"/>
                <a:cs typeface="Corbel"/>
                <a:sym typeface="Corbel"/>
              </a:defRPr>
            </a:lvl1pPr>
            <a:lvl2pPr lvl="1" algn="ctr">
              <a:lnSpc>
                <a:spcPct val="90000"/>
              </a:lnSpc>
              <a:spcBef>
                <a:spcPts val="533"/>
              </a:spcBef>
              <a:spcAft>
                <a:spcPts val="0"/>
              </a:spcAft>
              <a:buClr>
                <a:srgbClr val="EDEDED"/>
              </a:buClr>
              <a:buSzPts val="2133"/>
              <a:buNone/>
              <a:defRPr sz="2133"/>
            </a:lvl2pPr>
            <a:lvl3pPr lvl="2" algn="ctr">
              <a:lnSpc>
                <a:spcPct val="90000"/>
              </a:lnSpc>
              <a:spcBef>
                <a:spcPts val="533"/>
              </a:spcBef>
              <a:spcAft>
                <a:spcPts val="0"/>
              </a:spcAft>
              <a:buClr>
                <a:srgbClr val="EDEDED"/>
              </a:buClr>
              <a:buSzPts val="1920"/>
              <a:buNone/>
              <a:defRPr sz="1920"/>
            </a:lvl3pPr>
            <a:lvl4pPr lvl="3" algn="ctr">
              <a:lnSpc>
                <a:spcPct val="90000"/>
              </a:lnSpc>
              <a:spcBef>
                <a:spcPts val="533"/>
              </a:spcBef>
              <a:spcAft>
                <a:spcPts val="0"/>
              </a:spcAft>
              <a:buClr>
                <a:srgbClr val="EDEDED"/>
              </a:buClr>
              <a:buSzPts val="1707"/>
              <a:buNone/>
              <a:defRPr sz="1707"/>
            </a:lvl4pPr>
            <a:lvl5pPr lvl="4" algn="ctr">
              <a:lnSpc>
                <a:spcPct val="90000"/>
              </a:lnSpc>
              <a:spcBef>
                <a:spcPts val="533"/>
              </a:spcBef>
              <a:spcAft>
                <a:spcPts val="0"/>
              </a:spcAft>
              <a:buClr>
                <a:srgbClr val="EDEDED"/>
              </a:buClr>
              <a:buSzPts val="1707"/>
              <a:buNone/>
              <a:defRPr sz="1707"/>
            </a:lvl5pPr>
            <a:lvl6pPr lvl="5" algn="ctr">
              <a:lnSpc>
                <a:spcPct val="90000"/>
              </a:lnSpc>
              <a:spcBef>
                <a:spcPts val="533"/>
              </a:spcBef>
              <a:spcAft>
                <a:spcPts val="0"/>
              </a:spcAft>
              <a:buClr>
                <a:schemeClr val="lt1"/>
              </a:buClr>
              <a:buSzPts val="1707"/>
              <a:buNone/>
              <a:defRPr sz="1707"/>
            </a:lvl6pPr>
            <a:lvl7pPr lvl="6" algn="ctr">
              <a:lnSpc>
                <a:spcPct val="90000"/>
              </a:lnSpc>
              <a:spcBef>
                <a:spcPts val="533"/>
              </a:spcBef>
              <a:spcAft>
                <a:spcPts val="0"/>
              </a:spcAft>
              <a:buClr>
                <a:schemeClr val="lt1"/>
              </a:buClr>
              <a:buSzPts val="1707"/>
              <a:buNone/>
              <a:defRPr sz="1707"/>
            </a:lvl7pPr>
            <a:lvl8pPr lvl="7" algn="ctr">
              <a:lnSpc>
                <a:spcPct val="90000"/>
              </a:lnSpc>
              <a:spcBef>
                <a:spcPts val="533"/>
              </a:spcBef>
              <a:spcAft>
                <a:spcPts val="0"/>
              </a:spcAft>
              <a:buClr>
                <a:schemeClr val="lt1"/>
              </a:buClr>
              <a:buSzPts val="1707"/>
              <a:buNone/>
              <a:defRPr sz="1707"/>
            </a:lvl8pPr>
            <a:lvl9pPr lvl="8" algn="ctr">
              <a:lnSpc>
                <a:spcPct val="90000"/>
              </a:lnSpc>
              <a:spcBef>
                <a:spcPts val="533"/>
              </a:spcBef>
              <a:spcAft>
                <a:spcPts val="0"/>
              </a:spcAft>
              <a:buClr>
                <a:schemeClr val="lt1"/>
              </a:buClr>
              <a:buSzPts val="1707"/>
              <a:buNone/>
              <a:defRPr sz="1707"/>
            </a:lvl9pPr>
          </a:lstStyle>
          <a:p>
            <a:endParaRPr/>
          </a:p>
        </p:txBody>
      </p:sp>
      <p:sp>
        <p:nvSpPr>
          <p:cNvPr id="35" name="Google Shape;35;p46"/>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36" name="Google Shape;36;p46"/>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37" name="Google Shape;37;p46"/>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38"/>
        <p:cNvGrpSpPr/>
        <p:nvPr/>
      </p:nvGrpSpPr>
      <p:grpSpPr>
        <a:xfrm>
          <a:off x="0" y="0"/>
          <a:ext cx="0" cy="0"/>
          <a:chOff x="0" y="0"/>
          <a:chExt cx="0" cy="0"/>
        </a:xfrm>
      </p:grpSpPr>
      <p:sp>
        <p:nvSpPr>
          <p:cNvPr id="39" name="Google Shape;39;p47"/>
          <p:cNvSpPr txBox="1">
            <a:spLocks noGrp="1"/>
          </p:cNvSpPr>
          <p:nvPr>
            <p:ph type="title"/>
          </p:nvPr>
        </p:nvSpPr>
        <p:spPr>
          <a:xfrm>
            <a:off x="894080" y="519291"/>
            <a:ext cx="11216640" cy="18852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47"/>
          <p:cNvSpPr txBox="1">
            <a:spLocks noGrp="1"/>
          </p:cNvSpPr>
          <p:nvPr>
            <p:ph type="body" idx="1"/>
          </p:nvPr>
        </p:nvSpPr>
        <p:spPr>
          <a:xfrm>
            <a:off x="1194667" y="2596444"/>
            <a:ext cx="5360230" cy="61885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41" name="Google Shape;41;p47"/>
          <p:cNvSpPr txBox="1">
            <a:spLocks noGrp="1"/>
          </p:cNvSpPr>
          <p:nvPr>
            <p:ph type="body" idx="2"/>
          </p:nvPr>
        </p:nvSpPr>
        <p:spPr>
          <a:xfrm>
            <a:off x="6741163" y="2596444"/>
            <a:ext cx="5369557" cy="61885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42" name="Google Shape;42;p47"/>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43" name="Google Shape;43;p47"/>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44" name="Google Shape;44;p47"/>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45"/>
        <p:cNvGrpSpPr/>
        <p:nvPr/>
      </p:nvGrpSpPr>
      <p:grpSpPr>
        <a:xfrm>
          <a:off x="0" y="0"/>
          <a:ext cx="0" cy="0"/>
          <a:chOff x="0" y="0"/>
          <a:chExt cx="0" cy="0"/>
        </a:xfrm>
      </p:grpSpPr>
      <p:sp>
        <p:nvSpPr>
          <p:cNvPr id="46" name="Google Shape;46;p48"/>
          <p:cNvSpPr txBox="1">
            <a:spLocks noGrp="1"/>
          </p:cNvSpPr>
          <p:nvPr>
            <p:ph type="title"/>
          </p:nvPr>
        </p:nvSpPr>
        <p:spPr>
          <a:xfrm>
            <a:off x="895774" y="519291"/>
            <a:ext cx="11216640" cy="18852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8"/>
          <p:cNvSpPr txBox="1">
            <a:spLocks noGrp="1"/>
          </p:cNvSpPr>
          <p:nvPr>
            <p:ph type="body" idx="1"/>
          </p:nvPr>
        </p:nvSpPr>
        <p:spPr>
          <a:xfrm>
            <a:off x="1194667" y="2390987"/>
            <a:ext cx="5360230" cy="1171786"/>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7"/>
              </a:spcBef>
              <a:spcAft>
                <a:spcPts val="0"/>
              </a:spcAft>
              <a:buClr>
                <a:schemeClr val="lt2"/>
              </a:buClr>
              <a:buSzPts val="2844"/>
              <a:buNone/>
              <a:defRPr sz="2844" b="0">
                <a:solidFill>
                  <a:schemeClr val="lt2"/>
                </a:solidFill>
              </a:defRPr>
            </a:lvl1pPr>
            <a:lvl2pPr marL="914400" lvl="1" indent="-228600" algn="l">
              <a:lnSpc>
                <a:spcPct val="90000"/>
              </a:lnSpc>
              <a:spcBef>
                <a:spcPts val="533"/>
              </a:spcBef>
              <a:spcAft>
                <a:spcPts val="0"/>
              </a:spcAft>
              <a:buClr>
                <a:srgbClr val="EDEDED"/>
              </a:buClr>
              <a:buSzPts val="2133"/>
              <a:buNone/>
              <a:defRPr sz="2133" b="1"/>
            </a:lvl2pPr>
            <a:lvl3pPr marL="1371600" lvl="2" indent="-228600" algn="l">
              <a:lnSpc>
                <a:spcPct val="90000"/>
              </a:lnSpc>
              <a:spcBef>
                <a:spcPts val="533"/>
              </a:spcBef>
              <a:spcAft>
                <a:spcPts val="0"/>
              </a:spcAft>
              <a:buClr>
                <a:srgbClr val="EDEDED"/>
              </a:buClr>
              <a:buSzPts val="1920"/>
              <a:buNone/>
              <a:defRPr sz="1920" b="1"/>
            </a:lvl3pPr>
            <a:lvl4pPr marL="1828800" lvl="3" indent="-228600" algn="l">
              <a:lnSpc>
                <a:spcPct val="90000"/>
              </a:lnSpc>
              <a:spcBef>
                <a:spcPts val="533"/>
              </a:spcBef>
              <a:spcAft>
                <a:spcPts val="0"/>
              </a:spcAft>
              <a:buClr>
                <a:srgbClr val="EDEDED"/>
              </a:buClr>
              <a:buSzPts val="1707"/>
              <a:buNone/>
              <a:defRPr sz="1707" b="1"/>
            </a:lvl4pPr>
            <a:lvl5pPr marL="2286000" lvl="4" indent="-228600" algn="l">
              <a:lnSpc>
                <a:spcPct val="90000"/>
              </a:lnSpc>
              <a:spcBef>
                <a:spcPts val="533"/>
              </a:spcBef>
              <a:spcAft>
                <a:spcPts val="0"/>
              </a:spcAft>
              <a:buClr>
                <a:srgbClr val="EDEDED"/>
              </a:buClr>
              <a:buSzPts val="1707"/>
              <a:buNone/>
              <a:defRPr sz="1707" b="1"/>
            </a:lvl5pPr>
            <a:lvl6pPr marL="2743200" lvl="5" indent="-228600" algn="l">
              <a:lnSpc>
                <a:spcPct val="90000"/>
              </a:lnSpc>
              <a:spcBef>
                <a:spcPts val="533"/>
              </a:spcBef>
              <a:spcAft>
                <a:spcPts val="0"/>
              </a:spcAft>
              <a:buClr>
                <a:schemeClr val="lt1"/>
              </a:buClr>
              <a:buSzPts val="1707"/>
              <a:buNone/>
              <a:defRPr sz="1707" b="1"/>
            </a:lvl6pPr>
            <a:lvl7pPr marL="3200400" lvl="6" indent="-228600" algn="l">
              <a:lnSpc>
                <a:spcPct val="90000"/>
              </a:lnSpc>
              <a:spcBef>
                <a:spcPts val="533"/>
              </a:spcBef>
              <a:spcAft>
                <a:spcPts val="0"/>
              </a:spcAft>
              <a:buClr>
                <a:schemeClr val="lt1"/>
              </a:buClr>
              <a:buSzPts val="1707"/>
              <a:buNone/>
              <a:defRPr sz="1707" b="1"/>
            </a:lvl7pPr>
            <a:lvl8pPr marL="3657600" lvl="7" indent="-228600" algn="l">
              <a:lnSpc>
                <a:spcPct val="90000"/>
              </a:lnSpc>
              <a:spcBef>
                <a:spcPts val="533"/>
              </a:spcBef>
              <a:spcAft>
                <a:spcPts val="0"/>
              </a:spcAft>
              <a:buClr>
                <a:schemeClr val="lt1"/>
              </a:buClr>
              <a:buSzPts val="1707"/>
              <a:buNone/>
              <a:defRPr sz="1707" b="1"/>
            </a:lvl8pPr>
            <a:lvl9pPr marL="4114800" lvl="8" indent="-228600" algn="l">
              <a:lnSpc>
                <a:spcPct val="90000"/>
              </a:lnSpc>
              <a:spcBef>
                <a:spcPts val="533"/>
              </a:spcBef>
              <a:spcAft>
                <a:spcPts val="0"/>
              </a:spcAft>
              <a:buClr>
                <a:schemeClr val="lt1"/>
              </a:buClr>
              <a:buSzPts val="1707"/>
              <a:buNone/>
              <a:defRPr sz="1707" b="1"/>
            </a:lvl9pPr>
          </a:lstStyle>
          <a:p>
            <a:endParaRPr/>
          </a:p>
        </p:txBody>
      </p:sp>
      <p:sp>
        <p:nvSpPr>
          <p:cNvPr id="48" name="Google Shape;48;p48"/>
          <p:cNvSpPr txBox="1">
            <a:spLocks noGrp="1"/>
          </p:cNvSpPr>
          <p:nvPr>
            <p:ph type="body" idx="2"/>
          </p:nvPr>
        </p:nvSpPr>
        <p:spPr>
          <a:xfrm>
            <a:off x="1194667" y="3562773"/>
            <a:ext cx="5360230" cy="524030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49" name="Google Shape;49;p48"/>
          <p:cNvSpPr txBox="1">
            <a:spLocks noGrp="1"/>
          </p:cNvSpPr>
          <p:nvPr>
            <p:ph type="body" idx="3"/>
          </p:nvPr>
        </p:nvSpPr>
        <p:spPr>
          <a:xfrm>
            <a:off x="6741163" y="2390987"/>
            <a:ext cx="5371251" cy="1171786"/>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7"/>
              </a:spcBef>
              <a:spcAft>
                <a:spcPts val="0"/>
              </a:spcAft>
              <a:buClr>
                <a:schemeClr val="lt2"/>
              </a:buClr>
              <a:buSzPts val="2844"/>
              <a:buNone/>
              <a:defRPr sz="2844" b="0">
                <a:solidFill>
                  <a:schemeClr val="lt2"/>
                </a:solidFill>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50" name="Google Shape;50;p48"/>
          <p:cNvSpPr txBox="1">
            <a:spLocks noGrp="1"/>
          </p:cNvSpPr>
          <p:nvPr>
            <p:ph type="body" idx="4"/>
          </p:nvPr>
        </p:nvSpPr>
        <p:spPr>
          <a:xfrm>
            <a:off x="6741163" y="3562773"/>
            <a:ext cx="5371251" cy="524030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51" name="Google Shape;51;p48"/>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52" name="Google Shape;52;p48"/>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53" name="Google Shape;53;p48"/>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95774" y="650240"/>
            <a:ext cx="4194386" cy="22758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528734" y="1404340"/>
            <a:ext cx="6583680" cy="693137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57" name="Google Shape;57;p49"/>
          <p:cNvSpPr txBox="1">
            <a:spLocks noGrp="1"/>
          </p:cNvSpPr>
          <p:nvPr>
            <p:ph type="body" idx="2"/>
          </p:nvPr>
        </p:nvSpPr>
        <p:spPr>
          <a:xfrm>
            <a:off x="1194667" y="2926080"/>
            <a:ext cx="3895494" cy="54209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chemeClr val="lt2"/>
              </a:buClr>
              <a:buSzPts val="1991"/>
              <a:buNone/>
              <a:defRPr sz="1991">
                <a:solidFill>
                  <a:schemeClr val="lt2"/>
                </a:solidFill>
              </a:defRPr>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58" name="Google Shape;58;p49"/>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59" name="Google Shape;59;p49"/>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60" name="Google Shape;60;p49"/>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95774" y="650240"/>
            <a:ext cx="4194386" cy="227584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528734" y="1404340"/>
            <a:ext cx="6583680" cy="6931378"/>
          </a:xfrm>
          <a:prstGeom prst="rect">
            <a:avLst/>
          </a:prstGeom>
          <a:noFill/>
          <a:ln>
            <a:noFill/>
          </a:ln>
        </p:spPr>
      </p:sp>
      <p:sp>
        <p:nvSpPr>
          <p:cNvPr id="64" name="Google Shape;64;p50"/>
          <p:cNvSpPr txBox="1">
            <a:spLocks noGrp="1"/>
          </p:cNvSpPr>
          <p:nvPr>
            <p:ph type="body" idx="1"/>
          </p:nvPr>
        </p:nvSpPr>
        <p:spPr>
          <a:xfrm>
            <a:off x="1194667" y="2926080"/>
            <a:ext cx="3895494" cy="54209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chemeClr val="lt2"/>
              </a:buClr>
              <a:buSzPts val="1991"/>
              <a:buNone/>
              <a:defRPr sz="1991">
                <a:solidFill>
                  <a:schemeClr val="lt2"/>
                </a:solidFill>
              </a:defRPr>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65" name="Google Shape;65;p50"/>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66" name="Google Shape;66;p50"/>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67" name="Google Shape;67;p50"/>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magen panorámica con descripción">
  <p:cSld name="Imagen panorámica con descripción">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95774" y="6211074"/>
            <a:ext cx="11216640" cy="116530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a:spLocks noGrp="1"/>
          </p:cNvSpPr>
          <p:nvPr>
            <p:ph type="pic" idx="2"/>
          </p:nvPr>
        </p:nvSpPr>
        <p:spPr>
          <a:xfrm>
            <a:off x="895774" y="1404340"/>
            <a:ext cx="11216640" cy="4806734"/>
          </a:xfrm>
          <a:prstGeom prst="rect">
            <a:avLst/>
          </a:prstGeom>
          <a:noFill/>
          <a:ln>
            <a:noFill/>
          </a:ln>
        </p:spPr>
      </p:sp>
      <p:sp>
        <p:nvSpPr>
          <p:cNvPr id="71" name="Google Shape;71;p51"/>
          <p:cNvSpPr txBox="1">
            <a:spLocks noGrp="1"/>
          </p:cNvSpPr>
          <p:nvPr>
            <p:ph type="body" idx="1"/>
          </p:nvPr>
        </p:nvSpPr>
        <p:spPr>
          <a:xfrm>
            <a:off x="895775" y="7376378"/>
            <a:ext cx="11214946" cy="970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chemeClr val="lt2"/>
              </a:buClr>
              <a:buSzPts val="1707"/>
              <a:buNone/>
              <a:defRPr sz="1707">
                <a:solidFill>
                  <a:schemeClr val="lt2"/>
                </a:solidFill>
              </a:defRPr>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72" name="Google Shape;72;p51"/>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73" name="Google Shape;73;p51"/>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74" name="Google Shape;74;p51"/>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ítulo y descripción">
  <p:cSld name="Título y descripción">
    <p:spTree>
      <p:nvGrpSpPr>
        <p:cNvPr id="1" name="Shape 75"/>
        <p:cNvGrpSpPr/>
        <p:nvPr/>
      </p:nvGrpSpPr>
      <p:grpSpPr>
        <a:xfrm>
          <a:off x="0" y="0"/>
          <a:ext cx="0" cy="0"/>
          <a:chOff x="0" y="0"/>
          <a:chExt cx="0" cy="0"/>
        </a:xfrm>
      </p:grpSpPr>
      <p:sp>
        <p:nvSpPr>
          <p:cNvPr id="76" name="Google Shape;76;p52"/>
          <p:cNvSpPr txBox="1">
            <a:spLocks noGrp="1"/>
          </p:cNvSpPr>
          <p:nvPr>
            <p:ph type="title"/>
          </p:nvPr>
        </p:nvSpPr>
        <p:spPr>
          <a:xfrm>
            <a:off x="895774" y="519289"/>
            <a:ext cx="11216640" cy="50266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52"/>
          <p:cNvSpPr txBox="1">
            <a:spLocks noGrp="1"/>
          </p:cNvSpPr>
          <p:nvPr>
            <p:ph type="body" idx="1"/>
          </p:nvPr>
        </p:nvSpPr>
        <p:spPr>
          <a:xfrm>
            <a:off x="895775" y="6384923"/>
            <a:ext cx="11214946" cy="213593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67"/>
              </a:spcBef>
              <a:spcAft>
                <a:spcPts val="0"/>
              </a:spcAft>
              <a:buClr>
                <a:srgbClr val="EDEDED"/>
              </a:buClr>
              <a:buSzPts val="1707"/>
              <a:buNone/>
              <a:defRPr sz="1707"/>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78" name="Google Shape;78;p52"/>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79" name="Google Shape;79;p52"/>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80" name="Google Shape;80;p52"/>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ita con descripción">
  <p:cSld name="Cita con descripción">
    <p:spTree>
      <p:nvGrpSpPr>
        <p:cNvPr id="1" name="Shape 81"/>
        <p:cNvGrpSpPr/>
        <p:nvPr/>
      </p:nvGrpSpPr>
      <p:grpSpPr>
        <a:xfrm>
          <a:off x="0" y="0"/>
          <a:ext cx="0" cy="0"/>
          <a:chOff x="0" y="0"/>
          <a:chExt cx="0" cy="0"/>
        </a:xfrm>
      </p:grpSpPr>
      <p:sp>
        <p:nvSpPr>
          <p:cNvPr id="82" name="Google Shape;82;p53"/>
          <p:cNvSpPr txBox="1">
            <a:spLocks noGrp="1"/>
          </p:cNvSpPr>
          <p:nvPr>
            <p:ph type="title"/>
          </p:nvPr>
        </p:nvSpPr>
        <p:spPr>
          <a:xfrm>
            <a:off x="1542626" y="519289"/>
            <a:ext cx="9922935" cy="42565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4693"/>
              <a:buFont typeface="Corbel"/>
              <a:buNone/>
              <a:defRPr sz="469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3"/>
          <p:cNvSpPr txBox="1">
            <a:spLocks noGrp="1"/>
          </p:cNvSpPr>
          <p:nvPr>
            <p:ph type="body" idx="1"/>
          </p:nvPr>
        </p:nvSpPr>
        <p:spPr>
          <a:xfrm>
            <a:off x="1835355" y="4786570"/>
            <a:ext cx="9335785" cy="78075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84" name="Google Shape;84;p53"/>
          <p:cNvSpPr txBox="1">
            <a:spLocks noGrp="1"/>
          </p:cNvSpPr>
          <p:nvPr>
            <p:ph type="body" idx="2"/>
          </p:nvPr>
        </p:nvSpPr>
        <p:spPr>
          <a:xfrm>
            <a:off x="894080" y="6402459"/>
            <a:ext cx="11213252" cy="211839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67"/>
              </a:spcBef>
              <a:spcAft>
                <a:spcPts val="0"/>
              </a:spcAft>
              <a:buClr>
                <a:srgbClr val="EDEDED"/>
              </a:buClr>
              <a:buSzPts val="1707"/>
              <a:buNone/>
              <a:defRPr sz="1707"/>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85" name="Google Shape;85;p53"/>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86" name="Google Shape;86;p53"/>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87" name="Google Shape;87;p53"/>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
        <p:nvSpPr>
          <p:cNvPr id="88" name="Google Shape;88;p53"/>
          <p:cNvSpPr txBox="1"/>
          <p:nvPr/>
        </p:nvSpPr>
        <p:spPr>
          <a:xfrm>
            <a:off x="1185114" y="1119039"/>
            <a:ext cx="650240" cy="831681"/>
          </a:xfrm>
          <a:prstGeom prst="rect">
            <a:avLst/>
          </a:prstGeom>
          <a:noFill/>
          <a:ln>
            <a:noFill/>
          </a:ln>
        </p:spPr>
        <p:txBody>
          <a:bodyPr spcFirstLastPara="1" wrap="square" lIns="97525" tIns="48750" rIns="97525" bIns="48750" anchor="ctr" anchorCtr="0">
            <a:noAutofit/>
          </a:bodyPr>
          <a:lstStyle/>
          <a:p>
            <a:pPr marL="0" marR="0" lvl="0" indent="0" algn="l" rtl="0">
              <a:lnSpc>
                <a:spcPct val="100000"/>
              </a:lnSpc>
              <a:spcBef>
                <a:spcPts val="0"/>
              </a:spcBef>
              <a:spcAft>
                <a:spcPts val="0"/>
              </a:spcAft>
              <a:buClr>
                <a:srgbClr val="FFFFFF"/>
              </a:buClr>
              <a:buSzPts val="8533"/>
              <a:buFont typeface="Arial"/>
              <a:buNone/>
            </a:pPr>
            <a:r>
              <a:rPr lang="es-ES" sz="8533" b="0" i="0" u="none" strike="noStrike" cap="none">
                <a:solidFill>
                  <a:srgbClr val="FFFFFF"/>
                </a:solidFill>
                <a:latin typeface="Arial"/>
                <a:ea typeface="Arial"/>
                <a:cs typeface="Arial"/>
                <a:sym typeface="Arial"/>
              </a:rPr>
              <a:t>“</a:t>
            </a:r>
            <a:endParaRPr/>
          </a:p>
        </p:txBody>
      </p:sp>
      <p:sp>
        <p:nvSpPr>
          <p:cNvPr id="89" name="Google Shape;89;p53"/>
          <p:cNvSpPr txBox="1"/>
          <p:nvPr/>
        </p:nvSpPr>
        <p:spPr>
          <a:xfrm>
            <a:off x="11133666" y="3901440"/>
            <a:ext cx="650240" cy="831681"/>
          </a:xfrm>
          <a:prstGeom prst="rect">
            <a:avLst/>
          </a:prstGeom>
          <a:noFill/>
          <a:ln>
            <a:noFill/>
          </a:ln>
        </p:spPr>
        <p:txBody>
          <a:bodyPr spcFirstLastPara="1" wrap="square" lIns="97525" tIns="48750" rIns="97525" bIns="48750" anchor="ctr" anchorCtr="0">
            <a:noAutofit/>
          </a:bodyPr>
          <a:lstStyle/>
          <a:p>
            <a:pPr marL="0" marR="0" lvl="0" indent="0" algn="r" rtl="0">
              <a:lnSpc>
                <a:spcPct val="100000"/>
              </a:lnSpc>
              <a:spcBef>
                <a:spcPts val="0"/>
              </a:spcBef>
              <a:spcAft>
                <a:spcPts val="0"/>
              </a:spcAft>
              <a:buClr>
                <a:srgbClr val="FFFFFF"/>
              </a:buClr>
              <a:buSzPts val="8533"/>
              <a:buFont typeface="Arial"/>
              <a:buNone/>
            </a:pPr>
            <a:r>
              <a:rPr lang="es-ES" sz="8533" b="0" i="0" u="none" strike="noStrike" cap="none">
                <a:solidFill>
                  <a:srgbClr val="FFFFFF"/>
                </a:solidFill>
                <a:latin typeface="Arial"/>
                <a:ea typeface="Arial"/>
                <a:cs typeface="Arial"/>
                <a:sym typeface="Arial"/>
              </a:rPr>
              <a:t>”</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rjeta de nombre">
  <p:cSld name="Tarjeta de nombre">
    <p:spTree>
      <p:nvGrpSpPr>
        <p:cNvPr id="1" name="Shape 90"/>
        <p:cNvGrpSpPr/>
        <p:nvPr/>
      </p:nvGrpSpPr>
      <p:grpSpPr>
        <a:xfrm>
          <a:off x="0" y="0"/>
          <a:ext cx="0" cy="0"/>
          <a:chOff x="0" y="0"/>
          <a:chExt cx="0" cy="0"/>
        </a:xfrm>
      </p:grpSpPr>
      <p:sp>
        <p:nvSpPr>
          <p:cNvPr id="91" name="Google Shape;91;p54"/>
          <p:cNvSpPr txBox="1">
            <a:spLocks noGrp="1"/>
          </p:cNvSpPr>
          <p:nvPr>
            <p:ph type="title"/>
          </p:nvPr>
        </p:nvSpPr>
        <p:spPr>
          <a:xfrm>
            <a:off x="895774" y="3309466"/>
            <a:ext cx="11216640" cy="357238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EDEDED"/>
              </a:buClr>
              <a:buSzPts val="5760"/>
              <a:buFont typeface="Corbel"/>
              <a:buNone/>
              <a:defRPr sz="57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54"/>
          <p:cNvSpPr txBox="1">
            <a:spLocks noGrp="1"/>
          </p:cNvSpPr>
          <p:nvPr>
            <p:ph type="body" idx="1"/>
          </p:nvPr>
        </p:nvSpPr>
        <p:spPr>
          <a:xfrm>
            <a:off x="895775" y="6898604"/>
            <a:ext cx="11214946" cy="16222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707"/>
              <a:buNone/>
              <a:defRPr sz="1707"/>
            </a:lvl1pPr>
            <a:lvl2pPr marL="914400" lvl="1" indent="-228600" algn="l">
              <a:lnSpc>
                <a:spcPct val="90000"/>
              </a:lnSpc>
              <a:spcBef>
                <a:spcPts val="533"/>
              </a:spcBef>
              <a:spcAft>
                <a:spcPts val="0"/>
              </a:spcAft>
              <a:buClr>
                <a:srgbClr val="EDEDED"/>
              </a:buClr>
              <a:buSzPts val="1493"/>
              <a:buNone/>
              <a:defRPr sz="1493"/>
            </a:lvl2pPr>
            <a:lvl3pPr marL="1371600" lvl="2" indent="-228600" algn="l">
              <a:lnSpc>
                <a:spcPct val="90000"/>
              </a:lnSpc>
              <a:spcBef>
                <a:spcPts val="533"/>
              </a:spcBef>
              <a:spcAft>
                <a:spcPts val="0"/>
              </a:spcAft>
              <a:buClr>
                <a:srgbClr val="EDEDED"/>
              </a:buClr>
              <a:buSzPts val="1280"/>
              <a:buNone/>
              <a:defRPr sz="1280"/>
            </a:lvl3pPr>
            <a:lvl4pPr marL="1828800" lvl="3" indent="-228600" algn="l">
              <a:lnSpc>
                <a:spcPct val="90000"/>
              </a:lnSpc>
              <a:spcBef>
                <a:spcPts val="533"/>
              </a:spcBef>
              <a:spcAft>
                <a:spcPts val="0"/>
              </a:spcAft>
              <a:buClr>
                <a:srgbClr val="EDEDED"/>
              </a:buClr>
              <a:buSzPts val="1067"/>
              <a:buNone/>
              <a:defRPr sz="1067"/>
            </a:lvl4pPr>
            <a:lvl5pPr marL="2286000" lvl="4" indent="-228600" algn="l">
              <a:lnSpc>
                <a:spcPct val="90000"/>
              </a:lnSpc>
              <a:spcBef>
                <a:spcPts val="533"/>
              </a:spcBef>
              <a:spcAft>
                <a:spcPts val="0"/>
              </a:spcAft>
              <a:buClr>
                <a:srgbClr val="EDEDED"/>
              </a:buClr>
              <a:buSzPts val="1067"/>
              <a:buNone/>
              <a:defRPr sz="1067"/>
            </a:lvl5pPr>
            <a:lvl6pPr marL="2743200" lvl="5" indent="-228600" algn="l">
              <a:lnSpc>
                <a:spcPct val="90000"/>
              </a:lnSpc>
              <a:spcBef>
                <a:spcPts val="533"/>
              </a:spcBef>
              <a:spcAft>
                <a:spcPts val="0"/>
              </a:spcAft>
              <a:buClr>
                <a:schemeClr val="lt1"/>
              </a:buClr>
              <a:buSzPts val="1067"/>
              <a:buNone/>
              <a:defRPr sz="1067"/>
            </a:lvl6pPr>
            <a:lvl7pPr marL="3200400" lvl="6" indent="-228600" algn="l">
              <a:lnSpc>
                <a:spcPct val="90000"/>
              </a:lnSpc>
              <a:spcBef>
                <a:spcPts val="533"/>
              </a:spcBef>
              <a:spcAft>
                <a:spcPts val="0"/>
              </a:spcAft>
              <a:buClr>
                <a:schemeClr val="lt1"/>
              </a:buClr>
              <a:buSzPts val="1067"/>
              <a:buNone/>
              <a:defRPr sz="1067"/>
            </a:lvl7pPr>
            <a:lvl8pPr marL="3657600" lvl="7" indent="-228600" algn="l">
              <a:lnSpc>
                <a:spcPct val="90000"/>
              </a:lnSpc>
              <a:spcBef>
                <a:spcPts val="533"/>
              </a:spcBef>
              <a:spcAft>
                <a:spcPts val="0"/>
              </a:spcAft>
              <a:buClr>
                <a:schemeClr val="lt1"/>
              </a:buClr>
              <a:buSzPts val="1067"/>
              <a:buNone/>
              <a:defRPr sz="1067"/>
            </a:lvl8pPr>
            <a:lvl9pPr marL="4114800" lvl="8" indent="-228600" algn="l">
              <a:lnSpc>
                <a:spcPct val="90000"/>
              </a:lnSpc>
              <a:spcBef>
                <a:spcPts val="533"/>
              </a:spcBef>
              <a:spcAft>
                <a:spcPts val="0"/>
              </a:spcAft>
              <a:buClr>
                <a:schemeClr val="lt1"/>
              </a:buClr>
              <a:buSzPts val="1067"/>
              <a:buNone/>
              <a:defRPr sz="1067"/>
            </a:lvl9pPr>
          </a:lstStyle>
          <a:p>
            <a:endParaRPr/>
          </a:p>
        </p:txBody>
      </p:sp>
      <p:sp>
        <p:nvSpPr>
          <p:cNvPr id="93" name="Google Shape;93;p54"/>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94" name="Google Shape;94;p54"/>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95" name="Google Shape;95;p54"/>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lumna 3">
  <p:cSld name="Columna 3">
    <p:spTree>
      <p:nvGrpSpPr>
        <p:cNvPr id="1" name="Shape 96"/>
        <p:cNvGrpSpPr/>
        <p:nvPr/>
      </p:nvGrpSpPr>
      <p:grpSpPr>
        <a:xfrm>
          <a:off x="0" y="0"/>
          <a:ext cx="0" cy="0"/>
          <a:chOff x="0" y="0"/>
          <a:chExt cx="0" cy="0"/>
        </a:xfrm>
      </p:grpSpPr>
      <p:sp>
        <p:nvSpPr>
          <p:cNvPr id="97" name="Google Shape;97;p55"/>
          <p:cNvSpPr txBox="1">
            <a:spLocks noGrp="1"/>
          </p:cNvSpPr>
          <p:nvPr>
            <p:ph type="title"/>
          </p:nvPr>
        </p:nvSpPr>
        <p:spPr>
          <a:xfrm>
            <a:off x="894080" y="519291"/>
            <a:ext cx="11216640" cy="18852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55"/>
          <p:cNvSpPr txBox="1">
            <a:spLocks noGrp="1"/>
          </p:cNvSpPr>
          <p:nvPr>
            <p:ph type="body" idx="1"/>
          </p:nvPr>
        </p:nvSpPr>
        <p:spPr>
          <a:xfrm>
            <a:off x="1426434" y="2682240"/>
            <a:ext cx="3143324"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chemeClr val="lt2"/>
              </a:buClr>
              <a:buSzPts val="2560"/>
              <a:buNone/>
              <a:defRPr sz="2560" b="0">
                <a:solidFill>
                  <a:schemeClr val="lt2"/>
                </a:solidFill>
              </a:defRPr>
            </a:lvl1pPr>
            <a:lvl2pPr marL="914400" lvl="1" indent="-228600" algn="l">
              <a:lnSpc>
                <a:spcPct val="90000"/>
              </a:lnSpc>
              <a:spcBef>
                <a:spcPts val="533"/>
              </a:spcBef>
              <a:spcAft>
                <a:spcPts val="0"/>
              </a:spcAft>
              <a:buClr>
                <a:srgbClr val="EDEDED"/>
              </a:buClr>
              <a:buSzPts val="2133"/>
              <a:buNone/>
              <a:defRPr sz="2133" b="1"/>
            </a:lvl2pPr>
            <a:lvl3pPr marL="1371600" lvl="2" indent="-228600" algn="l">
              <a:lnSpc>
                <a:spcPct val="90000"/>
              </a:lnSpc>
              <a:spcBef>
                <a:spcPts val="533"/>
              </a:spcBef>
              <a:spcAft>
                <a:spcPts val="0"/>
              </a:spcAft>
              <a:buClr>
                <a:srgbClr val="EDEDED"/>
              </a:buClr>
              <a:buSzPts val="1920"/>
              <a:buNone/>
              <a:defRPr sz="1920" b="1"/>
            </a:lvl3pPr>
            <a:lvl4pPr marL="1828800" lvl="3" indent="-228600" algn="l">
              <a:lnSpc>
                <a:spcPct val="90000"/>
              </a:lnSpc>
              <a:spcBef>
                <a:spcPts val="533"/>
              </a:spcBef>
              <a:spcAft>
                <a:spcPts val="0"/>
              </a:spcAft>
              <a:buClr>
                <a:srgbClr val="EDEDED"/>
              </a:buClr>
              <a:buSzPts val="1707"/>
              <a:buNone/>
              <a:defRPr sz="1707" b="1"/>
            </a:lvl4pPr>
            <a:lvl5pPr marL="2286000" lvl="4" indent="-228600" algn="l">
              <a:lnSpc>
                <a:spcPct val="90000"/>
              </a:lnSpc>
              <a:spcBef>
                <a:spcPts val="533"/>
              </a:spcBef>
              <a:spcAft>
                <a:spcPts val="0"/>
              </a:spcAft>
              <a:buClr>
                <a:srgbClr val="EDEDED"/>
              </a:buClr>
              <a:buSzPts val="1707"/>
              <a:buNone/>
              <a:defRPr sz="1707" b="1"/>
            </a:lvl5pPr>
            <a:lvl6pPr marL="2743200" lvl="5" indent="-228600" algn="l">
              <a:lnSpc>
                <a:spcPct val="90000"/>
              </a:lnSpc>
              <a:spcBef>
                <a:spcPts val="533"/>
              </a:spcBef>
              <a:spcAft>
                <a:spcPts val="0"/>
              </a:spcAft>
              <a:buClr>
                <a:schemeClr val="lt1"/>
              </a:buClr>
              <a:buSzPts val="1707"/>
              <a:buNone/>
              <a:defRPr sz="1707" b="1"/>
            </a:lvl6pPr>
            <a:lvl7pPr marL="3200400" lvl="6" indent="-228600" algn="l">
              <a:lnSpc>
                <a:spcPct val="90000"/>
              </a:lnSpc>
              <a:spcBef>
                <a:spcPts val="533"/>
              </a:spcBef>
              <a:spcAft>
                <a:spcPts val="0"/>
              </a:spcAft>
              <a:buClr>
                <a:schemeClr val="lt1"/>
              </a:buClr>
              <a:buSzPts val="1707"/>
              <a:buNone/>
              <a:defRPr sz="1707" b="1"/>
            </a:lvl7pPr>
            <a:lvl8pPr marL="3657600" lvl="7" indent="-228600" algn="l">
              <a:lnSpc>
                <a:spcPct val="90000"/>
              </a:lnSpc>
              <a:spcBef>
                <a:spcPts val="533"/>
              </a:spcBef>
              <a:spcAft>
                <a:spcPts val="0"/>
              </a:spcAft>
              <a:buClr>
                <a:schemeClr val="lt1"/>
              </a:buClr>
              <a:buSzPts val="1707"/>
              <a:buNone/>
              <a:defRPr sz="1707" b="1"/>
            </a:lvl8pPr>
            <a:lvl9pPr marL="4114800" lvl="8" indent="-228600" algn="l">
              <a:lnSpc>
                <a:spcPct val="90000"/>
              </a:lnSpc>
              <a:spcBef>
                <a:spcPts val="533"/>
              </a:spcBef>
              <a:spcAft>
                <a:spcPts val="0"/>
              </a:spcAft>
              <a:buClr>
                <a:schemeClr val="lt1"/>
              </a:buClr>
              <a:buSzPts val="1707"/>
              <a:buNone/>
              <a:defRPr sz="1707" b="1"/>
            </a:lvl9pPr>
          </a:lstStyle>
          <a:p>
            <a:endParaRPr/>
          </a:p>
        </p:txBody>
      </p:sp>
      <p:sp>
        <p:nvSpPr>
          <p:cNvPr id="99" name="Google Shape;99;p55"/>
          <p:cNvSpPr txBox="1">
            <a:spLocks noGrp="1"/>
          </p:cNvSpPr>
          <p:nvPr>
            <p:ph type="body" idx="2"/>
          </p:nvPr>
        </p:nvSpPr>
        <p:spPr>
          <a:xfrm>
            <a:off x="1447251" y="3657600"/>
            <a:ext cx="3122507" cy="510483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00" name="Google Shape;100;p55"/>
          <p:cNvSpPr txBox="1">
            <a:spLocks noGrp="1"/>
          </p:cNvSpPr>
          <p:nvPr>
            <p:ph type="body" idx="3"/>
          </p:nvPr>
        </p:nvSpPr>
        <p:spPr>
          <a:xfrm>
            <a:off x="4893862" y="2682240"/>
            <a:ext cx="3131991"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chemeClr val="lt2"/>
              </a:buClr>
              <a:buSzPts val="2560"/>
              <a:buNone/>
              <a:defRPr sz="2560" b="0">
                <a:solidFill>
                  <a:schemeClr val="lt2"/>
                </a:solidFill>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101" name="Google Shape;101;p55"/>
          <p:cNvSpPr txBox="1">
            <a:spLocks noGrp="1"/>
          </p:cNvSpPr>
          <p:nvPr>
            <p:ph type="body" idx="4"/>
          </p:nvPr>
        </p:nvSpPr>
        <p:spPr>
          <a:xfrm>
            <a:off x="4882604" y="3657600"/>
            <a:ext cx="3143248" cy="510483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02" name="Google Shape;102;p55"/>
          <p:cNvSpPr txBox="1">
            <a:spLocks noGrp="1"/>
          </p:cNvSpPr>
          <p:nvPr>
            <p:ph type="body" idx="5"/>
          </p:nvPr>
        </p:nvSpPr>
        <p:spPr>
          <a:xfrm>
            <a:off x="8350972" y="2682240"/>
            <a:ext cx="3127588"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chemeClr val="lt2"/>
              </a:buClr>
              <a:buSzPts val="2560"/>
              <a:buNone/>
              <a:defRPr sz="2560" b="0">
                <a:solidFill>
                  <a:schemeClr val="lt2"/>
                </a:solidFill>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103" name="Google Shape;103;p55"/>
          <p:cNvSpPr txBox="1">
            <a:spLocks noGrp="1"/>
          </p:cNvSpPr>
          <p:nvPr>
            <p:ph type="body" idx="6"/>
          </p:nvPr>
        </p:nvSpPr>
        <p:spPr>
          <a:xfrm>
            <a:off x="8350972" y="3657600"/>
            <a:ext cx="3127588" cy="510483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04" name="Google Shape;104;p55"/>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05" name="Google Shape;105;p55"/>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06" name="Google Shape;106;p55"/>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lumna de imagen 3">
  <p:cSld name="Columna de imagen 3">
    <p:spTree>
      <p:nvGrpSpPr>
        <p:cNvPr id="1" name="Shape 107"/>
        <p:cNvGrpSpPr/>
        <p:nvPr/>
      </p:nvGrpSpPr>
      <p:grpSpPr>
        <a:xfrm>
          <a:off x="0" y="0"/>
          <a:ext cx="0" cy="0"/>
          <a:chOff x="0" y="0"/>
          <a:chExt cx="0" cy="0"/>
        </a:xfrm>
      </p:grpSpPr>
      <p:sp>
        <p:nvSpPr>
          <p:cNvPr id="108" name="Google Shape;108;p56"/>
          <p:cNvSpPr txBox="1">
            <a:spLocks noGrp="1"/>
          </p:cNvSpPr>
          <p:nvPr>
            <p:ph type="title"/>
          </p:nvPr>
        </p:nvSpPr>
        <p:spPr>
          <a:xfrm>
            <a:off x="894080" y="519291"/>
            <a:ext cx="11216640" cy="18852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56"/>
          <p:cNvSpPr txBox="1">
            <a:spLocks noGrp="1"/>
          </p:cNvSpPr>
          <p:nvPr>
            <p:ph type="body" idx="1"/>
          </p:nvPr>
        </p:nvSpPr>
        <p:spPr>
          <a:xfrm>
            <a:off x="1420891" y="6112004"/>
            <a:ext cx="3136054"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rgbClr val="EDEDED"/>
              </a:buClr>
              <a:buSzPts val="2560"/>
              <a:buNone/>
              <a:defRPr sz="2560" b="0">
                <a:solidFill>
                  <a:srgbClr val="EDEDED"/>
                </a:solidFill>
              </a:defRPr>
            </a:lvl1pPr>
            <a:lvl2pPr marL="914400" lvl="1" indent="-228600" algn="l">
              <a:lnSpc>
                <a:spcPct val="90000"/>
              </a:lnSpc>
              <a:spcBef>
                <a:spcPts val="533"/>
              </a:spcBef>
              <a:spcAft>
                <a:spcPts val="0"/>
              </a:spcAft>
              <a:buClr>
                <a:srgbClr val="EDEDED"/>
              </a:buClr>
              <a:buSzPts val="2133"/>
              <a:buNone/>
              <a:defRPr sz="2133" b="1"/>
            </a:lvl2pPr>
            <a:lvl3pPr marL="1371600" lvl="2" indent="-228600" algn="l">
              <a:lnSpc>
                <a:spcPct val="90000"/>
              </a:lnSpc>
              <a:spcBef>
                <a:spcPts val="533"/>
              </a:spcBef>
              <a:spcAft>
                <a:spcPts val="0"/>
              </a:spcAft>
              <a:buClr>
                <a:srgbClr val="EDEDED"/>
              </a:buClr>
              <a:buSzPts val="1920"/>
              <a:buNone/>
              <a:defRPr sz="1920" b="1"/>
            </a:lvl3pPr>
            <a:lvl4pPr marL="1828800" lvl="3" indent="-228600" algn="l">
              <a:lnSpc>
                <a:spcPct val="90000"/>
              </a:lnSpc>
              <a:spcBef>
                <a:spcPts val="533"/>
              </a:spcBef>
              <a:spcAft>
                <a:spcPts val="0"/>
              </a:spcAft>
              <a:buClr>
                <a:srgbClr val="EDEDED"/>
              </a:buClr>
              <a:buSzPts val="1707"/>
              <a:buNone/>
              <a:defRPr sz="1707" b="1"/>
            </a:lvl4pPr>
            <a:lvl5pPr marL="2286000" lvl="4" indent="-228600" algn="l">
              <a:lnSpc>
                <a:spcPct val="90000"/>
              </a:lnSpc>
              <a:spcBef>
                <a:spcPts val="533"/>
              </a:spcBef>
              <a:spcAft>
                <a:spcPts val="0"/>
              </a:spcAft>
              <a:buClr>
                <a:srgbClr val="EDEDED"/>
              </a:buClr>
              <a:buSzPts val="1707"/>
              <a:buNone/>
              <a:defRPr sz="1707" b="1"/>
            </a:lvl5pPr>
            <a:lvl6pPr marL="2743200" lvl="5" indent="-228600" algn="l">
              <a:lnSpc>
                <a:spcPct val="90000"/>
              </a:lnSpc>
              <a:spcBef>
                <a:spcPts val="533"/>
              </a:spcBef>
              <a:spcAft>
                <a:spcPts val="0"/>
              </a:spcAft>
              <a:buClr>
                <a:schemeClr val="lt1"/>
              </a:buClr>
              <a:buSzPts val="1707"/>
              <a:buNone/>
              <a:defRPr sz="1707" b="1"/>
            </a:lvl6pPr>
            <a:lvl7pPr marL="3200400" lvl="6" indent="-228600" algn="l">
              <a:lnSpc>
                <a:spcPct val="90000"/>
              </a:lnSpc>
              <a:spcBef>
                <a:spcPts val="533"/>
              </a:spcBef>
              <a:spcAft>
                <a:spcPts val="0"/>
              </a:spcAft>
              <a:buClr>
                <a:schemeClr val="lt1"/>
              </a:buClr>
              <a:buSzPts val="1707"/>
              <a:buNone/>
              <a:defRPr sz="1707" b="1"/>
            </a:lvl7pPr>
            <a:lvl8pPr marL="3657600" lvl="7" indent="-228600" algn="l">
              <a:lnSpc>
                <a:spcPct val="90000"/>
              </a:lnSpc>
              <a:spcBef>
                <a:spcPts val="533"/>
              </a:spcBef>
              <a:spcAft>
                <a:spcPts val="0"/>
              </a:spcAft>
              <a:buClr>
                <a:schemeClr val="lt1"/>
              </a:buClr>
              <a:buSzPts val="1707"/>
              <a:buNone/>
              <a:defRPr sz="1707" b="1"/>
            </a:lvl8pPr>
            <a:lvl9pPr marL="4114800" lvl="8" indent="-228600" algn="l">
              <a:lnSpc>
                <a:spcPct val="90000"/>
              </a:lnSpc>
              <a:spcBef>
                <a:spcPts val="533"/>
              </a:spcBef>
              <a:spcAft>
                <a:spcPts val="0"/>
              </a:spcAft>
              <a:buClr>
                <a:schemeClr val="lt1"/>
              </a:buClr>
              <a:buSzPts val="1707"/>
              <a:buNone/>
              <a:defRPr sz="1707" b="1"/>
            </a:lvl9pPr>
          </a:lstStyle>
          <a:p>
            <a:endParaRPr/>
          </a:p>
        </p:txBody>
      </p:sp>
      <p:sp>
        <p:nvSpPr>
          <p:cNvPr id="110" name="Google Shape;110;p56"/>
          <p:cNvSpPr>
            <a:spLocks noGrp="1"/>
          </p:cNvSpPr>
          <p:nvPr>
            <p:ph type="pic" idx="2"/>
          </p:nvPr>
        </p:nvSpPr>
        <p:spPr>
          <a:xfrm>
            <a:off x="1420891" y="3209037"/>
            <a:ext cx="3136054" cy="2167467"/>
          </a:xfrm>
          <a:prstGeom prst="roundRect">
            <a:avLst>
              <a:gd name="adj" fmla="val 1858"/>
            </a:avLst>
          </a:prstGeom>
          <a:noFill/>
          <a:ln>
            <a:noFill/>
          </a:ln>
          <a:effectLst>
            <a:outerShdw blurRad="50800" dist="50800" dir="5400000" algn="tl" rotWithShape="0">
              <a:srgbClr val="000000">
                <a:alpha val="42745"/>
              </a:srgbClr>
            </a:outerShdw>
          </a:effectLst>
        </p:spPr>
      </p:sp>
      <p:sp>
        <p:nvSpPr>
          <p:cNvPr id="111" name="Google Shape;111;p56"/>
          <p:cNvSpPr txBox="1">
            <a:spLocks noGrp="1"/>
          </p:cNvSpPr>
          <p:nvPr>
            <p:ph type="body" idx="3"/>
          </p:nvPr>
        </p:nvSpPr>
        <p:spPr>
          <a:xfrm>
            <a:off x="1420891" y="6931579"/>
            <a:ext cx="3136054" cy="937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12" name="Google Shape;112;p56"/>
          <p:cNvSpPr txBox="1">
            <a:spLocks noGrp="1"/>
          </p:cNvSpPr>
          <p:nvPr>
            <p:ph type="body" idx="4"/>
          </p:nvPr>
        </p:nvSpPr>
        <p:spPr>
          <a:xfrm>
            <a:off x="4873597" y="6112004"/>
            <a:ext cx="3125894"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rgbClr val="EDEDED"/>
              </a:buClr>
              <a:buSzPts val="2560"/>
              <a:buNone/>
              <a:defRPr sz="2560" b="0">
                <a:solidFill>
                  <a:srgbClr val="EDEDED"/>
                </a:solidFill>
              </a:defRPr>
            </a:lvl1pPr>
            <a:lvl2pPr marL="914400" lvl="1" indent="-228600" algn="l">
              <a:lnSpc>
                <a:spcPct val="90000"/>
              </a:lnSpc>
              <a:spcBef>
                <a:spcPts val="533"/>
              </a:spcBef>
              <a:spcAft>
                <a:spcPts val="0"/>
              </a:spcAft>
              <a:buClr>
                <a:srgbClr val="EDEDED"/>
              </a:buClr>
              <a:buSzPts val="2133"/>
              <a:buNone/>
              <a:defRPr sz="2133" b="1"/>
            </a:lvl2pPr>
            <a:lvl3pPr marL="1371600" lvl="2" indent="-228600" algn="l">
              <a:lnSpc>
                <a:spcPct val="90000"/>
              </a:lnSpc>
              <a:spcBef>
                <a:spcPts val="533"/>
              </a:spcBef>
              <a:spcAft>
                <a:spcPts val="0"/>
              </a:spcAft>
              <a:buClr>
                <a:srgbClr val="EDEDED"/>
              </a:buClr>
              <a:buSzPts val="1920"/>
              <a:buNone/>
              <a:defRPr sz="1920" b="1"/>
            </a:lvl3pPr>
            <a:lvl4pPr marL="1828800" lvl="3" indent="-228600" algn="l">
              <a:lnSpc>
                <a:spcPct val="90000"/>
              </a:lnSpc>
              <a:spcBef>
                <a:spcPts val="533"/>
              </a:spcBef>
              <a:spcAft>
                <a:spcPts val="0"/>
              </a:spcAft>
              <a:buClr>
                <a:srgbClr val="EDEDED"/>
              </a:buClr>
              <a:buSzPts val="1707"/>
              <a:buNone/>
              <a:defRPr sz="1707" b="1"/>
            </a:lvl4pPr>
            <a:lvl5pPr marL="2286000" lvl="4" indent="-228600" algn="l">
              <a:lnSpc>
                <a:spcPct val="90000"/>
              </a:lnSpc>
              <a:spcBef>
                <a:spcPts val="533"/>
              </a:spcBef>
              <a:spcAft>
                <a:spcPts val="0"/>
              </a:spcAft>
              <a:buClr>
                <a:srgbClr val="EDEDED"/>
              </a:buClr>
              <a:buSzPts val="1707"/>
              <a:buNone/>
              <a:defRPr sz="1707" b="1"/>
            </a:lvl5pPr>
            <a:lvl6pPr marL="2743200" lvl="5" indent="-228600" algn="l">
              <a:lnSpc>
                <a:spcPct val="90000"/>
              </a:lnSpc>
              <a:spcBef>
                <a:spcPts val="533"/>
              </a:spcBef>
              <a:spcAft>
                <a:spcPts val="0"/>
              </a:spcAft>
              <a:buClr>
                <a:schemeClr val="lt1"/>
              </a:buClr>
              <a:buSzPts val="1707"/>
              <a:buNone/>
              <a:defRPr sz="1707" b="1"/>
            </a:lvl6pPr>
            <a:lvl7pPr marL="3200400" lvl="6" indent="-228600" algn="l">
              <a:lnSpc>
                <a:spcPct val="90000"/>
              </a:lnSpc>
              <a:spcBef>
                <a:spcPts val="533"/>
              </a:spcBef>
              <a:spcAft>
                <a:spcPts val="0"/>
              </a:spcAft>
              <a:buClr>
                <a:schemeClr val="lt1"/>
              </a:buClr>
              <a:buSzPts val="1707"/>
              <a:buNone/>
              <a:defRPr sz="1707" b="1"/>
            </a:lvl7pPr>
            <a:lvl8pPr marL="3657600" lvl="7" indent="-228600" algn="l">
              <a:lnSpc>
                <a:spcPct val="90000"/>
              </a:lnSpc>
              <a:spcBef>
                <a:spcPts val="533"/>
              </a:spcBef>
              <a:spcAft>
                <a:spcPts val="0"/>
              </a:spcAft>
              <a:buClr>
                <a:schemeClr val="lt1"/>
              </a:buClr>
              <a:buSzPts val="1707"/>
              <a:buNone/>
              <a:defRPr sz="1707" b="1"/>
            </a:lvl8pPr>
            <a:lvl9pPr marL="4114800" lvl="8" indent="-228600" algn="l">
              <a:lnSpc>
                <a:spcPct val="90000"/>
              </a:lnSpc>
              <a:spcBef>
                <a:spcPts val="533"/>
              </a:spcBef>
              <a:spcAft>
                <a:spcPts val="0"/>
              </a:spcAft>
              <a:buClr>
                <a:schemeClr val="lt1"/>
              </a:buClr>
              <a:buSzPts val="1707"/>
              <a:buNone/>
              <a:defRPr sz="1707" b="1"/>
            </a:lvl9pPr>
          </a:lstStyle>
          <a:p>
            <a:endParaRPr/>
          </a:p>
        </p:txBody>
      </p:sp>
      <p:sp>
        <p:nvSpPr>
          <p:cNvPr id="113" name="Google Shape;113;p56"/>
          <p:cNvSpPr>
            <a:spLocks noGrp="1"/>
          </p:cNvSpPr>
          <p:nvPr>
            <p:ph type="pic" idx="5"/>
          </p:nvPr>
        </p:nvSpPr>
        <p:spPr>
          <a:xfrm>
            <a:off x="4873596" y="3209037"/>
            <a:ext cx="3125894" cy="2167467"/>
          </a:xfrm>
          <a:prstGeom prst="roundRect">
            <a:avLst>
              <a:gd name="adj" fmla="val 1858"/>
            </a:avLst>
          </a:prstGeom>
          <a:noFill/>
          <a:ln>
            <a:noFill/>
          </a:ln>
          <a:effectLst>
            <a:outerShdw blurRad="50800" dist="50800" dir="5400000" algn="tl" rotWithShape="0">
              <a:srgbClr val="000000">
                <a:alpha val="42745"/>
              </a:srgbClr>
            </a:outerShdw>
          </a:effectLst>
        </p:spPr>
      </p:sp>
      <p:sp>
        <p:nvSpPr>
          <p:cNvPr id="114" name="Google Shape;114;p56"/>
          <p:cNvSpPr txBox="1">
            <a:spLocks noGrp="1"/>
          </p:cNvSpPr>
          <p:nvPr>
            <p:ph type="body" idx="6"/>
          </p:nvPr>
        </p:nvSpPr>
        <p:spPr>
          <a:xfrm>
            <a:off x="4872154" y="6931578"/>
            <a:ext cx="3130034" cy="937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15" name="Google Shape;115;p56"/>
          <p:cNvSpPr txBox="1">
            <a:spLocks noGrp="1"/>
          </p:cNvSpPr>
          <p:nvPr>
            <p:ph type="body" idx="7"/>
          </p:nvPr>
        </p:nvSpPr>
        <p:spPr>
          <a:xfrm>
            <a:off x="8324611" y="6112004"/>
            <a:ext cx="3127588" cy="819573"/>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67"/>
              </a:spcBef>
              <a:spcAft>
                <a:spcPts val="0"/>
              </a:spcAft>
              <a:buClr>
                <a:srgbClr val="EDEDED"/>
              </a:buClr>
              <a:buSzPts val="2560"/>
              <a:buNone/>
              <a:defRPr sz="2560" b="0">
                <a:solidFill>
                  <a:srgbClr val="EDEDED"/>
                </a:solidFill>
              </a:defRPr>
            </a:lvl1pPr>
            <a:lvl2pPr marL="914400" lvl="1" indent="-228600" algn="l">
              <a:lnSpc>
                <a:spcPct val="90000"/>
              </a:lnSpc>
              <a:spcBef>
                <a:spcPts val="533"/>
              </a:spcBef>
              <a:spcAft>
                <a:spcPts val="0"/>
              </a:spcAft>
              <a:buClr>
                <a:srgbClr val="EDEDED"/>
              </a:buClr>
              <a:buSzPts val="2133"/>
              <a:buNone/>
              <a:defRPr sz="2133" b="1"/>
            </a:lvl2pPr>
            <a:lvl3pPr marL="1371600" lvl="2" indent="-228600" algn="l">
              <a:lnSpc>
                <a:spcPct val="90000"/>
              </a:lnSpc>
              <a:spcBef>
                <a:spcPts val="533"/>
              </a:spcBef>
              <a:spcAft>
                <a:spcPts val="0"/>
              </a:spcAft>
              <a:buClr>
                <a:srgbClr val="EDEDED"/>
              </a:buClr>
              <a:buSzPts val="1920"/>
              <a:buNone/>
              <a:defRPr sz="1920" b="1"/>
            </a:lvl3pPr>
            <a:lvl4pPr marL="1828800" lvl="3" indent="-228600" algn="l">
              <a:lnSpc>
                <a:spcPct val="90000"/>
              </a:lnSpc>
              <a:spcBef>
                <a:spcPts val="533"/>
              </a:spcBef>
              <a:spcAft>
                <a:spcPts val="0"/>
              </a:spcAft>
              <a:buClr>
                <a:srgbClr val="EDEDED"/>
              </a:buClr>
              <a:buSzPts val="1707"/>
              <a:buNone/>
              <a:defRPr sz="1707" b="1"/>
            </a:lvl4pPr>
            <a:lvl5pPr marL="2286000" lvl="4" indent="-228600" algn="l">
              <a:lnSpc>
                <a:spcPct val="90000"/>
              </a:lnSpc>
              <a:spcBef>
                <a:spcPts val="533"/>
              </a:spcBef>
              <a:spcAft>
                <a:spcPts val="0"/>
              </a:spcAft>
              <a:buClr>
                <a:srgbClr val="EDEDED"/>
              </a:buClr>
              <a:buSzPts val="1707"/>
              <a:buNone/>
              <a:defRPr sz="1707" b="1"/>
            </a:lvl5pPr>
            <a:lvl6pPr marL="2743200" lvl="5" indent="-228600" algn="l">
              <a:lnSpc>
                <a:spcPct val="90000"/>
              </a:lnSpc>
              <a:spcBef>
                <a:spcPts val="533"/>
              </a:spcBef>
              <a:spcAft>
                <a:spcPts val="0"/>
              </a:spcAft>
              <a:buClr>
                <a:schemeClr val="lt1"/>
              </a:buClr>
              <a:buSzPts val="1707"/>
              <a:buNone/>
              <a:defRPr sz="1707" b="1"/>
            </a:lvl6pPr>
            <a:lvl7pPr marL="3200400" lvl="6" indent="-228600" algn="l">
              <a:lnSpc>
                <a:spcPct val="90000"/>
              </a:lnSpc>
              <a:spcBef>
                <a:spcPts val="533"/>
              </a:spcBef>
              <a:spcAft>
                <a:spcPts val="0"/>
              </a:spcAft>
              <a:buClr>
                <a:schemeClr val="lt1"/>
              </a:buClr>
              <a:buSzPts val="1707"/>
              <a:buNone/>
              <a:defRPr sz="1707" b="1"/>
            </a:lvl7pPr>
            <a:lvl8pPr marL="3657600" lvl="7" indent="-228600" algn="l">
              <a:lnSpc>
                <a:spcPct val="90000"/>
              </a:lnSpc>
              <a:spcBef>
                <a:spcPts val="533"/>
              </a:spcBef>
              <a:spcAft>
                <a:spcPts val="0"/>
              </a:spcAft>
              <a:buClr>
                <a:schemeClr val="lt1"/>
              </a:buClr>
              <a:buSzPts val="1707"/>
              <a:buNone/>
              <a:defRPr sz="1707" b="1"/>
            </a:lvl8pPr>
            <a:lvl9pPr marL="4114800" lvl="8" indent="-228600" algn="l">
              <a:lnSpc>
                <a:spcPct val="90000"/>
              </a:lnSpc>
              <a:spcBef>
                <a:spcPts val="533"/>
              </a:spcBef>
              <a:spcAft>
                <a:spcPts val="0"/>
              </a:spcAft>
              <a:buClr>
                <a:schemeClr val="lt1"/>
              </a:buClr>
              <a:buSzPts val="1707"/>
              <a:buNone/>
              <a:defRPr sz="1707" b="1"/>
            </a:lvl9pPr>
          </a:lstStyle>
          <a:p>
            <a:endParaRPr/>
          </a:p>
        </p:txBody>
      </p:sp>
      <p:sp>
        <p:nvSpPr>
          <p:cNvPr id="116" name="Google Shape;116;p56"/>
          <p:cNvSpPr>
            <a:spLocks noGrp="1"/>
          </p:cNvSpPr>
          <p:nvPr>
            <p:ph type="pic" idx="8"/>
          </p:nvPr>
        </p:nvSpPr>
        <p:spPr>
          <a:xfrm>
            <a:off x="8324610" y="3209037"/>
            <a:ext cx="3127588" cy="2167467"/>
          </a:xfrm>
          <a:prstGeom prst="roundRect">
            <a:avLst>
              <a:gd name="adj" fmla="val 1858"/>
            </a:avLst>
          </a:prstGeom>
          <a:noFill/>
          <a:ln>
            <a:noFill/>
          </a:ln>
          <a:effectLst>
            <a:outerShdw blurRad="50800" dist="50800" dir="5400000" algn="tl" rotWithShape="0">
              <a:srgbClr val="000000">
                <a:alpha val="42745"/>
              </a:srgbClr>
            </a:outerShdw>
          </a:effectLst>
        </p:spPr>
      </p:sp>
      <p:sp>
        <p:nvSpPr>
          <p:cNvPr id="117" name="Google Shape;117;p56"/>
          <p:cNvSpPr txBox="1">
            <a:spLocks noGrp="1"/>
          </p:cNvSpPr>
          <p:nvPr>
            <p:ph type="body" idx="9"/>
          </p:nvPr>
        </p:nvSpPr>
        <p:spPr>
          <a:xfrm>
            <a:off x="8324477" y="6931575"/>
            <a:ext cx="3131730" cy="9375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7"/>
              </a:spcBef>
              <a:spcAft>
                <a:spcPts val="0"/>
              </a:spcAft>
              <a:buClr>
                <a:srgbClr val="EDEDED"/>
              </a:buClr>
              <a:buSzPts val="1493"/>
              <a:buNone/>
              <a:defRPr sz="1493"/>
            </a:lvl1pPr>
            <a:lvl2pPr marL="914400" lvl="1" indent="-228600" algn="l">
              <a:lnSpc>
                <a:spcPct val="90000"/>
              </a:lnSpc>
              <a:spcBef>
                <a:spcPts val="533"/>
              </a:spcBef>
              <a:spcAft>
                <a:spcPts val="0"/>
              </a:spcAft>
              <a:buClr>
                <a:srgbClr val="EDEDED"/>
              </a:buClr>
              <a:buSzPts val="1280"/>
              <a:buNone/>
              <a:defRPr sz="1280"/>
            </a:lvl2pPr>
            <a:lvl3pPr marL="1371600" lvl="2" indent="-228600" algn="l">
              <a:lnSpc>
                <a:spcPct val="90000"/>
              </a:lnSpc>
              <a:spcBef>
                <a:spcPts val="533"/>
              </a:spcBef>
              <a:spcAft>
                <a:spcPts val="0"/>
              </a:spcAft>
              <a:buClr>
                <a:srgbClr val="EDEDED"/>
              </a:buClr>
              <a:buSzPts val="1067"/>
              <a:buNone/>
              <a:defRPr sz="1067"/>
            </a:lvl3pPr>
            <a:lvl4pPr marL="1828800" lvl="3" indent="-228600" algn="l">
              <a:lnSpc>
                <a:spcPct val="90000"/>
              </a:lnSpc>
              <a:spcBef>
                <a:spcPts val="533"/>
              </a:spcBef>
              <a:spcAft>
                <a:spcPts val="0"/>
              </a:spcAft>
              <a:buClr>
                <a:srgbClr val="EDEDED"/>
              </a:buClr>
              <a:buSzPts val="960"/>
              <a:buNone/>
              <a:defRPr sz="960"/>
            </a:lvl4pPr>
            <a:lvl5pPr marL="2286000" lvl="4" indent="-228600" algn="l">
              <a:lnSpc>
                <a:spcPct val="90000"/>
              </a:lnSpc>
              <a:spcBef>
                <a:spcPts val="533"/>
              </a:spcBef>
              <a:spcAft>
                <a:spcPts val="0"/>
              </a:spcAft>
              <a:buClr>
                <a:srgbClr val="EDEDED"/>
              </a:buClr>
              <a:buSzPts val="960"/>
              <a:buNone/>
              <a:defRPr sz="960"/>
            </a:lvl5pPr>
            <a:lvl6pPr marL="2743200" lvl="5" indent="-228600" algn="l">
              <a:lnSpc>
                <a:spcPct val="90000"/>
              </a:lnSpc>
              <a:spcBef>
                <a:spcPts val="533"/>
              </a:spcBef>
              <a:spcAft>
                <a:spcPts val="0"/>
              </a:spcAft>
              <a:buClr>
                <a:schemeClr val="lt1"/>
              </a:buClr>
              <a:buSzPts val="960"/>
              <a:buNone/>
              <a:defRPr sz="960"/>
            </a:lvl6pPr>
            <a:lvl7pPr marL="3200400" lvl="6" indent="-228600" algn="l">
              <a:lnSpc>
                <a:spcPct val="90000"/>
              </a:lnSpc>
              <a:spcBef>
                <a:spcPts val="533"/>
              </a:spcBef>
              <a:spcAft>
                <a:spcPts val="0"/>
              </a:spcAft>
              <a:buClr>
                <a:schemeClr val="lt1"/>
              </a:buClr>
              <a:buSzPts val="960"/>
              <a:buNone/>
              <a:defRPr sz="960"/>
            </a:lvl7pPr>
            <a:lvl8pPr marL="3657600" lvl="7" indent="-228600" algn="l">
              <a:lnSpc>
                <a:spcPct val="90000"/>
              </a:lnSpc>
              <a:spcBef>
                <a:spcPts val="533"/>
              </a:spcBef>
              <a:spcAft>
                <a:spcPts val="0"/>
              </a:spcAft>
              <a:buClr>
                <a:schemeClr val="lt1"/>
              </a:buClr>
              <a:buSzPts val="960"/>
              <a:buNone/>
              <a:defRPr sz="960"/>
            </a:lvl8pPr>
            <a:lvl9pPr marL="4114800" lvl="8" indent="-228600" algn="l">
              <a:lnSpc>
                <a:spcPct val="90000"/>
              </a:lnSpc>
              <a:spcBef>
                <a:spcPts val="533"/>
              </a:spcBef>
              <a:spcAft>
                <a:spcPts val="0"/>
              </a:spcAft>
              <a:buClr>
                <a:schemeClr val="lt1"/>
              </a:buClr>
              <a:buSzPts val="960"/>
              <a:buNone/>
              <a:defRPr sz="960"/>
            </a:lvl9pPr>
          </a:lstStyle>
          <a:p>
            <a:endParaRPr/>
          </a:p>
        </p:txBody>
      </p:sp>
      <p:sp>
        <p:nvSpPr>
          <p:cNvPr id="118" name="Google Shape;118;p56"/>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19" name="Google Shape;119;p56"/>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20" name="Google Shape;120;p56"/>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121"/>
        <p:cNvGrpSpPr/>
        <p:nvPr/>
      </p:nvGrpSpPr>
      <p:grpSpPr>
        <a:xfrm>
          <a:off x="0" y="0"/>
          <a:ext cx="0" cy="0"/>
          <a:chOff x="0" y="0"/>
          <a:chExt cx="0" cy="0"/>
        </a:xfrm>
      </p:grpSpPr>
      <p:sp>
        <p:nvSpPr>
          <p:cNvPr id="122" name="Google Shape;122;p57"/>
          <p:cNvSpPr txBox="1">
            <a:spLocks noGrp="1"/>
          </p:cNvSpPr>
          <p:nvPr>
            <p:ph type="title"/>
          </p:nvPr>
        </p:nvSpPr>
        <p:spPr>
          <a:xfrm>
            <a:off x="894080" y="519291"/>
            <a:ext cx="11216640" cy="18852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57"/>
          <p:cNvSpPr txBox="1">
            <a:spLocks noGrp="1"/>
          </p:cNvSpPr>
          <p:nvPr>
            <p:ph type="body" idx="1"/>
          </p:nvPr>
        </p:nvSpPr>
        <p:spPr>
          <a:xfrm rot="5400000">
            <a:off x="3558409" y="232703"/>
            <a:ext cx="6188570" cy="1091605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124" name="Google Shape;124;p57"/>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25" name="Google Shape;125;p57"/>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26" name="Google Shape;126;p57"/>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127"/>
        <p:cNvGrpSpPr/>
        <p:nvPr/>
      </p:nvGrpSpPr>
      <p:grpSpPr>
        <a:xfrm>
          <a:off x="0" y="0"/>
          <a:ext cx="0" cy="0"/>
          <a:chOff x="0" y="0"/>
          <a:chExt cx="0" cy="0"/>
        </a:xfrm>
      </p:grpSpPr>
      <p:sp>
        <p:nvSpPr>
          <p:cNvPr id="128" name="Google Shape;128;p58"/>
          <p:cNvSpPr txBox="1">
            <a:spLocks noGrp="1"/>
          </p:cNvSpPr>
          <p:nvPr>
            <p:ph type="title"/>
          </p:nvPr>
        </p:nvSpPr>
        <p:spPr>
          <a:xfrm rot="5400000">
            <a:off x="6575779" y="3250071"/>
            <a:ext cx="8265725" cy="28041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9" name="Google Shape;129;p58"/>
          <p:cNvSpPr txBox="1">
            <a:spLocks noGrp="1"/>
          </p:cNvSpPr>
          <p:nvPr>
            <p:ph type="body" idx="1"/>
          </p:nvPr>
        </p:nvSpPr>
        <p:spPr>
          <a:xfrm rot="5400000">
            <a:off x="886178" y="527192"/>
            <a:ext cx="8265725" cy="824992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7"/>
              </a:spcBef>
              <a:spcAft>
                <a:spcPts val="0"/>
              </a:spcAft>
              <a:buClr>
                <a:srgbClr val="EDEDED"/>
              </a:buClr>
              <a:buSzPts val="1800"/>
              <a:buChar char="•"/>
              <a:defRPr/>
            </a:lvl1pPr>
            <a:lvl2pPr marL="914400" lvl="1" indent="-342900" algn="l">
              <a:lnSpc>
                <a:spcPct val="90000"/>
              </a:lnSpc>
              <a:spcBef>
                <a:spcPts val="533"/>
              </a:spcBef>
              <a:spcAft>
                <a:spcPts val="0"/>
              </a:spcAft>
              <a:buClr>
                <a:srgbClr val="EDEDED"/>
              </a:buClr>
              <a:buSzPts val="1800"/>
              <a:buChar char="•"/>
              <a:defRPr/>
            </a:lvl2pPr>
            <a:lvl3pPr marL="1371600" lvl="2" indent="-342900" algn="l">
              <a:lnSpc>
                <a:spcPct val="90000"/>
              </a:lnSpc>
              <a:spcBef>
                <a:spcPts val="533"/>
              </a:spcBef>
              <a:spcAft>
                <a:spcPts val="0"/>
              </a:spcAft>
              <a:buClr>
                <a:srgbClr val="EDEDED"/>
              </a:buClr>
              <a:buSzPts val="1800"/>
              <a:buChar char="•"/>
              <a:defRPr/>
            </a:lvl3pPr>
            <a:lvl4pPr marL="1828800" lvl="3" indent="-342900" algn="l">
              <a:lnSpc>
                <a:spcPct val="90000"/>
              </a:lnSpc>
              <a:spcBef>
                <a:spcPts val="533"/>
              </a:spcBef>
              <a:spcAft>
                <a:spcPts val="0"/>
              </a:spcAft>
              <a:buClr>
                <a:srgbClr val="EDEDED"/>
              </a:buClr>
              <a:buSzPts val="1800"/>
              <a:buChar char="•"/>
              <a:defRPr/>
            </a:lvl4pPr>
            <a:lvl5pPr marL="2286000" lvl="4" indent="-342900" algn="l">
              <a:lnSpc>
                <a:spcPct val="90000"/>
              </a:lnSpc>
              <a:spcBef>
                <a:spcPts val="533"/>
              </a:spcBef>
              <a:spcAft>
                <a:spcPts val="0"/>
              </a:spcAft>
              <a:buClr>
                <a:srgbClr val="EDEDED"/>
              </a:buClr>
              <a:buSzPts val="1800"/>
              <a:buChar char="•"/>
              <a:defRPr/>
            </a:lvl5pPr>
            <a:lvl6pPr marL="2743200" lvl="5" indent="-342900" algn="l">
              <a:lnSpc>
                <a:spcPct val="90000"/>
              </a:lnSpc>
              <a:spcBef>
                <a:spcPts val="533"/>
              </a:spcBef>
              <a:spcAft>
                <a:spcPts val="0"/>
              </a:spcAft>
              <a:buClr>
                <a:schemeClr val="lt1"/>
              </a:buClr>
              <a:buSzPts val="1800"/>
              <a:buChar char="•"/>
              <a:defRPr/>
            </a:lvl6pPr>
            <a:lvl7pPr marL="3200400" lvl="6" indent="-342900" algn="l">
              <a:lnSpc>
                <a:spcPct val="90000"/>
              </a:lnSpc>
              <a:spcBef>
                <a:spcPts val="533"/>
              </a:spcBef>
              <a:spcAft>
                <a:spcPts val="0"/>
              </a:spcAft>
              <a:buClr>
                <a:schemeClr val="lt1"/>
              </a:buClr>
              <a:buSzPts val="1800"/>
              <a:buChar char="•"/>
              <a:defRPr/>
            </a:lvl7pPr>
            <a:lvl8pPr marL="3657600" lvl="7" indent="-342900" algn="l">
              <a:lnSpc>
                <a:spcPct val="90000"/>
              </a:lnSpc>
              <a:spcBef>
                <a:spcPts val="533"/>
              </a:spcBef>
              <a:spcAft>
                <a:spcPts val="0"/>
              </a:spcAft>
              <a:buClr>
                <a:schemeClr val="lt1"/>
              </a:buClr>
              <a:buSzPts val="1800"/>
              <a:buChar char="•"/>
              <a:defRPr/>
            </a:lvl8pPr>
            <a:lvl9pPr marL="4114800" lvl="8" indent="-342900" algn="l">
              <a:lnSpc>
                <a:spcPct val="90000"/>
              </a:lnSpc>
              <a:spcBef>
                <a:spcPts val="533"/>
              </a:spcBef>
              <a:spcAft>
                <a:spcPts val="0"/>
              </a:spcAft>
              <a:buClr>
                <a:schemeClr val="lt1"/>
              </a:buClr>
              <a:buSzPts val="1800"/>
              <a:buChar char="•"/>
              <a:defRPr/>
            </a:lvl9pPr>
          </a:lstStyle>
          <a:p>
            <a:endParaRPr/>
          </a:p>
        </p:txBody>
      </p:sp>
      <p:sp>
        <p:nvSpPr>
          <p:cNvPr id="130" name="Google Shape;130;p58"/>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31" name="Google Shape;131;p58"/>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32" name="Google Shape;132;p58"/>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Clr>
                <a:srgbClr val="EDEDED"/>
              </a:buClr>
              <a:buSzPts val="1200"/>
              <a:buFont typeface="Corbel"/>
              <a:buNone/>
              <a:defRPr>
                <a:solidFill>
                  <a:srgbClr val="EDEDED"/>
                </a:solidFill>
              </a:defRPr>
            </a:lvl1pPr>
            <a:lvl2pPr marL="0" lvl="1" indent="0" algn="r">
              <a:lnSpc>
                <a:spcPct val="100000"/>
              </a:lnSpc>
              <a:spcBef>
                <a:spcPts val="0"/>
              </a:spcBef>
              <a:spcAft>
                <a:spcPts val="0"/>
              </a:spcAft>
              <a:buClr>
                <a:srgbClr val="EDEDED"/>
              </a:buClr>
              <a:buSzPts val="1200"/>
              <a:buFont typeface="Corbel"/>
              <a:buNone/>
              <a:defRPr>
                <a:solidFill>
                  <a:srgbClr val="EDEDED"/>
                </a:solidFill>
              </a:defRPr>
            </a:lvl2pPr>
            <a:lvl3pPr marL="0" lvl="2" indent="0" algn="r">
              <a:lnSpc>
                <a:spcPct val="100000"/>
              </a:lnSpc>
              <a:spcBef>
                <a:spcPts val="0"/>
              </a:spcBef>
              <a:spcAft>
                <a:spcPts val="0"/>
              </a:spcAft>
              <a:buClr>
                <a:srgbClr val="EDEDED"/>
              </a:buClr>
              <a:buSzPts val="1200"/>
              <a:buFont typeface="Corbel"/>
              <a:buNone/>
              <a:defRPr>
                <a:solidFill>
                  <a:srgbClr val="EDEDED"/>
                </a:solidFill>
              </a:defRPr>
            </a:lvl3pPr>
            <a:lvl4pPr marL="0" lvl="3" indent="0" algn="r">
              <a:lnSpc>
                <a:spcPct val="100000"/>
              </a:lnSpc>
              <a:spcBef>
                <a:spcPts val="0"/>
              </a:spcBef>
              <a:spcAft>
                <a:spcPts val="0"/>
              </a:spcAft>
              <a:buClr>
                <a:srgbClr val="EDEDED"/>
              </a:buClr>
              <a:buSzPts val="1200"/>
              <a:buFont typeface="Corbel"/>
              <a:buNone/>
              <a:defRPr>
                <a:solidFill>
                  <a:srgbClr val="EDEDED"/>
                </a:solidFill>
              </a:defRPr>
            </a:lvl4pPr>
            <a:lvl5pPr marL="0" lvl="4" indent="0" algn="r">
              <a:lnSpc>
                <a:spcPct val="100000"/>
              </a:lnSpc>
              <a:spcBef>
                <a:spcPts val="0"/>
              </a:spcBef>
              <a:spcAft>
                <a:spcPts val="0"/>
              </a:spcAft>
              <a:buClr>
                <a:srgbClr val="EDEDED"/>
              </a:buClr>
              <a:buSzPts val="1200"/>
              <a:buFont typeface="Corbel"/>
              <a:buNone/>
              <a:defRPr>
                <a:solidFill>
                  <a:srgbClr val="EDEDED"/>
                </a:solidFill>
              </a:defRPr>
            </a:lvl5pPr>
            <a:lvl6pPr marL="0" lvl="5" indent="0" algn="r">
              <a:lnSpc>
                <a:spcPct val="100000"/>
              </a:lnSpc>
              <a:spcBef>
                <a:spcPts val="0"/>
              </a:spcBef>
              <a:spcAft>
                <a:spcPts val="0"/>
              </a:spcAft>
              <a:buClr>
                <a:srgbClr val="EDEDED"/>
              </a:buClr>
              <a:buSzPts val="1200"/>
              <a:buFont typeface="Corbel"/>
              <a:buNone/>
              <a:defRPr>
                <a:solidFill>
                  <a:srgbClr val="EDEDED"/>
                </a:solidFill>
              </a:defRPr>
            </a:lvl6pPr>
            <a:lvl7pPr marL="0" lvl="6" indent="0" algn="r">
              <a:lnSpc>
                <a:spcPct val="100000"/>
              </a:lnSpc>
              <a:spcBef>
                <a:spcPts val="0"/>
              </a:spcBef>
              <a:spcAft>
                <a:spcPts val="0"/>
              </a:spcAft>
              <a:buClr>
                <a:srgbClr val="EDEDED"/>
              </a:buClr>
              <a:buSzPts val="1200"/>
              <a:buFont typeface="Corbel"/>
              <a:buNone/>
              <a:defRPr>
                <a:solidFill>
                  <a:srgbClr val="EDEDED"/>
                </a:solidFill>
              </a:defRPr>
            </a:lvl7pPr>
            <a:lvl8pPr marL="0" lvl="7" indent="0" algn="r">
              <a:lnSpc>
                <a:spcPct val="100000"/>
              </a:lnSpc>
              <a:spcBef>
                <a:spcPts val="0"/>
              </a:spcBef>
              <a:spcAft>
                <a:spcPts val="0"/>
              </a:spcAft>
              <a:buClr>
                <a:srgbClr val="EDEDED"/>
              </a:buClr>
              <a:buSzPts val="1200"/>
              <a:buFont typeface="Corbel"/>
              <a:buNone/>
              <a:defRPr>
                <a:solidFill>
                  <a:srgbClr val="EDEDED"/>
                </a:solidFill>
              </a:defRPr>
            </a:lvl8pPr>
            <a:lvl9pPr marL="0" lvl="8" indent="0" algn="r">
              <a:lnSpc>
                <a:spcPct val="100000"/>
              </a:lnSpc>
              <a:spcBef>
                <a:spcPts val="0"/>
              </a:spcBef>
              <a:spcAft>
                <a:spcPts val="0"/>
              </a:spcAft>
              <a:buClr>
                <a:srgbClr val="EDEDED"/>
              </a:buClr>
              <a:buSzPts val="1200"/>
              <a:buFont typeface="Corbel"/>
              <a:buNone/>
              <a:defRPr>
                <a:solidFill>
                  <a:srgbClr val="EDEDED"/>
                </a:solidFill>
              </a:defRPr>
            </a:lvl9pPr>
          </a:lstStyle>
          <a:p>
            <a:pPr marL="0" lvl="0" indent="0" algn="r" rtl="0">
              <a:spcBef>
                <a:spcPts val="0"/>
              </a:spcBef>
              <a:spcAft>
                <a:spcPts val="0"/>
              </a:spcAft>
              <a:buNone/>
            </a:pPr>
            <a:fld id="{00000000-1234-1234-1234-123412341234}" type="slidenum">
              <a:rPr lang="es-E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002F50"/>
            </a:gs>
            <a:gs pos="10000">
              <a:srgbClr val="002F50"/>
            </a:gs>
            <a:gs pos="99000">
              <a:srgbClr val="15345C"/>
            </a:gs>
            <a:gs pos="100000">
              <a:srgbClr val="15345C"/>
            </a:gs>
          </a:gsLst>
          <a:lin ang="6120000" scaled="0"/>
        </a:gradFill>
        <a:effectLst/>
      </p:bgPr>
    </p:bg>
    <p:spTree>
      <p:nvGrpSpPr>
        <p:cNvPr id="1" name="Shape 5"/>
        <p:cNvGrpSpPr/>
        <p:nvPr/>
      </p:nvGrpSpPr>
      <p:grpSpPr>
        <a:xfrm>
          <a:off x="0" y="0"/>
          <a:ext cx="0" cy="0"/>
          <a:chOff x="0" y="0"/>
          <a:chExt cx="0" cy="0"/>
        </a:xfrm>
      </p:grpSpPr>
      <p:sp>
        <p:nvSpPr>
          <p:cNvPr id="6" name="Google Shape;6;p39"/>
          <p:cNvSpPr txBox="1">
            <a:spLocks noGrp="1"/>
          </p:cNvSpPr>
          <p:nvPr>
            <p:ph type="title"/>
          </p:nvPr>
        </p:nvSpPr>
        <p:spPr>
          <a:xfrm>
            <a:off x="894080" y="519291"/>
            <a:ext cx="11216640" cy="1885245"/>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EDEDED"/>
              </a:buClr>
              <a:buSzPts val="6258"/>
              <a:buFont typeface="Corbel"/>
              <a:buNone/>
              <a:defRPr sz="6258" b="0" i="0" u="none" strike="noStrike" cap="none">
                <a:solidFill>
                  <a:srgbClr val="EDEDED"/>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9"/>
          <p:cNvSpPr txBox="1">
            <a:spLocks noGrp="1"/>
          </p:cNvSpPr>
          <p:nvPr>
            <p:ph type="body" idx="1"/>
          </p:nvPr>
        </p:nvSpPr>
        <p:spPr>
          <a:xfrm>
            <a:off x="1194667" y="2596444"/>
            <a:ext cx="10916053" cy="6188570"/>
          </a:xfrm>
          <a:prstGeom prst="rect">
            <a:avLst/>
          </a:prstGeom>
          <a:noFill/>
          <a:ln>
            <a:noFill/>
          </a:ln>
        </p:spPr>
        <p:txBody>
          <a:bodyPr spcFirstLastPara="1" wrap="square" lIns="91425" tIns="45700" rIns="91425" bIns="45700" anchor="t" anchorCtr="0">
            <a:normAutofit/>
          </a:bodyPr>
          <a:lstStyle>
            <a:lvl1pPr marL="457200" marR="0" lvl="0" indent="-445325" algn="l" rtl="0">
              <a:lnSpc>
                <a:spcPct val="90000"/>
              </a:lnSpc>
              <a:spcBef>
                <a:spcPts val="1067"/>
              </a:spcBef>
              <a:spcAft>
                <a:spcPts val="0"/>
              </a:spcAft>
              <a:buClr>
                <a:srgbClr val="EDEDED"/>
              </a:buClr>
              <a:buSzPts val="3413"/>
              <a:buFont typeface="Arial"/>
              <a:buChar char="•"/>
              <a:defRPr sz="3413" b="0" i="0" u="none" strike="noStrike" cap="none">
                <a:solidFill>
                  <a:srgbClr val="EDEDED"/>
                </a:solidFill>
                <a:latin typeface="Corbel"/>
                <a:ea typeface="Corbel"/>
                <a:cs typeface="Corbel"/>
                <a:sym typeface="Corbel"/>
              </a:defRPr>
            </a:lvl1pPr>
            <a:lvl2pPr marL="914400" marR="0" lvl="1" indent="-409194" algn="l" rtl="0">
              <a:lnSpc>
                <a:spcPct val="90000"/>
              </a:lnSpc>
              <a:spcBef>
                <a:spcPts val="533"/>
              </a:spcBef>
              <a:spcAft>
                <a:spcPts val="0"/>
              </a:spcAft>
              <a:buClr>
                <a:srgbClr val="EDEDED"/>
              </a:buClr>
              <a:buSzPts val="2844"/>
              <a:buFont typeface="Arial"/>
              <a:buChar char="•"/>
              <a:defRPr sz="2844" b="0" i="0" u="none" strike="noStrike" cap="none">
                <a:solidFill>
                  <a:srgbClr val="EDEDED"/>
                </a:solidFill>
                <a:latin typeface="Corbel"/>
                <a:ea typeface="Corbel"/>
                <a:cs typeface="Corbel"/>
                <a:sym typeface="Corbel"/>
              </a:defRPr>
            </a:lvl2pPr>
            <a:lvl3pPr marL="1371600" marR="0" lvl="2" indent="-373125" algn="l" rtl="0">
              <a:lnSpc>
                <a:spcPct val="90000"/>
              </a:lnSpc>
              <a:spcBef>
                <a:spcPts val="533"/>
              </a:spcBef>
              <a:spcAft>
                <a:spcPts val="0"/>
              </a:spcAft>
              <a:buClr>
                <a:srgbClr val="EDEDED"/>
              </a:buClr>
              <a:buSzPts val="2276"/>
              <a:buFont typeface="Arial"/>
              <a:buChar char="•"/>
              <a:defRPr sz="2276" b="0" i="0" u="none" strike="noStrike" cap="none">
                <a:solidFill>
                  <a:srgbClr val="EDEDED"/>
                </a:solidFill>
                <a:latin typeface="Corbel"/>
                <a:ea typeface="Corbel"/>
                <a:cs typeface="Corbel"/>
                <a:sym typeface="Corbel"/>
              </a:defRPr>
            </a:lvl3pPr>
            <a:lvl4pPr marL="1828800" marR="0" lvl="3" indent="-355028" algn="l" rtl="0">
              <a:lnSpc>
                <a:spcPct val="90000"/>
              </a:lnSpc>
              <a:spcBef>
                <a:spcPts val="533"/>
              </a:spcBef>
              <a:spcAft>
                <a:spcPts val="0"/>
              </a:spcAft>
              <a:buClr>
                <a:srgbClr val="EDEDED"/>
              </a:buClr>
              <a:buSzPts val="1991"/>
              <a:buFont typeface="Arial"/>
              <a:buChar char="•"/>
              <a:defRPr sz="1991" b="0" i="0" u="none" strike="noStrike" cap="none">
                <a:solidFill>
                  <a:srgbClr val="EDEDED"/>
                </a:solidFill>
                <a:latin typeface="Corbel"/>
                <a:ea typeface="Corbel"/>
                <a:cs typeface="Corbel"/>
                <a:sym typeface="Corbel"/>
              </a:defRPr>
            </a:lvl4pPr>
            <a:lvl5pPr marL="2286000" marR="0" lvl="4" indent="-355028" algn="l" rtl="0">
              <a:lnSpc>
                <a:spcPct val="90000"/>
              </a:lnSpc>
              <a:spcBef>
                <a:spcPts val="533"/>
              </a:spcBef>
              <a:spcAft>
                <a:spcPts val="0"/>
              </a:spcAft>
              <a:buClr>
                <a:srgbClr val="EDEDED"/>
              </a:buClr>
              <a:buSzPts val="1991"/>
              <a:buFont typeface="Arial"/>
              <a:buChar char="•"/>
              <a:defRPr sz="1991" b="0" i="0" u="none" strike="noStrike" cap="none">
                <a:solidFill>
                  <a:srgbClr val="EDEDED"/>
                </a:solidFill>
                <a:latin typeface="Corbel"/>
                <a:ea typeface="Corbel"/>
                <a:cs typeface="Corbel"/>
                <a:sym typeface="Corbel"/>
              </a:defRPr>
            </a:lvl5pPr>
            <a:lvl6pPr marL="2743200" marR="0" lvl="5" indent="-350520" algn="l" rtl="0">
              <a:lnSpc>
                <a:spcPct val="90000"/>
              </a:lnSpc>
              <a:spcBef>
                <a:spcPts val="533"/>
              </a:spcBef>
              <a:spcAft>
                <a:spcPts val="0"/>
              </a:spcAft>
              <a:buClr>
                <a:schemeClr val="lt1"/>
              </a:buClr>
              <a:buSzPts val="1920"/>
              <a:buFont typeface="Arial"/>
              <a:buChar char="•"/>
              <a:defRPr sz="1920" b="0" i="0" u="none" strike="noStrike" cap="none">
                <a:solidFill>
                  <a:schemeClr val="lt1"/>
                </a:solidFill>
                <a:latin typeface="Corbel"/>
                <a:ea typeface="Corbel"/>
                <a:cs typeface="Corbel"/>
                <a:sym typeface="Corbel"/>
              </a:defRPr>
            </a:lvl6pPr>
            <a:lvl7pPr marL="3200400" marR="0" lvl="6" indent="-350520" algn="l" rtl="0">
              <a:lnSpc>
                <a:spcPct val="90000"/>
              </a:lnSpc>
              <a:spcBef>
                <a:spcPts val="533"/>
              </a:spcBef>
              <a:spcAft>
                <a:spcPts val="0"/>
              </a:spcAft>
              <a:buClr>
                <a:schemeClr val="lt1"/>
              </a:buClr>
              <a:buSzPts val="1920"/>
              <a:buFont typeface="Arial"/>
              <a:buChar char="•"/>
              <a:defRPr sz="1920" b="0" i="0" u="none" strike="noStrike" cap="none">
                <a:solidFill>
                  <a:schemeClr val="lt1"/>
                </a:solidFill>
                <a:latin typeface="Corbel"/>
                <a:ea typeface="Corbel"/>
                <a:cs typeface="Corbel"/>
                <a:sym typeface="Corbel"/>
              </a:defRPr>
            </a:lvl7pPr>
            <a:lvl8pPr marL="3657600" marR="0" lvl="7" indent="-350520" algn="l" rtl="0">
              <a:lnSpc>
                <a:spcPct val="90000"/>
              </a:lnSpc>
              <a:spcBef>
                <a:spcPts val="533"/>
              </a:spcBef>
              <a:spcAft>
                <a:spcPts val="0"/>
              </a:spcAft>
              <a:buClr>
                <a:schemeClr val="lt1"/>
              </a:buClr>
              <a:buSzPts val="1920"/>
              <a:buFont typeface="Arial"/>
              <a:buChar char="•"/>
              <a:defRPr sz="1920" b="0" i="0" u="none" strike="noStrike" cap="none">
                <a:solidFill>
                  <a:schemeClr val="lt1"/>
                </a:solidFill>
                <a:latin typeface="Corbel"/>
                <a:ea typeface="Corbel"/>
                <a:cs typeface="Corbel"/>
                <a:sym typeface="Corbel"/>
              </a:defRPr>
            </a:lvl8pPr>
            <a:lvl9pPr marL="4114800" marR="0" lvl="8" indent="-350520" algn="l" rtl="0">
              <a:lnSpc>
                <a:spcPct val="90000"/>
              </a:lnSpc>
              <a:spcBef>
                <a:spcPts val="533"/>
              </a:spcBef>
              <a:spcAft>
                <a:spcPts val="0"/>
              </a:spcAft>
              <a:buClr>
                <a:schemeClr val="lt1"/>
              </a:buClr>
              <a:buSzPts val="1920"/>
              <a:buFont typeface="Arial"/>
              <a:buChar char="•"/>
              <a:defRPr sz="1920" b="0" i="0" u="none" strike="noStrike" cap="none">
                <a:solidFill>
                  <a:schemeClr val="lt1"/>
                </a:solidFill>
                <a:latin typeface="Corbel"/>
                <a:ea typeface="Corbel"/>
                <a:cs typeface="Corbel"/>
                <a:sym typeface="Corbel"/>
              </a:defRPr>
            </a:lvl9pPr>
          </a:lstStyle>
          <a:p>
            <a:endParaRPr/>
          </a:p>
        </p:txBody>
      </p:sp>
      <p:sp>
        <p:nvSpPr>
          <p:cNvPr id="8" name="Google Shape;8;p39"/>
          <p:cNvSpPr txBox="1">
            <a:spLocks noGrp="1"/>
          </p:cNvSpPr>
          <p:nvPr>
            <p:ph type="dt" idx="10"/>
          </p:nvPr>
        </p:nvSpPr>
        <p:spPr>
          <a:xfrm>
            <a:off x="894080" y="9040144"/>
            <a:ext cx="2926080" cy="519289"/>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EDEDED"/>
              </a:buClr>
              <a:buSzPts val="1280"/>
              <a:buFont typeface="Corbel"/>
              <a:buNone/>
              <a:defRPr sz="1280" b="0" i="0" u="none" strike="noStrike" cap="none">
                <a:solidFill>
                  <a:srgbClr val="EDEDED"/>
                </a:solidFill>
                <a:latin typeface="Corbel"/>
                <a:ea typeface="Corbel"/>
                <a:cs typeface="Corbel"/>
                <a:sym typeface="Corbel"/>
              </a:defRPr>
            </a:lvl1pPr>
            <a:lvl2pPr marR="0" lvl="1"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2pPr>
            <a:lvl3pPr marR="0" lvl="2"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3pPr>
            <a:lvl4pPr marR="0" lvl="3"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4pPr>
            <a:lvl5pPr marR="0" lvl="4"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5pPr>
            <a:lvl6pPr marR="0" lvl="5"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6pPr>
            <a:lvl7pPr marR="0" lvl="6"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7pPr>
            <a:lvl8pPr marR="0" lvl="7"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8pPr>
            <a:lvl9pPr marR="0" lvl="8"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9pPr>
          </a:lstStyle>
          <a:p>
            <a:endParaRPr/>
          </a:p>
        </p:txBody>
      </p:sp>
      <p:sp>
        <p:nvSpPr>
          <p:cNvPr id="9" name="Google Shape;9;p39"/>
          <p:cNvSpPr txBox="1">
            <a:spLocks noGrp="1"/>
          </p:cNvSpPr>
          <p:nvPr>
            <p:ph type="ftr" idx="11"/>
          </p:nvPr>
        </p:nvSpPr>
        <p:spPr>
          <a:xfrm>
            <a:off x="4307840" y="9040144"/>
            <a:ext cx="4389120" cy="519289"/>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EDEDED"/>
              </a:buClr>
              <a:buSzPts val="1280"/>
              <a:buFont typeface="Corbel"/>
              <a:buNone/>
              <a:defRPr sz="1280" b="0" i="0" u="none" strike="noStrike" cap="none">
                <a:solidFill>
                  <a:srgbClr val="EDEDED"/>
                </a:solidFill>
                <a:latin typeface="Corbel"/>
                <a:ea typeface="Corbel"/>
                <a:cs typeface="Corbel"/>
                <a:sym typeface="Corbel"/>
              </a:defRPr>
            </a:lvl1pPr>
            <a:lvl2pPr marR="0" lvl="1"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2pPr>
            <a:lvl3pPr marR="0" lvl="2"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3pPr>
            <a:lvl4pPr marR="0" lvl="3"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4pPr>
            <a:lvl5pPr marR="0" lvl="4"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5pPr>
            <a:lvl6pPr marR="0" lvl="5"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6pPr>
            <a:lvl7pPr marR="0" lvl="6"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7pPr>
            <a:lvl8pPr marR="0" lvl="7"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8pPr>
            <a:lvl9pPr marR="0" lvl="8" algn="ctr" rtl="0">
              <a:lnSpc>
                <a:spcPct val="100000"/>
              </a:lnSpc>
              <a:spcBef>
                <a:spcPts val="0"/>
              </a:spcBef>
              <a:spcAft>
                <a:spcPts val="0"/>
              </a:spcAft>
              <a:buClr>
                <a:srgbClr val="000000"/>
              </a:buClr>
              <a:buSzPts val="4200"/>
              <a:buFont typeface="Corbel"/>
              <a:buNone/>
              <a:defRPr sz="4200" b="0" i="0" u="none" strike="noStrike" cap="none">
                <a:solidFill>
                  <a:srgbClr val="000000"/>
                </a:solidFill>
                <a:latin typeface="Corbel"/>
                <a:ea typeface="Corbel"/>
                <a:cs typeface="Corbel"/>
                <a:sym typeface="Corbel"/>
              </a:defRPr>
            </a:lvl9pPr>
          </a:lstStyle>
          <a:p>
            <a:endParaRPr/>
          </a:p>
        </p:txBody>
      </p:sp>
      <p:sp>
        <p:nvSpPr>
          <p:cNvPr id="10" name="Google Shape;10;p39"/>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1pPr>
            <a:lvl2pPr marL="0" marR="0" lvl="1"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2pPr>
            <a:lvl3pPr marL="0" marR="0" lvl="2"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3pPr>
            <a:lvl4pPr marL="0" marR="0" lvl="3"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4pPr>
            <a:lvl5pPr marL="0" marR="0" lvl="4"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5pPr>
            <a:lvl6pPr marL="0" marR="0" lvl="5"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6pPr>
            <a:lvl7pPr marL="0" marR="0" lvl="6"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7pPr>
            <a:lvl8pPr marL="0" marR="0" lvl="7"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8pPr>
            <a:lvl9pPr marL="0" marR="0" lvl="8" indent="0" algn="r" rtl="0">
              <a:lnSpc>
                <a:spcPct val="100000"/>
              </a:lnSpc>
              <a:spcBef>
                <a:spcPts val="0"/>
              </a:spcBef>
              <a:spcAft>
                <a:spcPts val="0"/>
              </a:spcAft>
              <a:buClr>
                <a:srgbClr val="EDEDED"/>
              </a:buClr>
              <a:buSzPts val="1280"/>
              <a:buFont typeface="Arial"/>
              <a:buNone/>
              <a:defRPr sz="1280" b="0" i="0" u="none" strike="noStrike" cap="none">
                <a:solidFill>
                  <a:srgbClr val="EDEDED"/>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ES"/>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
          <p:cNvSpPr txBox="1"/>
          <p:nvPr/>
        </p:nvSpPr>
        <p:spPr>
          <a:xfrm>
            <a:off x="-12038" y="28769"/>
            <a:ext cx="13004800" cy="769441"/>
          </a:xfrm>
          <a:prstGeom prst="rect">
            <a:avLst/>
          </a:prstGeom>
          <a:solidFill>
            <a:schemeClr val="dk1">
              <a:alpha val="31764"/>
            </a:schemeClr>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400"/>
              <a:buFont typeface="Arial"/>
              <a:buNone/>
            </a:pPr>
            <a:r>
              <a:rPr lang="es-ES" sz="4400" b="1" i="0" u="none" strike="noStrike" cap="none" dirty="0">
                <a:solidFill>
                  <a:srgbClr val="FFFFFF"/>
                </a:solidFill>
                <a:latin typeface="Arial"/>
                <a:ea typeface="Arial"/>
                <a:cs typeface="Arial"/>
                <a:sym typeface="Arial"/>
              </a:rPr>
              <a:t>Introducción a la Psicología</a:t>
            </a:r>
            <a:endParaRPr dirty="0"/>
          </a:p>
        </p:txBody>
      </p:sp>
      <p:sp>
        <p:nvSpPr>
          <p:cNvPr id="267" name="Google Shape;267;p1"/>
          <p:cNvSpPr/>
          <p:nvPr/>
        </p:nvSpPr>
        <p:spPr>
          <a:xfrm>
            <a:off x="-12038" y="8904247"/>
            <a:ext cx="13016838" cy="886326"/>
          </a:xfrm>
          <a:prstGeom prst="rect">
            <a:avLst/>
          </a:prstGeom>
          <a:solidFill>
            <a:srgbClr val="001848"/>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Clr>
                <a:srgbClr val="FFFF00"/>
              </a:buClr>
              <a:buSzPts val="1400"/>
              <a:buFont typeface="Century"/>
              <a:buNone/>
            </a:pPr>
            <a:r>
              <a:rPr lang="es-ES" sz="1400" b="1" i="0" u="none" strike="noStrike" cap="none">
                <a:solidFill>
                  <a:srgbClr val="FFFF00"/>
                </a:solidFill>
                <a:latin typeface="Century"/>
                <a:ea typeface="Century"/>
                <a:cs typeface="Century"/>
                <a:sym typeface="Century"/>
              </a:rPr>
              <a:t>P A T R I O T I S M O</a:t>
            </a:r>
            <a:endParaRPr/>
          </a:p>
          <a:p>
            <a:pPr marL="0" marR="0" lvl="0" indent="0" algn="ctr" rtl="0">
              <a:lnSpc>
                <a:spcPct val="150000"/>
              </a:lnSpc>
              <a:spcBef>
                <a:spcPts val="0"/>
              </a:spcBef>
              <a:spcAft>
                <a:spcPts val="0"/>
              </a:spcAft>
              <a:buClr>
                <a:srgbClr val="FFFF00"/>
              </a:buClr>
              <a:buSzPts val="1100"/>
              <a:buFont typeface="Century"/>
              <a:buNone/>
            </a:pPr>
            <a:r>
              <a:rPr lang="es-ES" sz="1100" b="0" i="0" u="none" strike="noStrike" cap="none">
                <a:solidFill>
                  <a:srgbClr val="FFFF00"/>
                </a:solidFill>
                <a:latin typeface="Century"/>
                <a:ea typeface="Century"/>
                <a:cs typeface="Century"/>
                <a:sym typeface="Century"/>
              </a:rPr>
              <a:t>HONOR		LEALTAD		         VALENTÍA	         INTEGRIDAD		  DEBER</a:t>
            </a:r>
            <a:endParaRPr/>
          </a:p>
        </p:txBody>
      </p:sp>
      <p:sp>
        <p:nvSpPr>
          <p:cNvPr id="268" name="Google Shape;268;p1"/>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1</a:t>
            </a:fld>
            <a:endParaRPr>
              <a:solidFill>
                <a:srgbClr val="EDEDED"/>
              </a:solidFill>
            </a:endParaRPr>
          </a:p>
        </p:txBody>
      </p:sp>
      <p:pic>
        <p:nvPicPr>
          <p:cNvPr id="269" name="Google Shape;269;p1"/>
          <p:cNvPicPr preferRelativeResize="0"/>
          <p:nvPr/>
        </p:nvPicPr>
        <p:blipFill rotWithShape="1">
          <a:blip r:embed="rId3">
            <a:alphaModFix/>
          </a:blip>
          <a:srcRect/>
          <a:stretch/>
        </p:blipFill>
        <p:spPr>
          <a:xfrm>
            <a:off x="-145388" y="-174954"/>
            <a:ext cx="1631950" cy="1443585"/>
          </a:xfrm>
          <a:prstGeom prst="rect">
            <a:avLst/>
          </a:prstGeom>
          <a:noFill/>
          <a:ln>
            <a:noFill/>
          </a:ln>
        </p:spPr>
      </p:pic>
      <p:sp>
        <p:nvSpPr>
          <p:cNvPr id="273" name="Google Shape;273;p1"/>
          <p:cNvSpPr txBox="1"/>
          <p:nvPr/>
        </p:nvSpPr>
        <p:spPr>
          <a:xfrm>
            <a:off x="799706" y="6534721"/>
            <a:ext cx="9868293" cy="2062063"/>
          </a:xfrm>
          <a:prstGeom prst="rect">
            <a:avLst/>
          </a:prstGeom>
          <a:noFill/>
          <a:ln>
            <a:noFill/>
          </a:ln>
        </p:spPr>
        <p:txBody>
          <a:bodyPr spcFirstLastPara="1" wrap="square" lIns="91425" tIns="45700" rIns="91425" bIns="45700" anchor="t" anchorCtr="0">
            <a:spAutoFit/>
          </a:bodyPr>
          <a:lstStyle/>
          <a:p>
            <a:pPr marL="0" marR="0" lvl="0" indent="0" rtl="0">
              <a:lnSpc>
                <a:spcPct val="100000"/>
              </a:lnSpc>
              <a:spcBef>
                <a:spcPts val="0"/>
              </a:spcBef>
              <a:spcAft>
                <a:spcPts val="0"/>
              </a:spcAft>
              <a:buClr>
                <a:srgbClr val="000000"/>
              </a:buClr>
              <a:buSzPts val="1600"/>
              <a:buFont typeface="Corbel"/>
              <a:buNone/>
            </a:pPr>
            <a:endParaRPr sz="1600" b="0" i="0" u="none" strike="noStrike" cap="none" dirty="0">
              <a:solidFill>
                <a:schemeClr val="lt1"/>
              </a:solidFill>
              <a:latin typeface="Corbel"/>
              <a:ea typeface="Corbel"/>
              <a:cs typeface="Corbel"/>
              <a:sym typeface="Corbel"/>
            </a:endParaRP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Título	Psicología: para bachillerato</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Colección Del taller: Serie "Educación."</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Autor	Diane E. Papalia</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Traducido por  Anne Marie Holm Nielsen, Pere </a:t>
            </a:r>
            <a:r>
              <a:rPr lang="es-ES" sz="1600" b="0" i="0" u="none" strike="noStrike" cap="none" dirty="0" err="1">
                <a:solidFill>
                  <a:schemeClr val="lt1"/>
                </a:solidFill>
                <a:latin typeface="Corbel"/>
                <a:ea typeface="Corbel"/>
                <a:cs typeface="Corbel"/>
                <a:sym typeface="Corbel"/>
              </a:rPr>
              <a:t>Castellvi</a:t>
            </a:r>
            <a:r>
              <a:rPr lang="es-ES" sz="1600" b="0" i="0" u="none" strike="noStrike" cap="none" dirty="0">
                <a:solidFill>
                  <a:schemeClr val="lt1"/>
                </a:solidFill>
                <a:latin typeface="Corbel"/>
                <a:ea typeface="Corbel"/>
                <a:cs typeface="Corbel"/>
                <a:sym typeface="Corbel"/>
              </a:rPr>
              <a:t> </a:t>
            </a:r>
            <a:r>
              <a:rPr lang="es-ES" sz="1600" b="0" i="0" u="none" strike="noStrike" cap="none" dirty="0" err="1">
                <a:solidFill>
                  <a:schemeClr val="lt1"/>
                </a:solidFill>
                <a:latin typeface="Corbel"/>
                <a:ea typeface="Corbel"/>
                <a:cs typeface="Corbel"/>
                <a:sym typeface="Corbel"/>
              </a:rPr>
              <a:t>Masjuan</a:t>
            </a:r>
            <a:r>
              <a:rPr lang="es-ES" sz="1600" b="0" i="0" u="none" strike="noStrike" cap="none" dirty="0">
                <a:solidFill>
                  <a:schemeClr val="lt1"/>
                </a:solidFill>
                <a:latin typeface="Corbel"/>
                <a:ea typeface="Corbel"/>
                <a:cs typeface="Corbel"/>
                <a:sym typeface="Corbel"/>
              </a:rPr>
              <a:t>, María Estella Cabestany</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Editor	McGraw-Hill Interamericana, 2009</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ISBN	9701069676, 9789701069677</a:t>
            </a:r>
          </a:p>
          <a:p>
            <a:pPr marL="0" marR="0" lvl="0" indent="0" rtl="0">
              <a:lnSpc>
                <a:spcPct val="100000"/>
              </a:lnSpc>
              <a:spcBef>
                <a:spcPts val="0"/>
              </a:spcBef>
              <a:spcAft>
                <a:spcPts val="0"/>
              </a:spcAft>
              <a:buClr>
                <a:schemeClr val="lt1"/>
              </a:buClr>
              <a:buSzPts val="1600"/>
              <a:buFont typeface="Corbel"/>
              <a:buNone/>
            </a:pPr>
            <a:r>
              <a:rPr lang="es-ES" sz="1600" b="0" i="0" u="none" strike="noStrike" cap="none" dirty="0">
                <a:solidFill>
                  <a:schemeClr val="lt1"/>
                </a:solidFill>
                <a:latin typeface="Corbel"/>
                <a:ea typeface="Corbel"/>
                <a:cs typeface="Corbel"/>
                <a:sym typeface="Corbel"/>
              </a:rPr>
              <a:t>Largo	420 páginas</a:t>
            </a:r>
            <a:endParaRPr sz="1600" b="0" i="0" u="none" strike="noStrike" cap="none" dirty="0">
              <a:solidFill>
                <a:schemeClr val="lt1"/>
              </a:solidFill>
              <a:latin typeface="Corbel"/>
              <a:ea typeface="Corbel"/>
              <a:cs typeface="Corbel"/>
              <a:sym typeface="Corbel"/>
            </a:endParaRPr>
          </a:p>
        </p:txBody>
      </p:sp>
      <p:pic>
        <p:nvPicPr>
          <p:cNvPr id="1026" name="Picture 2" descr="Psicología - Diane E. Papalia - FEB">
            <a:extLst>
              <a:ext uri="{FF2B5EF4-FFF2-40B4-BE49-F238E27FC236}">
                <a16:creationId xmlns:a16="http://schemas.microsoft.com/office/drawing/2014/main" id="{5B8328B4-C0EC-4DD6-AA9D-A6D40A4A2D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38" y="763191"/>
            <a:ext cx="6191250" cy="6191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
          <p:cNvSpPr txBox="1"/>
          <p:nvPr/>
        </p:nvSpPr>
        <p:spPr>
          <a:xfrm>
            <a:off x="-12038" y="28769"/>
            <a:ext cx="13004800" cy="769441"/>
          </a:xfrm>
          <a:prstGeom prst="rect">
            <a:avLst/>
          </a:prstGeom>
          <a:solidFill>
            <a:schemeClr val="dk1">
              <a:alpha val="31764"/>
            </a:schemeClr>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400"/>
              <a:buFont typeface="Arial"/>
              <a:buNone/>
            </a:pPr>
            <a:r>
              <a:rPr lang="es-ES" sz="4400" b="1" i="0" u="none" strike="noStrike" cap="none" dirty="0">
                <a:solidFill>
                  <a:srgbClr val="FFFFFF"/>
                </a:solidFill>
                <a:latin typeface="Arial"/>
                <a:ea typeface="Arial"/>
                <a:cs typeface="Arial"/>
                <a:sym typeface="Arial"/>
              </a:rPr>
              <a:t>Introducción a la Psicología</a:t>
            </a:r>
            <a:endParaRPr dirty="0"/>
          </a:p>
        </p:txBody>
      </p:sp>
      <p:sp>
        <p:nvSpPr>
          <p:cNvPr id="267" name="Google Shape;267;p1"/>
          <p:cNvSpPr/>
          <p:nvPr/>
        </p:nvSpPr>
        <p:spPr>
          <a:xfrm>
            <a:off x="-12038" y="8904247"/>
            <a:ext cx="13016838" cy="886326"/>
          </a:xfrm>
          <a:prstGeom prst="rect">
            <a:avLst/>
          </a:prstGeom>
          <a:solidFill>
            <a:srgbClr val="001848"/>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Clr>
                <a:srgbClr val="FFFF00"/>
              </a:buClr>
              <a:buSzPts val="1400"/>
              <a:buFont typeface="Century"/>
              <a:buNone/>
            </a:pPr>
            <a:r>
              <a:rPr lang="es-ES" sz="1400" b="1" i="0" u="none" strike="noStrike" cap="none">
                <a:solidFill>
                  <a:srgbClr val="FFFF00"/>
                </a:solidFill>
                <a:latin typeface="Century"/>
                <a:ea typeface="Century"/>
                <a:cs typeface="Century"/>
                <a:sym typeface="Century"/>
              </a:rPr>
              <a:t>P A T R I O T I S M O</a:t>
            </a:r>
            <a:endParaRPr/>
          </a:p>
          <a:p>
            <a:pPr marL="0" marR="0" lvl="0" indent="0" algn="ctr" rtl="0">
              <a:lnSpc>
                <a:spcPct val="150000"/>
              </a:lnSpc>
              <a:spcBef>
                <a:spcPts val="0"/>
              </a:spcBef>
              <a:spcAft>
                <a:spcPts val="0"/>
              </a:spcAft>
              <a:buClr>
                <a:srgbClr val="FFFF00"/>
              </a:buClr>
              <a:buSzPts val="1100"/>
              <a:buFont typeface="Century"/>
              <a:buNone/>
            </a:pPr>
            <a:r>
              <a:rPr lang="es-ES" sz="1100" b="0" i="0" u="none" strike="noStrike" cap="none">
                <a:solidFill>
                  <a:srgbClr val="FFFF00"/>
                </a:solidFill>
                <a:latin typeface="Century"/>
                <a:ea typeface="Century"/>
                <a:cs typeface="Century"/>
                <a:sym typeface="Century"/>
              </a:rPr>
              <a:t>HONOR		LEALTAD		         VALENTÍA	         INTEGRIDAD		  DEBER</a:t>
            </a:r>
            <a:endParaRPr/>
          </a:p>
        </p:txBody>
      </p:sp>
      <p:sp>
        <p:nvSpPr>
          <p:cNvPr id="268" name="Google Shape;268;p1"/>
          <p:cNvSpPr txBox="1">
            <a:spLocks noGrp="1"/>
          </p:cNvSpPr>
          <p:nvPr>
            <p:ph type="sldNum" idx="12"/>
          </p:nvPr>
        </p:nvSpPr>
        <p:spPr>
          <a:xfrm>
            <a:off x="9184640" y="9040144"/>
            <a:ext cx="2926080" cy="519289"/>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2</a:t>
            </a:fld>
            <a:endParaRPr>
              <a:solidFill>
                <a:srgbClr val="EDEDED"/>
              </a:solidFill>
            </a:endParaRPr>
          </a:p>
        </p:txBody>
      </p:sp>
      <p:pic>
        <p:nvPicPr>
          <p:cNvPr id="269" name="Google Shape;269;p1"/>
          <p:cNvPicPr preferRelativeResize="0"/>
          <p:nvPr/>
        </p:nvPicPr>
        <p:blipFill rotWithShape="1">
          <a:blip r:embed="rId3">
            <a:alphaModFix/>
          </a:blip>
          <a:srcRect/>
          <a:stretch/>
        </p:blipFill>
        <p:spPr>
          <a:xfrm>
            <a:off x="-145388" y="-174954"/>
            <a:ext cx="1631950" cy="1443585"/>
          </a:xfrm>
          <a:prstGeom prst="rect">
            <a:avLst/>
          </a:prstGeom>
          <a:noFill/>
          <a:ln>
            <a:noFill/>
          </a:ln>
        </p:spPr>
      </p:pic>
      <p:sp>
        <p:nvSpPr>
          <p:cNvPr id="11" name="CuadroTexto 10">
            <a:extLst>
              <a:ext uri="{FF2B5EF4-FFF2-40B4-BE49-F238E27FC236}">
                <a16:creationId xmlns:a16="http://schemas.microsoft.com/office/drawing/2014/main" id="{E54BF9F2-B967-4A86-BCBF-D4603C2DFFB8}"/>
              </a:ext>
            </a:extLst>
          </p:cNvPr>
          <p:cNvSpPr txBox="1"/>
          <p:nvPr/>
        </p:nvSpPr>
        <p:spPr>
          <a:xfrm>
            <a:off x="670587" y="1231853"/>
            <a:ext cx="11695584" cy="7540526"/>
          </a:xfrm>
          <a:prstGeom prst="rect">
            <a:avLst/>
          </a:prstGeom>
          <a:noFill/>
        </p:spPr>
        <p:txBody>
          <a:bodyPr wrap="square">
            <a:spAutoFit/>
          </a:bodyPr>
          <a:lstStyle/>
          <a:p>
            <a:pPr algn="just"/>
            <a:r>
              <a:rPr lang="es-MX" sz="2200" dirty="0">
                <a:solidFill>
                  <a:schemeClr val="bg1"/>
                </a:solidFill>
              </a:rPr>
              <a:t>Qué es la psicología </a:t>
            </a:r>
          </a:p>
          <a:p>
            <a:pPr algn="just"/>
            <a:r>
              <a:rPr lang="es-MX" sz="2200" dirty="0">
                <a:solidFill>
                  <a:schemeClr val="bg1"/>
                </a:solidFill>
              </a:rPr>
              <a:t>La psicología es el estudio científico del comportamiento y de los procesos mentales. Vamos a considerar esta definición palabra por palabra. El término psicología proviene de las palabras griegas </a:t>
            </a:r>
            <a:r>
              <a:rPr lang="es-MX" sz="2200" dirty="0" err="1">
                <a:solidFill>
                  <a:schemeClr val="bg1"/>
                </a:solidFill>
              </a:rPr>
              <a:t>psyche</a:t>
            </a:r>
            <a:r>
              <a:rPr lang="es-MX" sz="2200" dirty="0">
                <a:solidFill>
                  <a:schemeClr val="bg1"/>
                </a:solidFill>
              </a:rPr>
              <a:t> (alma) y logos (estudio), y revela que la definición, en sus orígenes, se refería al estudio del alma (más tarde, de la mente). Un estudio científico implica el uso de herramientas tales como: la observación, la descripción y la investigación experimental para reunir información y posteriormente organizarla. El comportamiento incluye, en su más amplia definición, acciones que se pueden observar con facilidad, tales como la actividad física y la expresión oral, así como otros “procesos mentales”, los cuales no pueden ser observados directamente, como son: la percepción, el pensamiento, el recuerdo y los sentimientos. </a:t>
            </a:r>
          </a:p>
          <a:p>
            <a:pPr algn="just"/>
            <a:r>
              <a:rPr lang="es-MX" sz="2200" dirty="0">
                <a:solidFill>
                  <a:schemeClr val="bg1"/>
                </a:solidFill>
              </a:rPr>
              <a:t>Los psicólogos no se conforman con la descripción del comportamiento. Van más allá: intentan explicarlo, predecirlo y, por último, modificarlo para mejorar la vida de la gente y de la sociedad. </a:t>
            </a:r>
          </a:p>
          <a:p>
            <a:pPr algn="just"/>
            <a:r>
              <a:rPr lang="es-MX" sz="2200" dirty="0">
                <a:solidFill>
                  <a:schemeClr val="bg1"/>
                </a:solidFill>
              </a:rPr>
              <a:t>Al presentar una visión general del campo de la psicología, nosotras, las autoras, lo hacemos según nuestros puntos de vista. Uno de estos sesgos consiste en siempre tener presente al ser humano. Aunque muchos de los experimentos más importantes de la psicología se han llevado a cabo con animales no humanos (principalmente con ratas, palomas y monos), nosotras haremos hincapié en lo que estas investigaciones y teorías psicológicas aportan al conocimiento de los seres huma- nos. Cuando comentamos investigaciones con animales, lo hacemos con la intención de conocer mejor la condición humana.</a:t>
            </a:r>
            <a:endParaRPr lang="es-CL" sz="2200" dirty="0">
              <a:solidFill>
                <a:schemeClr val="bg1"/>
              </a:solidFill>
            </a:endParaRPr>
          </a:p>
        </p:txBody>
      </p:sp>
    </p:spTree>
    <p:extLst>
      <p:ext uri="{BB962C8B-B14F-4D97-AF65-F5344CB8AC3E}">
        <p14:creationId xmlns:p14="http://schemas.microsoft.com/office/powerpoint/2010/main" val="1927181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3634B759-1A94-4C2F-899A-8AD25A4A1BE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3</a:t>
            </a:fld>
            <a:endParaRPr lang="es-ES"/>
          </a:p>
        </p:txBody>
      </p:sp>
      <p:sp>
        <p:nvSpPr>
          <p:cNvPr id="8" name="CuadroTexto 7">
            <a:extLst>
              <a:ext uri="{FF2B5EF4-FFF2-40B4-BE49-F238E27FC236}">
                <a16:creationId xmlns:a16="http://schemas.microsoft.com/office/drawing/2014/main" id="{83F5C8C1-EADF-4AED-AE76-743A308E18B1}"/>
              </a:ext>
            </a:extLst>
          </p:cNvPr>
          <p:cNvSpPr txBox="1"/>
          <p:nvPr/>
        </p:nvSpPr>
        <p:spPr>
          <a:xfrm>
            <a:off x="528320" y="560763"/>
            <a:ext cx="12055566" cy="8679299"/>
          </a:xfrm>
          <a:prstGeom prst="rect">
            <a:avLst/>
          </a:prstGeom>
          <a:noFill/>
        </p:spPr>
        <p:txBody>
          <a:bodyPr wrap="square">
            <a:spAutoFit/>
          </a:bodyPr>
          <a:lstStyle/>
          <a:p>
            <a:pPr algn="just"/>
            <a:r>
              <a:rPr lang="es-MX" sz="1800" dirty="0">
                <a:solidFill>
                  <a:schemeClr val="bg1"/>
                </a:solidFill>
              </a:rPr>
              <a:t>Con esta descripción parece que dividimos a los seres humanos en piezas arbitrarias de un rompecabezas. Lo hacemos así con el propósito de la simplicidad. Pero de acuerdo con la psicología de la Gestalt, de la que trataremos en seguida, el todo es más que la suma de las partes, un punto de vista que se adapta muy bien a nuestra forma de estudiar la psicología de los seres humanos. Una vez concluida la lectura de este libro esperamos que tengas una imagen coherente y completa del ser humano, que habrá sido formada por la adecuada comprensión de las diversas partes que conforman nuestra naturaleza.</a:t>
            </a:r>
          </a:p>
          <a:p>
            <a:pPr algn="just"/>
            <a:endParaRPr lang="es-MX" sz="1800" dirty="0">
              <a:solidFill>
                <a:schemeClr val="bg1"/>
              </a:solidFill>
            </a:endParaRPr>
          </a:p>
          <a:p>
            <a:pPr algn="just"/>
            <a:r>
              <a:rPr lang="es-MX" sz="1800" b="1" dirty="0">
                <a:solidFill>
                  <a:schemeClr val="bg1"/>
                </a:solidFill>
              </a:rPr>
              <a:t>Objetivos de la psicología</a:t>
            </a:r>
          </a:p>
          <a:p>
            <a:pPr algn="just"/>
            <a:r>
              <a:rPr lang="es-MX" sz="1800" dirty="0">
                <a:solidFill>
                  <a:schemeClr val="bg1"/>
                </a:solidFill>
              </a:rPr>
              <a:t>¿Cuáles son los objetivos de la ciencia de la psicología? ¿Qué están tratando de lograr los psicólogos? Los psicólogos estudian a la gente mediante métodos científicos. Los objetivos de esta empresa científica son describir, predecir, entender e influir en la conducta y los procesos mentales: </a:t>
            </a:r>
          </a:p>
          <a:p>
            <a:pPr algn="just"/>
            <a:r>
              <a:rPr lang="es-MX" sz="1800" b="1" dirty="0">
                <a:solidFill>
                  <a:schemeClr val="bg1"/>
                </a:solidFill>
              </a:rPr>
              <a:t>1. Describir. </a:t>
            </a:r>
            <a:r>
              <a:rPr lang="es-MX" sz="1800" dirty="0">
                <a:solidFill>
                  <a:schemeClr val="bg1"/>
                </a:solidFill>
              </a:rPr>
              <a:t>La información recolectada mediante investigación científica ayuda a los psicólogos a describir fenómenos psicológicos de manera más precisa y completa. Por ejemplo, en una encuesta sobre la frecuencia de actividad sexual sin la protección de condón entre estudiantes universitarios, la información recolectada sería un importante primer paso para el diseño de un programa de prevención de enfermedades de transmisión sexual, como el SIDA. </a:t>
            </a:r>
          </a:p>
          <a:p>
            <a:pPr algn="just"/>
            <a:r>
              <a:rPr lang="es-MX" sz="1800" b="1" dirty="0">
                <a:solidFill>
                  <a:schemeClr val="bg1"/>
                </a:solidFill>
              </a:rPr>
              <a:t>2. Predecir. </a:t>
            </a:r>
            <a:r>
              <a:rPr lang="es-MX" sz="1800" dirty="0">
                <a:solidFill>
                  <a:schemeClr val="bg1"/>
                </a:solidFill>
              </a:rPr>
              <a:t>En algunos casos los psicólogos pueden predecir conductas futuras. Por ejemplo, se han desarrollado pruebas que permiten a los empleadores predecir con mayor exactitud, cuáles de los solicitantes del empleo se podrían desempeñar correctamente. </a:t>
            </a:r>
          </a:p>
          <a:p>
            <a:pPr algn="just"/>
            <a:r>
              <a:rPr lang="es-MX" sz="1800" b="1" dirty="0">
                <a:solidFill>
                  <a:schemeClr val="bg1"/>
                </a:solidFill>
              </a:rPr>
              <a:t>3. Entender. </a:t>
            </a:r>
            <a:r>
              <a:rPr lang="es-MX" sz="1800" dirty="0">
                <a:solidFill>
                  <a:schemeClr val="bg1"/>
                </a:solidFill>
              </a:rPr>
              <a:t>Entendemos la conducta y los procesos mentales cuando podemos explicar por qué ocurren. Dado que siempre hay más que aprender, nuestras explicaciones actuales son siempre tentativas. En otras palabras, no son verdades. Son teorías que podrían ser mejoradas mediante futuros estudios. Las teorías son explicaciones tentativas de hechos y relaciones en las ciencias. Resulta esencial que comprendas este hecho básico con respecto a la ciencia mientras leas este libro. El conocimiento que podemos ofrecerte es siempre tentativo. Mientras la ciencia de la psicología progrese mediante la investigación, todas estas teorías estarán sujetas a ser mejoradas. </a:t>
            </a:r>
          </a:p>
          <a:p>
            <a:pPr algn="just"/>
            <a:r>
              <a:rPr lang="es-MX" sz="1800" b="1" dirty="0">
                <a:solidFill>
                  <a:schemeClr val="bg1"/>
                </a:solidFill>
              </a:rPr>
              <a:t>4. Influir. </a:t>
            </a:r>
            <a:r>
              <a:rPr lang="es-MX" sz="1800" dirty="0">
                <a:solidFill>
                  <a:schemeClr val="bg1"/>
                </a:solidFill>
              </a:rPr>
              <a:t>Por último, los psicólogos esperan ir más allá de la descripción, comprensión y predicción para influir en la conducta de manera benéfica. ¿Qué podemos hacer para ayudar a un adolescente a salir de una severa depresión?</a:t>
            </a:r>
          </a:p>
          <a:p>
            <a:pPr algn="just"/>
            <a:r>
              <a:rPr lang="es-MX" sz="1800" dirty="0">
                <a:solidFill>
                  <a:schemeClr val="bg1"/>
                </a:solidFill>
              </a:rPr>
              <a:t>¿Cómo podemos ayudar a los padres a criar a sus hijos bravucones? ¿Cuál es la mejor forma para ayudar a estudiantes de universidad a elegir su profesión? No es sino hasta que hayamos identificado maneras para influir intencionalmente la conducta, que la psicología habrá cumplido por completo su promesa.</a:t>
            </a:r>
            <a:endParaRPr lang="es-CL" sz="1800" dirty="0">
              <a:solidFill>
                <a:schemeClr val="bg1"/>
              </a:solidFill>
            </a:endParaRPr>
          </a:p>
          <a:p>
            <a:pPr algn="just"/>
            <a:endParaRPr lang="es-CL" sz="1800" dirty="0">
              <a:solidFill>
                <a:schemeClr val="bg1"/>
              </a:solidFill>
            </a:endParaRPr>
          </a:p>
        </p:txBody>
      </p:sp>
    </p:spTree>
    <p:extLst>
      <p:ext uri="{BB962C8B-B14F-4D97-AF65-F5344CB8AC3E}">
        <p14:creationId xmlns:p14="http://schemas.microsoft.com/office/powerpoint/2010/main" val="2479423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58E2D7FE-D76D-4E11-BCA7-93FE11EED52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4</a:t>
            </a:fld>
            <a:endParaRPr lang="es-ES" dirty="0"/>
          </a:p>
        </p:txBody>
      </p:sp>
      <p:sp>
        <p:nvSpPr>
          <p:cNvPr id="5" name="CuadroTexto 4">
            <a:extLst>
              <a:ext uri="{FF2B5EF4-FFF2-40B4-BE49-F238E27FC236}">
                <a16:creationId xmlns:a16="http://schemas.microsoft.com/office/drawing/2014/main" id="{5B845AC1-FE2B-4833-84B4-7709199C76EA}"/>
              </a:ext>
            </a:extLst>
          </p:cNvPr>
          <p:cNvSpPr txBox="1"/>
          <p:nvPr/>
        </p:nvSpPr>
        <p:spPr>
          <a:xfrm>
            <a:off x="528320" y="560763"/>
            <a:ext cx="12055566" cy="4093428"/>
          </a:xfrm>
          <a:prstGeom prst="rect">
            <a:avLst/>
          </a:prstGeom>
          <a:noFill/>
        </p:spPr>
        <p:txBody>
          <a:bodyPr wrap="square">
            <a:spAutoFit/>
          </a:bodyPr>
          <a:lstStyle/>
          <a:p>
            <a:pPr algn="just"/>
            <a:r>
              <a:rPr lang="es-MX" sz="2000" dirty="0">
                <a:solidFill>
                  <a:schemeClr val="bg1"/>
                </a:solidFill>
              </a:rPr>
              <a:t>Resumen</a:t>
            </a:r>
          </a:p>
          <a:p>
            <a:pPr algn="just"/>
            <a:endParaRPr lang="es-MX" sz="2000" dirty="0">
              <a:solidFill>
                <a:schemeClr val="bg1"/>
              </a:solidFill>
            </a:endParaRPr>
          </a:p>
          <a:p>
            <a:pPr algn="just"/>
            <a:endParaRPr lang="es-MX" sz="2000" dirty="0">
              <a:solidFill>
                <a:schemeClr val="bg1"/>
              </a:solidFill>
            </a:endParaRPr>
          </a:p>
          <a:p>
            <a:pPr algn="just"/>
            <a:r>
              <a:rPr lang="es-MX" sz="2000" dirty="0">
                <a:solidFill>
                  <a:schemeClr val="bg1"/>
                </a:solidFill>
              </a:rPr>
              <a:t>Hemos definido la psicología como la ciencia de la conducta y los procesos mentales. La conducta se refiere a todas las acciones de uno que otras personas pueden observar directamente. En contraparte, los procesos mentales son eventos privados, tales como pensamientos y sentimientos. Los objetivos de la psicología son describir, predecir, entender e influir en la conducta y los procesos mentales. Utilizando los métodos de la ciencia, recolectamos información a través de la observación sistemática, la que nos permite describir acertadamente hechos y relaciones psicológicas. Cuando se ha adquirido información descriptiva adecuada, se pueden hacer predicciones razonablemente acertadas y proponer explicaciones para ayudarnos a entender estos hechos y relaciones. Por último, cuando se ha adquirido suficiente comprensión y habilidad para predecir, podemos en ocasiones influenciar en la gente para que mejore y enriquezca sus vidas.</a:t>
            </a:r>
            <a:endParaRPr lang="es-CL" sz="2000" dirty="0">
              <a:solidFill>
                <a:schemeClr val="bg1"/>
              </a:solidFill>
            </a:endParaRPr>
          </a:p>
        </p:txBody>
      </p:sp>
      <p:sp>
        <p:nvSpPr>
          <p:cNvPr id="7" name="CuadroTexto 6">
            <a:extLst>
              <a:ext uri="{FF2B5EF4-FFF2-40B4-BE49-F238E27FC236}">
                <a16:creationId xmlns:a16="http://schemas.microsoft.com/office/drawing/2014/main" id="{D7786B44-5E91-46E3-9E2A-DCF2457E52B3}"/>
              </a:ext>
            </a:extLst>
          </p:cNvPr>
          <p:cNvSpPr txBox="1"/>
          <p:nvPr/>
        </p:nvSpPr>
        <p:spPr>
          <a:xfrm>
            <a:off x="554445" y="5232737"/>
            <a:ext cx="11895909" cy="3693319"/>
          </a:xfrm>
          <a:prstGeom prst="rect">
            <a:avLst/>
          </a:prstGeom>
          <a:noFill/>
        </p:spPr>
        <p:txBody>
          <a:bodyPr wrap="square">
            <a:spAutoFit/>
          </a:bodyPr>
          <a:lstStyle/>
          <a:p>
            <a:r>
              <a:rPr lang="es-MX" sz="1800" dirty="0">
                <a:solidFill>
                  <a:schemeClr val="bg1"/>
                </a:solidFill>
              </a:rPr>
              <a:t>Responde.</a:t>
            </a:r>
          </a:p>
          <a:p>
            <a:endParaRPr lang="es-MX" sz="1800" dirty="0">
              <a:solidFill>
                <a:schemeClr val="bg1"/>
              </a:solidFill>
            </a:endParaRPr>
          </a:p>
          <a:p>
            <a:r>
              <a:rPr lang="es-MX" sz="1800" dirty="0">
                <a:solidFill>
                  <a:schemeClr val="bg1"/>
                </a:solidFill>
              </a:rPr>
              <a:t>1. El filósofo griego de la antigüedad que escribió acerca de psique y que primero definió dicho concepto fue</a:t>
            </a:r>
          </a:p>
          <a:p>
            <a:r>
              <a:rPr lang="es-MX" sz="1800" dirty="0">
                <a:solidFill>
                  <a:schemeClr val="bg1"/>
                </a:solidFill>
              </a:rPr>
              <a:t>a) Platón c) Hipócrates b) Aristóteles d) Epicuro</a:t>
            </a:r>
          </a:p>
          <a:p>
            <a:endParaRPr lang="es-MX" sz="1800" dirty="0">
              <a:solidFill>
                <a:schemeClr val="bg1"/>
              </a:solidFill>
            </a:endParaRPr>
          </a:p>
          <a:p>
            <a:r>
              <a:rPr lang="es-MX" sz="1800" dirty="0">
                <a:solidFill>
                  <a:schemeClr val="bg1"/>
                </a:solidFill>
              </a:rPr>
              <a:t>2. La definición moderna de psicología es “la ciencia de _________________ y _______________ ”.</a:t>
            </a:r>
          </a:p>
          <a:p>
            <a:endParaRPr lang="es-MX" sz="1800" dirty="0">
              <a:solidFill>
                <a:schemeClr val="bg1"/>
              </a:solidFill>
            </a:endParaRPr>
          </a:p>
          <a:p>
            <a:r>
              <a:rPr lang="es-MX" sz="1800" dirty="0">
                <a:solidFill>
                  <a:schemeClr val="bg1"/>
                </a:solidFill>
              </a:rPr>
              <a:t>3. Los procesos mentales son __________________________ .</a:t>
            </a:r>
          </a:p>
          <a:p>
            <a:r>
              <a:rPr lang="es-MX" sz="1800" dirty="0">
                <a:solidFill>
                  <a:schemeClr val="bg1"/>
                </a:solidFill>
              </a:rPr>
              <a:t>a) Directamente observables b) Privados</a:t>
            </a:r>
          </a:p>
          <a:p>
            <a:endParaRPr lang="es-MX" sz="1800" dirty="0">
              <a:solidFill>
                <a:schemeClr val="bg1"/>
              </a:solidFill>
            </a:endParaRPr>
          </a:p>
          <a:p>
            <a:r>
              <a:rPr lang="es-MX" sz="1800" dirty="0">
                <a:solidFill>
                  <a:schemeClr val="bg1"/>
                </a:solidFill>
              </a:rPr>
              <a:t>4. Los cuatro principales objetivos de la ciencia de la psicología son __________________ la conducta y los</a:t>
            </a:r>
          </a:p>
          <a:p>
            <a:r>
              <a:rPr lang="es-MX" sz="1800" dirty="0">
                <a:solidFill>
                  <a:schemeClr val="bg1"/>
                </a:solidFill>
              </a:rPr>
              <a:t>procesos mentales.</a:t>
            </a:r>
          </a:p>
          <a:p>
            <a:r>
              <a:rPr lang="es-MX" sz="1800" dirty="0">
                <a:solidFill>
                  <a:schemeClr val="bg1"/>
                </a:solidFill>
              </a:rPr>
              <a:t>a) ________________ b) _________________ c) __________________ d) ________________</a:t>
            </a:r>
            <a:endParaRPr lang="es-CL" sz="1800" dirty="0">
              <a:solidFill>
                <a:schemeClr val="bg1"/>
              </a:solidFill>
            </a:endParaRPr>
          </a:p>
        </p:txBody>
      </p:sp>
    </p:spTree>
    <p:extLst>
      <p:ext uri="{BB962C8B-B14F-4D97-AF65-F5344CB8AC3E}">
        <p14:creationId xmlns:p14="http://schemas.microsoft.com/office/powerpoint/2010/main" val="3383413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58E2D7FE-D76D-4E11-BCA7-93FE11EED52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5</a:t>
            </a:fld>
            <a:endParaRPr lang="es-ES" dirty="0"/>
          </a:p>
        </p:txBody>
      </p:sp>
      <p:pic>
        <p:nvPicPr>
          <p:cNvPr id="3" name="Imagen 2">
            <a:extLst>
              <a:ext uri="{FF2B5EF4-FFF2-40B4-BE49-F238E27FC236}">
                <a16:creationId xmlns:a16="http://schemas.microsoft.com/office/drawing/2014/main" id="{58291FAF-4470-4B6A-A5D8-E3E4953A65EA}"/>
              </a:ext>
            </a:extLst>
          </p:cNvPr>
          <p:cNvPicPr>
            <a:picLocks noChangeAspect="1"/>
          </p:cNvPicPr>
          <p:nvPr/>
        </p:nvPicPr>
        <p:blipFill>
          <a:blip r:embed="rId2"/>
          <a:stretch>
            <a:fillRect/>
          </a:stretch>
        </p:blipFill>
        <p:spPr>
          <a:xfrm>
            <a:off x="331587" y="2384036"/>
            <a:ext cx="12341626" cy="4985528"/>
          </a:xfrm>
          <a:prstGeom prst="rect">
            <a:avLst/>
          </a:prstGeom>
        </p:spPr>
      </p:pic>
    </p:spTree>
    <p:extLst>
      <p:ext uri="{BB962C8B-B14F-4D97-AF65-F5344CB8AC3E}">
        <p14:creationId xmlns:p14="http://schemas.microsoft.com/office/powerpoint/2010/main" val="2814525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58E2D7FE-D76D-4E11-BCA7-93FE11EED52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6</a:t>
            </a:fld>
            <a:endParaRPr lang="es-ES" dirty="0"/>
          </a:p>
        </p:txBody>
      </p:sp>
      <p:sp>
        <p:nvSpPr>
          <p:cNvPr id="5" name="CuadroTexto 4">
            <a:extLst>
              <a:ext uri="{FF2B5EF4-FFF2-40B4-BE49-F238E27FC236}">
                <a16:creationId xmlns:a16="http://schemas.microsoft.com/office/drawing/2014/main" id="{E2E9A8B1-E916-41AA-B15D-5E9A8FE51021}"/>
              </a:ext>
            </a:extLst>
          </p:cNvPr>
          <p:cNvSpPr txBox="1"/>
          <p:nvPr/>
        </p:nvSpPr>
        <p:spPr>
          <a:xfrm>
            <a:off x="3265714" y="924261"/>
            <a:ext cx="9110256" cy="8402300"/>
          </a:xfrm>
          <a:prstGeom prst="rect">
            <a:avLst/>
          </a:prstGeom>
          <a:noFill/>
        </p:spPr>
        <p:txBody>
          <a:bodyPr wrap="square">
            <a:spAutoFit/>
          </a:bodyPr>
          <a:lstStyle/>
          <a:p>
            <a:pPr algn="just"/>
            <a:r>
              <a:rPr lang="es-MX" sz="2000" b="1" dirty="0">
                <a:solidFill>
                  <a:schemeClr val="bg1"/>
                </a:solidFill>
              </a:rPr>
              <a:t>Historia de la psicología </a:t>
            </a:r>
          </a:p>
          <a:p>
            <a:pPr algn="just"/>
            <a:r>
              <a:rPr lang="es-MX" sz="2000" dirty="0">
                <a:solidFill>
                  <a:schemeClr val="bg1"/>
                </a:solidFill>
              </a:rPr>
              <a:t>En cierto sentido la historia de la psicología data de la antigüedad, de cuando filósofos y líderes religiosos se preguntaban sobre la naturaleza humana e intentaban explicar el comportamiento humano. Sin embargo, la psicología como ciencia es una disciplina mucho más joven, poco más de cien años, algunos de sus hitos se reflejan en la tabla 1-1. ¿Qué fue lo que hizo que la psicología dejara de ser parte de la filosofía para convertirse en ciencia? Principalmente el uso de los instrumentos y técnicas empleadas con éxito en las ciencias naturales. Cuando los que buscaban respuestas dejaron de confiar en su intuición y su propia experiencia y comenzaron a reunir información cuidadosamente a partir de observaciones sistemáticas y experimentos controlados, dejaron de ser filósofos para convertirse en científicos. </a:t>
            </a:r>
          </a:p>
          <a:p>
            <a:pPr algn="just"/>
            <a:endParaRPr lang="es-MX" sz="2000" dirty="0">
              <a:solidFill>
                <a:schemeClr val="bg1"/>
              </a:solidFill>
            </a:endParaRPr>
          </a:p>
          <a:p>
            <a:pPr algn="just"/>
            <a:r>
              <a:rPr lang="es-MX" sz="2000" dirty="0">
                <a:solidFill>
                  <a:schemeClr val="bg1"/>
                </a:solidFill>
              </a:rPr>
              <a:t>La psicología es, en efecto, hija de dos padres: la filosofía (buscar sabiduría a través del razonamiento lógico) y la fisiología (estudio de los procesos vitales de un organismo, como la respiración, la digestión y la reproducción). Durante los siglos XVIII y XIX los investigadores fisiológicos emplearon el microscopio, recientemente inventado, para examinar animales y cadáveres humanos, obteniendo importantes descubrimientos sobre la función de la médula espinal, la naturaleza eléctrica del impulso nervioso y otros mecanismos biológicos. Casi todos los pioneros de la psicología experimental en Alemania estudiaron medicina o fisiología. La búsqueda de la psicología para entender cómo piensan, sienten y actúan las personas sigue basándose en el conocimiento de la biología humana. Veamos ahora cómo se ha desarrollado esta ciencia hasta llegar a su estado actual.</a:t>
            </a:r>
            <a:endParaRPr lang="es-CL" sz="2000" dirty="0">
              <a:solidFill>
                <a:schemeClr val="bg1"/>
              </a:solidFill>
            </a:endParaRPr>
          </a:p>
        </p:txBody>
      </p:sp>
      <p:pic>
        <p:nvPicPr>
          <p:cNvPr id="7" name="Imagen 6">
            <a:extLst>
              <a:ext uri="{FF2B5EF4-FFF2-40B4-BE49-F238E27FC236}">
                <a16:creationId xmlns:a16="http://schemas.microsoft.com/office/drawing/2014/main" id="{482E7730-18DF-4286-9BE1-73D9E2D4EA03}"/>
              </a:ext>
            </a:extLst>
          </p:cNvPr>
          <p:cNvPicPr>
            <a:picLocks noChangeAspect="1"/>
          </p:cNvPicPr>
          <p:nvPr/>
        </p:nvPicPr>
        <p:blipFill>
          <a:blip r:embed="rId2"/>
          <a:stretch>
            <a:fillRect/>
          </a:stretch>
        </p:blipFill>
        <p:spPr>
          <a:xfrm>
            <a:off x="436335" y="1367613"/>
            <a:ext cx="2552700" cy="3009900"/>
          </a:xfrm>
          <a:prstGeom prst="rect">
            <a:avLst/>
          </a:prstGeom>
        </p:spPr>
      </p:pic>
    </p:spTree>
    <p:extLst>
      <p:ext uri="{BB962C8B-B14F-4D97-AF65-F5344CB8AC3E}">
        <p14:creationId xmlns:p14="http://schemas.microsoft.com/office/powerpoint/2010/main" val="1835067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58E2D7FE-D76D-4E11-BCA7-93FE11EED52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7</a:t>
            </a:fld>
            <a:endParaRPr lang="es-ES" dirty="0"/>
          </a:p>
        </p:txBody>
      </p:sp>
      <p:sp>
        <p:nvSpPr>
          <p:cNvPr id="5" name="CuadroTexto 4">
            <a:extLst>
              <a:ext uri="{FF2B5EF4-FFF2-40B4-BE49-F238E27FC236}">
                <a16:creationId xmlns:a16="http://schemas.microsoft.com/office/drawing/2014/main" id="{E2E9A8B1-E916-41AA-B15D-5E9A8FE51021}"/>
              </a:ext>
            </a:extLst>
          </p:cNvPr>
          <p:cNvSpPr txBox="1"/>
          <p:nvPr/>
        </p:nvSpPr>
        <p:spPr>
          <a:xfrm>
            <a:off x="6836228" y="406345"/>
            <a:ext cx="5776685" cy="8940909"/>
          </a:xfrm>
          <a:prstGeom prst="rect">
            <a:avLst/>
          </a:prstGeom>
          <a:noFill/>
        </p:spPr>
        <p:txBody>
          <a:bodyPr wrap="square">
            <a:spAutoFit/>
          </a:bodyPr>
          <a:lstStyle/>
          <a:p>
            <a:pPr algn="just"/>
            <a:r>
              <a:rPr lang="es-MX" sz="2300" b="1" dirty="0">
                <a:solidFill>
                  <a:schemeClr val="bg1"/>
                </a:solidFill>
              </a:rPr>
              <a:t>Las escuelas de psicología </a:t>
            </a:r>
          </a:p>
          <a:p>
            <a:pPr algn="just"/>
            <a:r>
              <a:rPr lang="es-MX" sz="2300" dirty="0">
                <a:solidFill>
                  <a:schemeClr val="bg1"/>
                </a:solidFill>
              </a:rPr>
              <a:t>La controversia que gira en torno a muchos de los problemas psicológicos se basa en las diferentes formas que los distintos psicólogos tienen de ver la naturaleza misma de los seres humanos. En este campo han surgido agrias y violentas disputas, como ocurre en cualquier empresa llena de creativos, brillantes y obstinados innovadores. Aunque algunas de estas controversias fueron poco a poco resueltas con el predominio de un punto de vista aceptado, otras han continuado durante años y no dan muestra de llegar a ningún acuerdo universal. Muchas de estas polémicas nacieron en los primeros tiempos de la psicología con la aparición, a finales del siglo XIX y principios del XX, de una serie de escuelas o grupos de psicólogos que compartían una visión teórica y enfocaban los problemas psicológicos con una orientación común. El florecimiento de estas escuelas —y por tanto su declive— escribió la historia de la psicología.</a:t>
            </a:r>
            <a:endParaRPr lang="es-CL" sz="2300" dirty="0">
              <a:solidFill>
                <a:schemeClr val="bg1"/>
              </a:solidFill>
            </a:endParaRPr>
          </a:p>
        </p:txBody>
      </p:sp>
      <p:pic>
        <p:nvPicPr>
          <p:cNvPr id="3" name="Imagen 2">
            <a:extLst>
              <a:ext uri="{FF2B5EF4-FFF2-40B4-BE49-F238E27FC236}">
                <a16:creationId xmlns:a16="http://schemas.microsoft.com/office/drawing/2014/main" id="{E128B782-4B29-42A8-94BB-66DE088E26B7}"/>
              </a:ext>
            </a:extLst>
          </p:cNvPr>
          <p:cNvPicPr>
            <a:picLocks noChangeAspect="1"/>
          </p:cNvPicPr>
          <p:nvPr/>
        </p:nvPicPr>
        <p:blipFill>
          <a:blip r:embed="rId2"/>
          <a:stretch>
            <a:fillRect/>
          </a:stretch>
        </p:blipFill>
        <p:spPr>
          <a:xfrm>
            <a:off x="249647" y="4209143"/>
            <a:ext cx="6344286" cy="5350290"/>
          </a:xfrm>
          <a:prstGeom prst="rect">
            <a:avLst/>
          </a:prstGeom>
        </p:spPr>
      </p:pic>
      <p:pic>
        <p:nvPicPr>
          <p:cNvPr id="2058" name="Picture 10" descr="Símbolo Psicologia ícones em vetor livre criados por Freepik | Psicologia,  Simbolo, Atividades alfabetização para imprimir">
            <a:extLst>
              <a:ext uri="{FF2B5EF4-FFF2-40B4-BE49-F238E27FC236}">
                <a16:creationId xmlns:a16="http://schemas.microsoft.com/office/drawing/2014/main" id="{384BEB81-BBEE-4B56-A921-0528A293A6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889" y="581573"/>
            <a:ext cx="5969684" cy="3134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254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787DDC58-123E-4ADD-8454-EE0F8F3CF0F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8</a:t>
            </a:fld>
            <a:endParaRPr lang="es-ES"/>
          </a:p>
        </p:txBody>
      </p:sp>
      <p:sp>
        <p:nvSpPr>
          <p:cNvPr id="8" name="CuadroTexto 7">
            <a:extLst>
              <a:ext uri="{FF2B5EF4-FFF2-40B4-BE49-F238E27FC236}">
                <a16:creationId xmlns:a16="http://schemas.microsoft.com/office/drawing/2014/main" id="{C7636A55-E0C4-46FE-A2A8-21751C642219}"/>
              </a:ext>
            </a:extLst>
          </p:cNvPr>
          <p:cNvSpPr txBox="1"/>
          <p:nvPr/>
        </p:nvSpPr>
        <p:spPr>
          <a:xfrm>
            <a:off x="4586514" y="427970"/>
            <a:ext cx="7895772" cy="9325630"/>
          </a:xfrm>
          <a:prstGeom prst="rect">
            <a:avLst/>
          </a:prstGeom>
          <a:noFill/>
        </p:spPr>
        <p:txBody>
          <a:bodyPr wrap="square">
            <a:spAutoFit/>
          </a:bodyPr>
          <a:lstStyle/>
          <a:p>
            <a:pPr algn="just"/>
            <a:r>
              <a:rPr lang="es-MX" sz="2000" b="1" dirty="0">
                <a:solidFill>
                  <a:schemeClr val="bg1"/>
                </a:solidFill>
              </a:rPr>
              <a:t>Estructuralismo </a:t>
            </a:r>
          </a:p>
          <a:p>
            <a:pPr algn="just"/>
            <a:r>
              <a:rPr lang="es-MX" sz="2000" dirty="0">
                <a:solidFill>
                  <a:schemeClr val="bg1"/>
                </a:solidFill>
              </a:rPr>
              <a:t>Wilhelm Wundt (1838-1920), denominado por tradición “el padre de la psicología”, se definió a sí mismo como “psicólogo”. Estableció formalmente la psicología como una disciplina independiente y organizada. Fundó el primer laboratorio de psicología experimental en Leipzig, Alemania, y atrajo allí, como alumnos suyos, a muchos de los líderes iniciales en este campo (Hearst, 1979). </a:t>
            </a:r>
          </a:p>
          <a:p>
            <a:pPr algn="just"/>
            <a:endParaRPr lang="es-MX" sz="2000" dirty="0">
              <a:solidFill>
                <a:schemeClr val="bg1"/>
              </a:solidFill>
            </a:endParaRPr>
          </a:p>
          <a:p>
            <a:pPr algn="just"/>
            <a:r>
              <a:rPr lang="es-MX" sz="2000" dirty="0">
                <a:solidFill>
                  <a:schemeClr val="bg1"/>
                </a:solidFill>
              </a:rPr>
              <a:t>El libro de Wundt, Principios de la psicología fisiológica (publicado en dos partes en 1883 y 1884), estableció la psicología como una ciencia experimental que utilizaba métodos derivados de la fisiología. Wundt quería estudiar la estructura básica de la mente humana —lo que está más allá de sus funciones o su propósito o de lo que hace—. Para llevar esto a cabo desarrolló el método de la introspección analítica. Renovó la técnica de la antigua introspección, o la autoobservación, añadiendo controles experimentales precisos. Después procedió a analizar o descomponer la mente en sus componentes elementales (como la experiencia básica de la visión del color). Wundt puso interés en la experimentación fisiológica. Estas investigaciones implicaban medidas simples, como el tiempo de reacción (la cantidad de tiempo que se necesita para reaccionar a un nuevo estímulo: por ejemplo, el número de segundos que transcurren entre el destello de una luz fuerte y el parpadeo del individuo). Su trabajo generó una considerable resistencia, en parte porque algunos de sus colegas pensaban que demasiados exámenes de la mente podrían causar locura, mientras otros opinaban que tales experimentos “ofendían a la religión al poner el alma humana en una balanza” (Hearst, 1979, p. 7). </a:t>
            </a:r>
            <a:endParaRPr lang="es-CL" sz="2000" dirty="0">
              <a:solidFill>
                <a:schemeClr val="bg1"/>
              </a:solidFill>
            </a:endParaRPr>
          </a:p>
        </p:txBody>
      </p:sp>
      <p:pic>
        <p:nvPicPr>
          <p:cNvPr id="10" name="Imagen 9">
            <a:extLst>
              <a:ext uri="{FF2B5EF4-FFF2-40B4-BE49-F238E27FC236}">
                <a16:creationId xmlns:a16="http://schemas.microsoft.com/office/drawing/2014/main" id="{BF30D811-6B61-4AFE-AB23-8DE01822BAB7}"/>
              </a:ext>
            </a:extLst>
          </p:cNvPr>
          <p:cNvPicPr>
            <a:picLocks noChangeAspect="1"/>
          </p:cNvPicPr>
          <p:nvPr/>
        </p:nvPicPr>
        <p:blipFill>
          <a:blip r:embed="rId2"/>
          <a:stretch>
            <a:fillRect/>
          </a:stretch>
        </p:blipFill>
        <p:spPr>
          <a:xfrm>
            <a:off x="638629" y="687615"/>
            <a:ext cx="3531375" cy="3477985"/>
          </a:xfrm>
          <a:prstGeom prst="rect">
            <a:avLst/>
          </a:prstGeom>
        </p:spPr>
      </p:pic>
    </p:spTree>
    <p:extLst>
      <p:ext uri="{BB962C8B-B14F-4D97-AF65-F5344CB8AC3E}">
        <p14:creationId xmlns:p14="http://schemas.microsoft.com/office/powerpoint/2010/main" val="2944144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9</a:t>
            </a:fld>
            <a:endParaRPr lang="es-ES"/>
          </a:p>
        </p:txBody>
      </p:sp>
      <p:sp>
        <p:nvSpPr>
          <p:cNvPr id="6" name="CuadroTexto 5">
            <a:extLst>
              <a:ext uri="{FF2B5EF4-FFF2-40B4-BE49-F238E27FC236}">
                <a16:creationId xmlns:a16="http://schemas.microsoft.com/office/drawing/2014/main" id="{90FA5EB7-C67D-4984-97EB-80069C62A00C}"/>
              </a:ext>
            </a:extLst>
          </p:cNvPr>
          <p:cNvSpPr txBox="1"/>
          <p:nvPr/>
        </p:nvSpPr>
        <p:spPr>
          <a:xfrm>
            <a:off x="760548" y="921104"/>
            <a:ext cx="11350172" cy="8217634"/>
          </a:xfrm>
          <a:prstGeom prst="rect">
            <a:avLst/>
          </a:prstGeom>
          <a:noFill/>
        </p:spPr>
        <p:txBody>
          <a:bodyPr wrap="square">
            <a:spAutoFit/>
          </a:bodyPr>
          <a:lstStyle/>
          <a:p>
            <a:pPr algn="just"/>
            <a:r>
              <a:rPr lang="es-MX" sz="2400" dirty="0">
                <a:solidFill>
                  <a:schemeClr val="bg1"/>
                </a:solidFill>
              </a:rPr>
              <a:t>Uno de los alumnos de Wundt, Edward Bradford Titchener (1867-1927), definió el trabajo de su maestro como estructuralismo y lo dio a conocer en Estados Unidos. Titchener opinaba que la nueva psicología debía analizar la conciencia reduciéndola a sus unidades elementales. Para él, la estructura de la mente humana consistía en más de 30.000 sensaciones, sentimientos e imágenes separadas, y nada más. </a:t>
            </a:r>
          </a:p>
          <a:p>
            <a:pPr algn="just"/>
            <a:endParaRPr lang="es-MX" sz="2400" dirty="0">
              <a:solidFill>
                <a:schemeClr val="bg1"/>
              </a:solidFill>
            </a:endParaRPr>
          </a:p>
          <a:p>
            <a:pPr algn="just"/>
            <a:r>
              <a:rPr lang="es-MX" sz="2400" dirty="0">
                <a:solidFill>
                  <a:schemeClr val="bg1"/>
                </a:solidFill>
              </a:rPr>
              <a:t>No es difícil entender por qué el estructuralismo murió con Titchener en 1927. Aparte de que dejaba de lado temas tan importantes como la motivación, las diferencias individuales y los trastornos psicológicos, el aislamiento de los elementos individuales de la mente humana a mucha gente le parecía antinatural y tonto. Por ejemplo, un estructuralista no podía decir “veo una moneda”, porque tal afirmación sería errónea al no dividirla en sus distintos elementos —esto es: pequeña, redonda, plana, de color de cobre y metálica— y porque referirse al objeto como “una moneda”, y no a los elementos que un observador ve, sería interpretar el objeto, no describirlo. Asimismo, un estructuralista no podría decir que dos personas situadas a distancias diferentes tienen la misma altura, debido a que la imagen visual de la persona más lejana es más pequeña que la de la más cercana. Además, el método no era verdaderamente científico, ya que cada </a:t>
            </a:r>
            <a:r>
              <a:rPr lang="es-MX" sz="2400" dirty="0" err="1">
                <a:solidFill>
                  <a:schemeClr val="bg1"/>
                </a:solidFill>
              </a:rPr>
              <a:t>introspeccionista</a:t>
            </a:r>
            <a:r>
              <a:rPr lang="es-MX" sz="2400" dirty="0">
                <a:solidFill>
                  <a:schemeClr val="bg1"/>
                </a:solidFill>
              </a:rPr>
              <a:t> (el cual tenía que estar rigurosamente entrenado en este método) describía sus propias sensaciones de una manera única y personal, existiendo poca fiabilidad entre los juicios de un observador y otro.</a:t>
            </a:r>
            <a:endParaRPr lang="es-CL" sz="2400" dirty="0">
              <a:solidFill>
                <a:schemeClr val="bg1"/>
              </a:solidFill>
            </a:endParaRPr>
          </a:p>
        </p:txBody>
      </p:sp>
    </p:spTree>
    <p:extLst>
      <p:ext uri="{BB962C8B-B14F-4D97-AF65-F5344CB8AC3E}">
        <p14:creationId xmlns:p14="http://schemas.microsoft.com/office/powerpoint/2010/main" val="3628283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10</a:t>
            </a:fld>
            <a:endParaRPr lang="es-ES"/>
          </a:p>
        </p:txBody>
      </p:sp>
      <p:sp>
        <p:nvSpPr>
          <p:cNvPr id="5" name="CuadroTexto 4">
            <a:extLst>
              <a:ext uri="{FF2B5EF4-FFF2-40B4-BE49-F238E27FC236}">
                <a16:creationId xmlns:a16="http://schemas.microsoft.com/office/drawing/2014/main" id="{5AB9C098-5049-4360-BD0E-BDF53C1DFA31}"/>
              </a:ext>
            </a:extLst>
          </p:cNvPr>
          <p:cNvSpPr txBox="1"/>
          <p:nvPr/>
        </p:nvSpPr>
        <p:spPr>
          <a:xfrm>
            <a:off x="3338285" y="533400"/>
            <a:ext cx="8998858" cy="8817799"/>
          </a:xfrm>
          <a:prstGeom prst="rect">
            <a:avLst/>
          </a:prstGeom>
          <a:noFill/>
        </p:spPr>
        <p:txBody>
          <a:bodyPr wrap="square">
            <a:spAutoFit/>
          </a:bodyPr>
          <a:lstStyle/>
          <a:p>
            <a:pPr algn="just"/>
            <a:r>
              <a:rPr lang="es-MX" sz="2100" b="1" dirty="0">
                <a:solidFill>
                  <a:schemeClr val="bg1"/>
                </a:solidFill>
              </a:rPr>
              <a:t>Funcionalismo </a:t>
            </a:r>
          </a:p>
          <a:p>
            <a:pPr algn="just"/>
            <a:r>
              <a:rPr lang="es-MX" sz="2100" dirty="0">
                <a:solidFill>
                  <a:schemeClr val="bg1"/>
                </a:solidFill>
              </a:rPr>
              <a:t>Considerado el primer sistema de psicología realmente americano, el funcionalismo era más científico y más práctico que el estructuralismo, al cual los primeros funcionalistas, como William James (1842-1910) y John Dewey (1859-1952), objetaron su relevancia. Tanto ellos como otros pensadores funcionalistas deseaban acumular conocimientos que se pudieran aplicar a la vida cotidiana. Con su interés sobre el modo en que el organismo se adapta al ambiente, querían conocer cómo funcionaba la mente —lo que hace—. Los funcionalistas ampliaron el campo de la psicología. Desarrollaron muchos métodos de investigación más allá de la introspección, incluyendo cuestionarios, pruebas mentales y descripciones objetivas del comportamiento. Además utilizaban niños, animales y retrasados mentales como sujetos, ampliando así el tipo de sujetos experimentales que podían utilizarse, y fueron, por tanto, más allá del </a:t>
            </a:r>
            <a:r>
              <a:rPr lang="es-MX" sz="2100" dirty="0" err="1">
                <a:solidFill>
                  <a:schemeClr val="bg1"/>
                </a:solidFill>
              </a:rPr>
              <a:t>introspeccionista</a:t>
            </a:r>
            <a:r>
              <a:rPr lang="es-MX" sz="2100" dirty="0">
                <a:solidFill>
                  <a:schemeClr val="bg1"/>
                </a:solidFill>
              </a:rPr>
              <a:t> entrenado. Un artículo de John Dewey de 1896 consideraba insignificante el punto de vista de los estructuralistas, consistente en descomponer el comportamiento humano en sus elementos. Su obra es valorada por dar a conocer el funcionalismo y dirigir esta filosofía pragmática hacia la educación. Pensaba que el peso de la educación no debería recaer en los contenidos, sino en las necesidades de los estudiantes, un punto de vista avanzado para su tiempo. Dewey fundó la psicología escolar y produjo una impresión duradera en el conjunto del sistema de educación pública de Estado Unidos. La psicología americana todavía es funcionalista en sus perspectivas al poner interés en métodos científicos de recopilación de datos y en la aplicación práctica de los conocimientos derivados de estos métodos.</a:t>
            </a:r>
            <a:endParaRPr lang="es-CL" sz="2100" dirty="0">
              <a:solidFill>
                <a:schemeClr val="bg1"/>
              </a:solidFill>
            </a:endParaRPr>
          </a:p>
        </p:txBody>
      </p:sp>
      <p:pic>
        <p:nvPicPr>
          <p:cNvPr id="7" name="Imagen 6">
            <a:extLst>
              <a:ext uri="{FF2B5EF4-FFF2-40B4-BE49-F238E27FC236}">
                <a16:creationId xmlns:a16="http://schemas.microsoft.com/office/drawing/2014/main" id="{3A308E24-9D1D-457A-BA78-BA780B079F7F}"/>
              </a:ext>
            </a:extLst>
          </p:cNvPr>
          <p:cNvPicPr>
            <a:picLocks noChangeAspect="1"/>
          </p:cNvPicPr>
          <p:nvPr/>
        </p:nvPicPr>
        <p:blipFill>
          <a:blip r:embed="rId2"/>
          <a:stretch>
            <a:fillRect/>
          </a:stretch>
        </p:blipFill>
        <p:spPr>
          <a:xfrm>
            <a:off x="499382" y="533400"/>
            <a:ext cx="2148023" cy="3182257"/>
          </a:xfrm>
          <a:prstGeom prst="rect">
            <a:avLst/>
          </a:prstGeom>
        </p:spPr>
      </p:pic>
    </p:spTree>
    <p:extLst>
      <p:ext uri="{BB962C8B-B14F-4D97-AF65-F5344CB8AC3E}">
        <p14:creationId xmlns:p14="http://schemas.microsoft.com/office/powerpoint/2010/main" val="3600117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11</a:t>
            </a:fld>
            <a:endParaRPr lang="es-ES"/>
          </a:p>
        </p:txBody>
      </p:sp>
      <p:sp>
        <p:nvSpPr>
          <p:cNvPr id="6" name="CuadroTexto 5">
            <a:extLst>
              <a:ext uri="{FF2B5EF4-FFF2-40B4-BE49-F238E27FC236}">
                <a16:creationId xmlns:a16="http://schemas.microsoft.com/office/drawing/2014/main" id="{06D089BA-B15A-4642-8AC5-9114BAFDD7E5}"/>
              </a:ext>
            </a:extLst>
          </p:cNvPr>
          <p:cNvSpPr txBox="1"/>
          <p:nvPr/>
        </p:nvSpPr>
        <p:spPr>
          <a:xfrm>
            <a:off x="827313" y="3986712"/>
            <a:ext cx="11355977" cy="4893647"/>
          </a:xfrm>
          <a:prstGeom prst="rect">
            <a:avLst/>
          </a:prstGeom>
          <a:noFill/>
        </p:spPr>
        <p:txBody>
          <a:bodyPr wrap="square">
            <a:spAutoFit/>
          </a:bodyPr>
          <a:lstStyle/>
          <a:p>
            <a:pPr algn="just"/>
            <a:r>
              <a:rPr lang="es-MX" sz="2400" b="1" dirty="0">
                <a:solidFill>
                  <a:schemeClr val="bg1"/>
                </a:solidFill>
              </a:rPr>
              <a:t>Psicología de la Gestalt </a:t>
            </a:r>
          </a:p>
          <a:p>
            <a:pPr algn="just"/>
            <a:r>
              <a:rPr lang="es-MX" sz="2400" dirty="0">
                <a:solidFill>
                  <a:schemeClr val="bg1"/>
                </a:solidFill>
              </a:rPr>
              <a:t>Los psicólogos alemanes, que fundaron la escuela de la Gestalt a principios del siglo XX, lanzaron la idea de que los elementos individuales de la mente no son los importantes (como mantenían los estructuralistas), sino la </a:t>
            </a:r>
            <a:r>
              <a:rPr lang="es-MX" sz="2400" dirty="0" err="1">
                <a:solidFill>
                  <a:schemeClr val="bg1"/>
                </a:solidFill>
              </a:rPr>
              <a:t>gestalt</a:t>
            </a:r>
            <a:r>
              <a:rPr lang="es-MX" sz="2400" dirty="0">
                <a:solidFill>
                  <a:schemeClr val="bg1"/>
                </a:solidFill>
              </a:rPr>
              <a:t>: la forma o con- figuración que estos elementos conforman. Por ejemplo, subrayaron la importancia de la nueva entidad formada por los diferentes elementos, de la misma manera en que una melodía está formada por la combinación de notas individuales o la visión de un árbol frondoso, en toda su grandeza, es mucho más que una mera combinación de manchas de luz, sombra y formas separadas. Al contrario de los conductistas, los gestaltistas reconocían la importancia de la conciencia; sólo que se opusieron a considerarla como un conjunto de piezas sueltas. Mantenían que el todo es más que la suma de las partes, un punto de vista que tuvo un especial efecto en el estudio de la percepción.</a:t>
            </a:r>
            <a:endParaRPr lang="es-CL" sz="2400" dirty="0">
              <a:solidFill>
                <a:schemeClr val="bg1"/>
              </a:solidFill>
            </a:endParaRPr>
          </a:p>
        </p:txBody>
      </p:sp>
      <p:pic>
        <p:nvPicPr>
          <p:cNvPr id="3" name="Imagen 2">
            <a:extLst>
              <a:ext uri="{FF2B5EF4-FFF2-40B4-BE49-F238E27FC236}">
                <a16:creationId xmlns:a16="http://schemas.microsoft.com/office/drawing/2014/main" id="{5EB87881-CBD6-4BC5-86F1-300BB99F5CF9}"/>
              </a:ext>
            </a:extLst>
          </p:cNvPr>
          <p:cNvPicPr>
            <a:picLocks noChangeAspect="1"/>
          </p:cNvPicPr>
          <p:nvPr/>
        </p:nvPicPr>
        <p:blipFill>
          <a:blip r:embed="rId2"/>
          <a:stretch>
            <a:fillRect/>
          </a:stretch>
        </p:blipFill>
        <p:spPr>
          <a:xfrm>
            <a:off x="4093029" y="655676"/>
            <a:ext cx="5283200" cy="3059853"/>
          </a:xfrm>
          <a:prstGeom prst="rect">
            <a:avLst/>
          </a:prstGeom>
        </p:spPr>
      </p:pic>
    </p:spTree>
    <p:extLst>
      <p:ext uri="{BB962C8B-B14F-4D97-AF65-F5344CB8AC3E}">
        <p14:creationId xmlns:p14="http://schemas.microsoft.com/office/powerpoint/2010/main" val="2806726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12</a:t>
            </a:fld>
            <a:endParaRPr lang="es-ES"/>
          </a:p>
        </p:txBody>
      </p:sp>
      <p:sp>
        <p:nvSpPr>
          <p:cNvPr id="7" name="CuadroTexto 6">
            <a:extLst>
              <a:ext uri="{FF2B5EF4-FFF2-40B4-BE49-F238E27FC236}">
                <a16:creationId xmlns:a16="http://schemas.microsoft.com/office/drawing/2014/main" id="{C9004423-807E-435E-8AE2-75E55D49C96D}"/>
              </a:ext>
            </a:extLst>
          </p:cNvPr>
          <p:cNvSpPr txBox="1"/>
          <p:nvPr/>
        </p:nvSpPr>
        <p:spPr>
          <a:xfrm>
            <a:off x="3989977" y="1396301"/>
            <a:ext cx="8120743" cy="7171194"/>
          </a:xfrm>
          <a:prstGeom prst="rect">
            <a:avLst/>
          </a:prstGeom>
          <a:noFill/>
        </p:spPr>
        <p:txBody>
          <a:bodyPr wrap="square">
            <a:spAutoFit/>
          </a:bodyPr>
          <a:lstStyle/>
          <a:p>
            <a:pPr algn="just"/>
            <a:r>
              <a:rPr lang="es-MX" sz="2000" b="1" dirty="0">
                <a:solidFill>
                  <a:schemeClr val="bg1"/>
                </a:solidFill>
              </a:rPr>
              <a:t>Psicoanálisis</a:t>
            </a:r>
            <a:r>
              <a:rPr lang="es-MX" sz="2000" dirty="0">
                <a:solidFill>
                  <a:schemeClr val="bg1"/>
                </a:solidFill>
              </a:rPr>
              <a:t> </a:t>
            </a:r>
          </a:p>
          <a:p>
            <a:pPr algn="just"/>
            <a:endParaRPr lang="es-MX" sz="2000" dirty="0">
              <a:solidFill>
                <a:schemeClr val="bg1"/>
              </a:solidFill>
            </a:endParaRPr>
          </a:p>
          <a:p>
            <a:pPr algn="just"/>
            <a:r>
              <a:rPr lang="es-MX" sz="2000" dirty="0">
                <a:solidFill>
                  <a:schemeClr val="bg1"/>
                </a:solidFill>
              </a:rPr>
              <a:t>Cuando Sigmund Freud (1856-1939) desarrolló el psicoanálisis complementó la “psicología de la conciencia” de Wundt con su “psicología del inconsciente”. Contrario a los anteriores enfoques centrados en la investigación de laboratorios, el psicoanálisis no intentó ser una ciencia pura. Su interés no recayó en la acumulación de conocimientos sobre la mente normal, sino en la aplicación inmediata de una nueva manera de tratar a individuos que manifestaban un comportamiento anormal. Extrajo mucho más de sus datos de observación clínica que de la experimentación controlada en el laboratorio. Freud creía que poderosos impulsos biológicos, principalmente de naturaleza sexual, influían en el comportamiento humano. Opinaba que estas tendencias eran inconscientes y que creaban conflictos entre el individuo y las normas sociales. </a:t>
            </a:r>
          </a:p>
          <a:p>
            <a:pPr algn="just"/>
            <a:r>
              <a:rPr lang="es-MX" sz="2000" dirty="0">
                <a:solidFill>
                  <a:schemeClr val="bg1"/>
                </a:solidFill>
              </a:rPr>
              <a:t>El enfoque freudiano generó violentas controversias, algunas de las cuales todavía están latentes hoy, como veremos repetidas veces en este libro. Algunos de los discípulos de Freud (como Erik Erikson) modificaron su enfoque básico, mientras otros (como Carl Jung, Alfred Adler y Karen Horney) se separaron de él. Aunque el punto de vista psicoanalista del comportamiento humano ha tenido una gran influencia en el pensamiento psicológico, nunca ha pasado a formar parte de la psicología experimental.</a:t>
            </a:r>
            <a:endParaRPr lang="es-CL" sz="2000" dirty="0">
              <a:solidFill>
                <a:schemeClr val="bg1"/>
              </a:solidFill>
            </a:endParaRPr>
          </a:p>
        </p:txBody>
      </p:sp>
      <p:pic>
        <p:nvPicPr>
          <p:cNvPr id="5" name="Imagen 4">
            <a:extLst>
              <a:ext uri="{FF2B5EF4-FFF2-40B4-BE49-F238E27FC236}">
                <a16:creationId xmlns:a16="http://schemas.microsoft.com/office/drawing/2014/main" id="{859B5961-A7F3-4DDD-B53A-3DDBF8A00607}"/>
              </a:ext>
            </a:extLst>
          </p:cNvPr>
          <p:cNvPicPr>
            <a:picLocks noChangeAspect="1"/>
          </p:cNvPicPr>
          <p:nvPr/>
        </p:nvPicPr>
        <p:blipFill>
          <a:blip r:embed="rId2"/>
          <a:stretch>
            <a:fillRect/>
          </a:stretch>
        </p:blipFill>
        <p:spPr>
          <a:xfrm>
            <a:off x="894080" y="1539676"/>
            <a:ext cx="2453768" cy="3337124"/>
          </a:xfrm>
          <a:prstGeom prst="rect">
            <a:avLst/>
          </a:prstGeom>
        </p:spPr>
      </p:pic>
    </p:spTree>
    <p:extLst>
      <p:ext uri="{BB962C8B-B14F-4D97-AF65-F5344CB8AC3E}">
        <p14:creationId xmlns:p14="http://schemas.microsoft.com/office/powerpoint/2010/main" val="365150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13</a:t>
            </a:fld>
            <a:endParaRPr lang="es-ES"/>
          </a:p>
        </p:txBody>
      </p:sp>
      <p:sp>
        <p:nvSpPr>
          <p:cNvPr id="8" name="CuadroTexto 7">
            <a:extLst>
              <a:ext uri="{FF2B5EF4-FFF2-40B4-BE49-F238E27FC236}">
                <a16:creationId xmlns:a16="http://schemas.microsoft.com/office/drawing/2014/main" id="{2E106EC9-DBB7-4F64-AE5D-0E0B20163A91}"/>
              </a:ext>
            </a:extLst>
          </p:cNvPr>
          <p:cNvSpPr txBox="1"/>
          <p:nvPr/>
        </p:nvSpPr>
        <p:spPr>
          <a:xfrm>
            <a:off x="4078514" y="760288"/>
            <a:ext cx="8631600" cy="8233023"/>
          </a:xfrm>
          <a:prstGeom prst="rect">
            <a:avLst/>
          </a:prstGeom>
          <a:noFill/>
        </p:spPr>
        <p:txBody>
          <a:bodyPr wrap="square">
            <a:spAutoFit/>
          </a:bodyPr>
          <a:lstStyle/>
          <a:p>
            <a:pPr algn="just"/>
            <a:r>
              <a:rPr lang="es-CL" sz="2300" b="1" dirty="0">
                <a:solidFill>
                  <a:schemeClr val="bg1"/>
                </a:solidFill>
              </a:rPr>
              <a:t>Conductismo</a:t>
            </a:r>
          </a:p>
          <a:p>
            <a:pPr algn="just"/>
            <a:endParaRPr lang="es-CL" sz="2300" dirty="0">
              <a:solidFill>
                <a:schemeClr val="bg1"/>
              </a:solidFill>
            </a:endParaRPr>
          </a:p>
          <a:p>
            <a:pPr algn="just"/>
            <a:r>
              <a:rPr lang="es-CL" sz="2300" dirty="0">
                <a:solidFill>
                  <a:schemeClr val="bg1"/>
                </a:solidFill>
              </a:rPr>
              <a:t>Con la publicación, en 1913, del artículo “La psicología, tal como la ve el conductista”, escrito por John B. Watson (1878-1958), nació la nueva escuela conductista, que se había desarrollado a partir de los estudios del comportamiento animal. Los conductistas pensaban que no valía la pena imaginarse lo que la gente ve o siente (como hacían los estructuralistas) y cómo piensan y por qué (como hacían los funcionalistas). En su lugar se concentraron en lo que realmente podían ver. Dicho de otra forma, estudiaban comportamientos y hechos observables. Reemplazaron la introspección, como método de investigación, por estudios de laboratorio sobre el condicionamiento, un tipo de aprendizaje. Si se podía determinar el tipo de respuesta que daría una persona o un animal frente a un estímulo determinado, se conocería lo más importante de la mente. Con esta orientación la investigación se dirigió hacia la experimentación con animales y el trabajo sobre el aprendizaje. Los conductistas hacían hincapié en la importancia del ambiente en la formación de la naturaleza humana y restaban importancia a las características hereditarias. B. F. Skinner (1904) en la actualidad no sólo es el conductista más importante, sino también una de las personalidades más destacadas de la psicología.</a:t>
            </a:r>
          </a:p>
        </p:txBody>
      </p:sp>
      <p:pic>
        <p:nvPicPr>
          <p:cNvPr id="9" name="Imagen 8">
            <a:extLst>
              <a:ext uri="{FF2B5EF4-FFF2-40B4-BE49-F238E27FC236}">
                <a16:creationId xmlns:a16="http://schemas.microsoft.com/office/drawing/2014/main" id="{3B1A5ABC-051A-4338-80E4-18A871C9FFFA}"/>
              </a:ext>
            </a:extLst>
          </p:cNvPr>
          <p:cNvPicPr>
            <a:picLocks noChangeAspect="1"/>
          </p:cNvPicPr>
          <p:nvPr/>
        </p:nvPicPr>
        <p:blipFill>
          <a:blip r:embed="rId2"/>
          <a:stretch>
            <a:fillRect/>
          </a:stretch>
        </p:blipFill>
        <p:spPr>
          <a:xfrm>
            <a:off x="294685" y="6073551"/>
            <a:ext cx="3525476" cy="3356866"/>
          </a:xfrm>
          <a:prstGeom prst="rect">
            <a:avLst/>
          </a:prstGeom>
        </p:spPr>
      </p:pic>
      <p:pic>
        <p:nvPicPr>
          <p:cNvPr id="4098" name="Picture 2" descr="▷ John Watson y el conductismo: teoría y experimento - Estudyando">
            <a:extLst>
              <a:ext uri="{FF2B5EF4-FFF2-40B4-BE49-F238E27FC236}">
                <a16:creationId xmlns:a16="http://schemas.microsoft.com/office/drawing/2014/main" id="{07A343B3-33C6-4EF3-84AC-741C64FFED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686" y="3232938"/>
            <a:ext cx="3525475" cy="264897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John Watson | Las Interferencias">
            <a:extLst>
              <a:ext uri="{FF2B5EF4-FFF2-40B4-BE49-F238E27FC236}">
                <a16:creationId xmlns:a16="http://schemas.microsoft.com/office/drawing/2014/main" id="{5CA0127B-52CA-4A75-814B-8FDCE50E135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4579"/>
          <a:stretch/>
        </p:blipFill>
        <p:spPr bwMode="auto">
          <a:xfrm>
            <a:off x="740227" y="485889"/>
            <a:ext cx="2554515" cy="2402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072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8474F04F-3BEE-4F23-B547-0BE3319C051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14</a:t>
            </a:fld>
            <a:endParaRPr lang="es-ES"/>
          </a:p>
        </p:txBody>
      </p:sp>
      <p:sp>
        <p:nvSpPr>
          <p:cNvPr id="5" name="CuadroTexto 4">
            <a:extLst>
              <a:ext uri="{FF2B5EF4-FFF2-40B4-BE49-F238E27FC236}">
                <a16:creationId xmlns:a16="http://schemas.microsoft.com/office/drawing/2014/main" id="{96900B0F-79D7-4554-AA9A-19F596EBE28F}"/>
              </a:ext>
            </a:extLst>
          </p:cNvPr>
          <p:cNvSpPr txBox="1"/>
          <p:nvPr/>
        </p:nvSpPr>
        <p:spPr>
          <a:xfrm>
            <a:off x="4253595" y="589711"/>
            <a:ext cx="8098971" cy="8710077"/>
          </a:xfrm>
          <a:prstGeom prst="rect">
            <a:avLst/>
          </a:prstGeom>
          <a:noFill/>
        </p:spPr>
        <p:txBody>
          <a:bodyPr wrap="square">
            <a:spAutoFit/>
          </a:bodyPr>
          <a:lstStyle/>
          <a:p>
            <a:pPr algn="just"/>
            <a:r>
              <a:rPr lang="es-MX" sz="2000" dirty="0">
                <a:solidFill>
                  <a:schemeClr val="bg1"/>
                </a:solidFill>
              </a:rPr>
              <a:t>Su esencial aportación ha sido en el área del condicionamiento operante. Aunque utilizó ratas y palomas para determinar los efectos de diferentes programas de reforzamiento (recompensas), también fueron importantes sus investigaciones directamente aplicables a los humanos. Una de sus invenciones fue la cuna de aire, una caja amplia con temperatura controlada, donde mantuvo a su propia hija durante los primeros dos años de vida. Aunque se habló mucho de esta caja, nunca fue un éxito comercial. Una importancia mayor tuvieron las máquinas de enseñanza y los programas de modificación del comportamiento que desarrolló empleando los principios del refuerzo que había descubierto en sus investigaciones con ratas y palomas. </a:t>
            </a:r>
          </a:p>
          <a:p>
            <a:pPr algn="just"/>
            <a:r>
              <a:rPr lang="es-MX" sz="2000" dirty="0">
                <a:solidFill>
                  <a:schemeClr val="bg1"/>
                </a:solidFill>
              </a:rPr>
              <a:t>La mayor contribución de los conductistas fue el uso del método científico para estudiar el comportamiento. Este método se apoyaba en los comportamientos y hechos observables, en contraste con las medidas introspectivas anteriores. El conductismo también expandió las miras de la psicología, incluyendo los estudios sobre animales como una forma de aprender más sobre las personas. Esta escuela ayudó a la psicología a convertirse en una disciplina realmente científica y trazó el camino hacia el futuro, a pesar de que su simplicidad le impedía tratar de forma satisfactoria aquellos factores psicológicos no observables, incluyendo entre éstos casi todas las emociones y pensamientos. Hoy en día, la mayor objeción hacia el conductismo la motiva su negación de los procesos cognitivos; esta preocupación ha hecho surgir lo que se conoce como la revolución cognitiva, de la cual hablaremos en seguida. El conductismo todavía tiene mucho impacto y mantiene una importante presencia en el panorama psicológico americano.</a:t>
            </a:r>
            <a:endParaRPr lang="es-CL" sz="2000" dirty="0">
              <a:solidFill>
                <a:schemeClr val="bg1"/>
              </a:solidFill>
            </a:endParaRPr>
          </a:p>
        </p:txBody>
      </p:sp>
      <p:pic>
        <p:nvPicPr>
          <p:cNvPr id="3" name="Imagen 2">
            <a:extLst>
              <a:ext uri="{FF2B5EF4-FFF2-40B4-BE49-F238E27FC236}">
                <a16:creationId xmlns:a16="http://schemas.microsoft.com/office/drawing/2014/main" id="{DF12E40E-4DF0-46BB-B66D-3854A4F3630E}"/>
              </a:ext>
            </a:extLst>
          </p:cNvPr>
          <p:cNvPicPr>
            <a:picLocks noChangeAspect="1"/>
          </p:cNvPicPr>
          <p:nvPr/>
        </p:nvPicPr>
        <p:blipFill>
          <a:blip r:embed="rId2"/>
          <a:stretch>
            <a:fillRect/>
          </a:stretch>
        </p:blipFill>
        <p:spPr>
          <a:xfrm>
            <a:off x="770255" y="909997"/>
            <a:ext cx="2526393" cy="2540429"/>
          </a:xfrm>
          <a:prstGeom prst="rect">
            <a:avLst/>
          </a:prstGeom>
        </p:spPr>
      </p:pic>
      <p:pic>
        <p:nvPicPr>
          <p:cNvPr id="5122" name="Picture 2" descr="▷ Experimento de la Caja de Skinner - PsicoActiva">
            <a:extLst>
              <a:ext uri="{FF2B5EF4-FFF2-40B4-BE49-F238E27FC236}">
                <a16:creationId xmlns:a16="http://schemas.microsoft.com/office/drawing/2014/main" id="{1D383231-4596-4BAB-94A8-9512071229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78" y="4262110"/>
            <a:ext cx="36576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a:extLst>
              <a:ext uri="{FF2B5EF4-FFF2-40B4-BE49-F238E27FC236}">
                <a16:creationId xmlns:a16="http://schemas.microsoft.com/office/drawing/2014/main" id="{F1E34A2D-94EC-4197-A783-ECCBCB56AF0E}"/>
              </a:ext>
            </a:extLst>
          </p:cNvPr>
          <p:cNvPicPr>
            <a:picLocks noChangeAspect="1"/>
          </p:cNvPicPr>
          <p:nvPr/>
        </p:nvPicPr>
        <p:blipFill rotWithShape="1">
          <a:blip r:embed="rId4"/>
          <a:srcRect l="3939" t="8191" r="4034" b="6429"/>
          <a:stretch/>
        </p:blipFill>
        <p:spPr>
          <a:xfrm>
            <a:off x="379278" y="7247308"/>
            <a:ext cx="3631475" cy="1742085"/>
          </a:xfrm>
          <a:prstGeom prst="rect">
            <a:avLst/>
          </a:prstGeom>
        </p:spPr>
      </p:pic>
    </p:spTree>
    <p:extLst>
      <p:ext uri="{BB962C8B-B14F-4D97-AF65-F5344CB8AC3E}">
        <p14:creationId xmlns:p14="http://schemas.microsoft.com/office/powerpoint/2010/main" val="1080809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F837226-2A38-4EA2-8BAC-32420F7EE42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15</a:t>
            </a:fld>
            <a:endParaRPr lang="es-ES"/>
          </a:p>
        </p:txBody>
      </p:sp>
      <p:sp>
        <p:nvSpPr>
          <p:cNvPr id="6" name="CuadroTexto 5">
            <a:extLst>
              <a:ext uri="{FF2B5EF4-FFF2-40B4-BE49-F238E27FC236}">
                <a16:creationId xmlns:a16="http://schemas.microsoft.com/office/drawing/2014/main" id="{5EB85E84-50D4-47C2-B9D5-E9A891F6DE5B}"/>
              </a:ext>
            </a:extLst>
          </p:cNvPr>
          <p:cNvSpPr txBox="1"/>
          <p:nvPr/>
        </p:nvSpPr>
        <p:spPr>
          <a:xfrm>
            <a:off x="3161211" y="1524231"/>
            <a:ext cx="9263017" cy="6740307"/>
          </a:xfrm>
          <a:prstGeom prst="rect">
            <a:avLst/>
          </a:prstGeom>
          <a:noFill/>
        </p:spPr>
        <p:txBody>
          <a:bodyPr wrap="square">
            <a:spAutoFit/>
          </a:bodyPr>
          <a:lstStyle/>
          <a:p>
            <a:pPr algn="just"/>
            <a:r>
              <a:rPr lang="es-MX" sz="2400" b="1" dirty="0">
                <a:solidFill>
                  <a:schemeClr val="bg1"/>
                </a:solidFill>
              </a:rPr>
              <a:t>Psicología humanista </a:t>
            </a:r>
          </a:p>
          <a:p>
            <a:pPr algn="just"/>
            <a:endParaRPr lang="es-MX" sz="2400" b="1" dirty="0">
              <a:solidFill>
                <a:schemeClr val="bg1"/>
              </a:solidFill>
            </a:endParaRPr>
          </a:p>
          <a:p>
            <a:pPr algn="just"/>
            <a:r>
              <a:rPr lang="es-MX" sz="2400" dirty="0">
                <a:solidFill>
                  <a:schemeClr val="bg1"/>
                </a:solidFill>
              </a:rPr>
              <a:t>Esta rama de la psicología, llamada a menudo la tercera fuerza —después del conductismo y el psicoanálisis— comenzó a principios de los años cincuenta y su in- fluencia ha aumentado desde entonces. Psicólogos humanistas como Abraham Maslow (1908-1970) y Carl Rogers (1902) protestaron contra lo que consideraban la estrechez de las dos primeras corrientes. Sostienen que el conductismo dice mucho sobre la conducta, pero poco sobre las personas, y que el psicoanálisis dice mucho sobre los perturbados mentales, pero poco sobre los sanos. El humanismo ha intentado ampliar los contenidos de la psicología para que incluya aquellas experiencias humanas que son únicas; como el amor, el odio, el temor, la esperanza, la alegría, el humor, el afecto, la responsabilidad y el sentido de la vida, todos aspectos de nuestras vidas que generalmente no son estudiados ni se escribe sobre ellos de una forma científica, porque se resisten a ser definidos, manipulados y medidos (Schultz, 1981).</a:t>
            </a:r>
            <a:endParaRPr lang="es-CL" sz="2400" dirty="0">
              <a:solidFill>
                <a:schemeClr val="bg1"/>
              </a:solidFill>
            </a:endParaRPr>
          </a:p>
        </p:txBody>
      </p:sp>
      <p:pic>
        <p:nvPicPr>
          <p:cNvPr id="6146" name="Picture 2" descr="Biografía de Carl Rogers » Quien fue » Quien.NET">
            <a:extLst>
              <a:ext uri="{FF2B5EF4-FFF2-40B4-BE49-F238E27FC236}">
                <a16:creationId xmlns:a16="http://schemas.microsoft.com/office/drawing/2014/main" id="{8180302A-EDE8-45E8-88FD-28E604383E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72" y="1683885"/>
            <a:ext cx="2272800" cy="301874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aslow, Abraham (6) – Meditáldia">
            <a:extLst>
              <a:ext uri="{FF2B5EF4-FFF2-40B4-BE49-F238E27FC236}">
                <a16:creationId xmlns:a16="http://schemas.microsoft.com/office/drawing/2014/main" id="{85415754-7F31-4425-A061-EDB85E540B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2" y="5579107"/>
            <a:ext cx="2272800" cy="255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166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C8FC24E0-F5EA-4961-A865-5C1E3FFFC6A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16</a:t>
            </a:fld>
            <a:endParaRPr lang="es-ES"/>
          </a:p>
        </p:txBody>
      </p:sp>
      <p:sp>
        <p:nvSpPr>
          <p:cNvPr id="6" name="CuadroTexto 5">
            <a:extLst>
              <a:ext uri="{FF2B5EF4-FFF2-40B4-BE49-F238E27FC236}">
                <a16:creationId xmlns:a16="http://schemas.microsoft.com/office/drawing/2014/main" id="{C9B96BD1-A217-4AE9-A040-E742925A7E83}"/>
              </a:ext>
            </a:extLst>
          </p:cNvPr>
          <p:cNvSpPr txBox="1"/>
          <p:nvPr/>
        </p:nvSpPr>
        <p:spPr>
          <a:xfrm>
            <a:off x="957942" y="1078936"/>
            <a:ext cx="10827657" cy="2862322"/>
          </a:xfrm>
          <a:prstGeom prst="rect">
            <a:avLst/>
          </a:prstGeom>
          <a:noFill/>
        </p:spPr>
        <p:txBody>
          <a:bodyPr wrap="square">
            <a:spAutoFit/>
          </a:bodyPr>
          <a:lstStyle/>
          <a:p>
            <a:pPr algn="just"/>
            <a:r>
              <a:rPr lang="es-MX" sz="2000" b="1" dirty="0">
                <a:solidFill>
                  <a:schemeClr val="bg1"/>
                </a:solidFill>
              </a:rPr>
              <a:t>Psicología cognitiva </a:t>
            </a:r>
          </a:p>
          <a:p>
            <a:pPr algn="just"/>
            <a:endParaRPr lang="es-MX" sz="2000" dirty="0">
              <a:solidFill>
                <a:schemeClr val="bg1"/>
              </a:solidFill>
            </a:endParaRPr>
          </a:p>
          <a:p>
            <a:pPr algn="just"/>
            <a:r>
              <a:rPr lang="es-MX" sz="2000" dirty="0">
                <a:solidFill>
                  <a:schemeClr val="bg1"/>
                </a:solidFill>
              </a:rPr>
              <a:t>La escuela psicológica más reciente se ha desarrollado a partir de las corrientes principales de la psicología experimental, e intenta descubrir qué procesos del pensamiento tienen lugar en nuestra mente. Los psicólogos cognitivos no se conforman con el análisis del comportamiento en términos de simples conexiones, estímulo-respuesta, intentan comprender la forma en que la mente procesa la información que percibe, esto es, cómo organiza, recuerda y utiliza esta información. Esta área, en rápido crecimiento, influye de muchas maneras en el estudio de la psicología, como se demostrará a lo largo de esta obra.</a:t>
            </a:r>
          </a:p>
        </p:txBody>
      </p:sp>
      <p:sp>
        <p:nvSpPr>
          <p:cNvPr id="8" name="CuadroTexto 7">
            <a:extLst>
              <a:ext uri="{FF2B5EF4-FFF2-40B4-BE49-F238E27FC236}">
                <a16:creationId xmlns:a16="http://schemas.microsoft.com/office/drawing/2014/main" id="{0E54A286-7548-4F1E-B525-B29084721802}"/>
              </a:ext>
            </a:extLst>
          </p:cNvPr>
          <p:cNvSpPr txBox="1"/>
          <p:nvPr/>
        </p:nvSpPr>
        <p:spPr>
          <a:xfrm>
            <a:off x="1145177" y="8282425"/>
            <a:ext cx="10453188" cy="584775"/>
          </a:xfrm>
          <a:prstGeom prst="rect">
            <a:avLst/>
          </a:prstGeom>
          <a:noFill/>
        </p:spPr>
        <p:txBody>
          <a:bodyPr wrap="square">
            <a:spAutoFit/>
          </a:bodyPr>
          <a:lstStyle/>
          <a:p>
            <a:r>
              <a:rPr lang="es-MX" sz="1600" dirty="0">
                <a:solidFill>
                  <a:schemeClr val="bg1"/>
                </a:solidFill>
              </a:rPr>
              <a:t>Incorporar alabanzas e incentivos en programas educativos por computadora como éste es una lógica extensión de la opinión conductista de que el refuerzo positivo de las respuestas correctas favorece el aprendizaje.</a:t>
            </a:r>
            <a:endParaRPr lang="es-CL" sz="1600" dirty="0">
              <a:solidFill>
                <a:schemeClr val="bg1"/>
              </a:solidFill>
            </a:endParaRPr>
          </a:p>
        </p:txBody>
      </p:sp>
      <p:pic>
        <p:nvPicPr>
          <p:cNvPr id="10" name="Imagen 9">
            <a:extLst>
              <a:ext uri="{FF2B5EF4-FFF2-40B4-BE49-F238E27FC236}">
                <a16:creationId xmlns:a16="http://schemas.microsoft.com/office/drawing/2014/main" id="{70F000F5-76C4-46BC-AF90-BB065B27D17E}"/>
              </a:ext>
            </a:extLst>
          </p:cNvPr>
          <p:cNvPicPr>
            <a:picLocks noChangeAspect="1"/>
          </p:cNvPicPr>
          <p:nvPr/>
        </p:nvPicPr>
        <p:blipFill>
          <a:blip r:embed="rId2"/>
          <a:stretch>
            <a:fillRect/>
          </a:stretch>
        </p:blipFill>
        <p:spPr>
          <a:xfrm>
            <a:off x="3574598" y="4368894"/>
            <a:ext cx="5279118" cy="3485894"/>
          </a:xfrm>
          <a:prstGeom prst="rect">
            <a:avLst/>
          </a:prstGeom>
        </p:spPr>
      </p:pic>
    </p:spTree>
    <p:extLst>
      <p:ext uri="{BB962C8B-B14F-4D97-AF65-F5344CB8AC3E}">
        <p14:creationId xmlns:p14="http://schemas.microsoft.com/office/powerpoint/2010/main" val="1668759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EF9AFF17-CDA9-4764-BF0B-8F4B28AF79A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17</a:t>
            </a:fld>
            <a:endParaRPr lang="es-ES"/>
          </a:p>
        </p:txBody>
      </p:sp>
      <p:sp>
        <p:nvSpPr>
          <p:cNvPr id="8" name="CuadroTexto 7">
            <a:extLst>
              <a:ext uri="{FF2B5EF4-FFF2-40B4-BE49-F238E27FC236}">
                <a16:creationId xmlns:a16="http://schemas.microsoft.com/office/drawing/2014/main" id="{4CB1ADD9-B887-4850-AAEF-E109CCC976E1}"/>
              </a:ext>
            </a:extLst>
          </p:cNvPr>
          <p:cNvSpPr txBox="1"/>
          <p:nvPr/>
        </p:nvSpPr>
        <p:spPr>
          <a:xfrm>
            <a:off x="2270034" y="1145719"/>
            <a:ext cx="9840686" cy="3970318"/>
          </a:xfrm>
          <a:prstGeom prst="rect">
            <a:avLst/>
          </a:prstGeom>
          <a:noFill/>
        </p:spPr>
        <p:txBody>
          <a:bodyPr wrap="square">
            <a:spAutoFit/>
          </a:bodyPr>
          <a:lstStyle/>
          <a:p>
            <a:pPr algn="just"/>
            <a:r>
              <a:rPr lang="es-MX" sz="2800" b="1" dirty="0">
                <a:solidFill>
                  <a:schemeClr val="bg1"/>
                </a:solidFill>
              </a:rPr>
              <a:t>Áreas de especialización en psicología </a:t>
            </a:r>
          </a:p>
          <a:p>
            <a:pPr algn="just"/>
            <a:endParaRPr lang="es-MX" sz="2800" dirty="0">
              <a:solidFill>
                <a:schemeClr val="bg1"/>
              </a:solidFill>
            </a:endParaRPr>
          </a:p>
          <a:p>
            <a:pPr algn="just"/>
            <a:r>
              <a:rPr lang="es-MX" sz="2800" dirty="0">
                <a:solidFill>
                  <a:schemeClr val="bg1"/>
                </a:solidFill>
              </a:rPr>
              <a:t>Tal como se muestra en el breve resumen anterior, la psicología es una ciencia compleja y con muchas maneras diferentes de observar la mente y el comportamiento humano y de aplicar los conocimientos obtenidos. El campo es tan variado que ofrece una rica selección de oportunidades profesionales para individuos de intereses, personalidades y habilidades muy dispares.</a:t>
            </a:r>
            <a:endParaRPr lang="es-CL" sz="2800" dirty="0">
              <a:solidFill>
                <a:schemeClr val="bg1"/>
              </a:solidFill>
            </a:endParaRPr>
          </a:p>
        </p:txBody>
      </p:sp>
      <p:pic>
        <p:nvPicPr>
          <p:cNvPr id="7170" name="Picture 2" descr="Volvieron los colegios: ¿Qué tan riesgosa es su reapertura en plena  pandemia?">
            <a:extLst>
              <a:ext uri="{FF2B5EF4-FFF2-40B4-BE49-F238E27FC236}">
                <a16:creationId xmlns:a16="http://schemas.microsoft.com/office/drawing/2014/main" id="{DB9D1AA2-2CFF-418F-A8C7-6A9FE114E2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0822" y="7796035"/>
            <a:ext cx="2389051" cy="134384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Qué son los recursos? Definición y tipos de recursos en la empresa - Grupo  P&amp;amp;A">
            <a:extLst>
              <a:ext uri="{FF2B5EF4-FFF2-40B4-BE49-F238E27FC236}">
                <a16:creationId xmlns:a16="http://schemas.microsoft.com/office/drawing/2014/main" id="{88B7E440-447E-43B5-8F84-E90B7EF92C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034" y="5949611"/>
            <a:ext cx="2389051" cy="1589805"/>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a:extLst>
              <a:ext uri="{FF2B5EF4-FFF2-40B4-BE49-F238E27FC236}">
                <a16:creationId xmlns:a16="http://schemas.microsoft.com/office/drawing/2014/main" id="{A6C94DC0-5D6E-498B-9F78-A3C03D9F13B3}"/>
              </a:ext>
            </a:extLst>
          </p:cNvPr>
          <p:cNvPicPr>
            <a:picLocks noChangeAspect="1"/>
          </p:cNvPicPr>
          <p:nvPr/>
        </p:nvPicPr>
        <p:blipFill>
          <a:blip r:embed="rId4"/>
          <a:stretch>
            <a:fillRect/>
          </a:stretch>
        </p:blipFill>
        <p:spPr>
          <a:xfrm>
            <a:off x="4830822" y="5949611"/>
            <a:ext cx="2389051" cy="1589805"/>
          </a:xfrm>
          <a:prstGeom prst="rect">
            <a:avLst/>
          </a:prstGeom>
        </p:spPr>
      </p:pic>
      <p:pic>
        <p:nvPicPr>
          <p:cNvPr id="7174" name="Picture 6" descr="2020: Chile es el segundo país de la zona donde menos aumentó la pobreza,  según la Cepal">
            <a:extLst>
              <a:ext uri="{FF2B5EF4-FFF2-40B4-BE49-F238E27FC236}">
                <a16:creationId xmlns:a16="http://schemas.microsoft.com/office/drawing/2014/main" id="{86E3E0F6-A88E-4ED1-8609-4E0B280DB7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610" y="5919182"/>
            <a:ext cx="2157570" cy="1514671"/>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MINDHUNTER - Serie 2017 - SensaCine.com">
            <a:extLst>
              <a:ext uri="{FF2B5EF4-FFF2-40B4-BE49-F238E27FC236}">
                <a16:creationId xmlns:a16="http://schemas.microsoft.com/office/drawing/2014/main" id="{7930932A-D73D-4EAC-BB41-B20340DBA74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6518" b="16518"/>
          <a:stretch/>
        </p:blipFill>
        <p:spPr bwMode="auto">
          <a:xfrm>
            <a:off x="9720917" y="5919182"/>
            <a:ext cx="1498626" cy="1486804"/>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La psicologia y sus ramas">
            <a:extLst>
              <a:ext uri="{FF2B5EF4-FFF2-40B4-BE49-F238E27FC236}">
                <a16:creationId xmlns:a16="http://schemas.microsoft.com/office/drawing/2014/main" id="{3E0B8244-2934-4EDC-A94D-15ADA2DCBCE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42647" t="1000" r="41478"/>
          <a:stretch/>
        </p:blipFill>
        <p:spPr bwMode="auto">
          <a:xfrm>
            <a:off x="306635" y="1001486"/>
            <a:ext cx="1594736" cy="7466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052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F6B97034-E609-46E4-B85F-66BA85AD909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18</a:t>
            </a:fld>
            <a:endParaRPr lang="es-ES"/>
          </a:p>
        </p:txBody>
      </p:sp>
      <p:sp>
        <p:nvSpPr>
          <p:cNvPr id="8" name="CuadroTexto 7">
            <a:extLst>
              <a:ext uri="{FF2B5EF4-FFF2-40B4-BE49-F238E27FC236}">
                <a16:creationId xmlns:a16="http://schemas.microsoft.com/office/drawing/2014/main" id="{DDA2D6CD-BF6A-48A4-87D9-700E95ADD05B}"/>
              </a:ext>
            </a:extLst>
          </p:cNvPr>
          <p:cNvSpPr txBox="1"/>
          <p:nvPr/>
        </p:nvSpPr>
        <p:spPr>
          <a:xfrm>
            <a:off x="870855" y="1456307"/>
            <a:ext cx="11263087" cy="3477875"/>
          </a:xfrm>
          <a:prstGeom prst="rect">
            <a:avLst/>
          </a:prstGeom>
          <a:noFill/>
        </p:spPr>
        <p:txBody>
          <a:bodyPr wrap="square">
            <a:spAutoFit/>
          </a:bodyPr>
          <a:lstStyle/>
          <a:p>
            <a:pPr algn="just"/>
            <a:r>
              <a:rPr lang="es-MX" sz="2000" b="1" dirty="0">
                <a:solidFill>
                  <a:schemeClr val="bg1"/>
                </a:solidFill>
              </a:rPr>
              <a:t>Psicología clínica </a:t>
            </a:r>
          </a:p>
          <a:p>
            <a:pPr algn="just"/>
            <a:r>
              <a:rPr lang="es-MX" sz="2000" dirty="0">
                <a:solidFill>
                  <a:schemeClr val="bg1"/>
                </a:solidFill>
              </a:rPr>
              <a:t>Cuando tus familiares y amigos escuchan que estudias psicología, puede que te tomen el pelo pidiéndote consejo o acusándote de que “analizas” cualquier cosa que dicen. Manifiestan la creencia común de que el psicólogo clínico representa todo el campo de la psicología, lo cual es comprensible, pues se trata de la especialidad más amplia dentro de ella. Los psicólogos clínicos diagnostican y tratan problemas emocionales y conductuales, que fluctúan de leves a muy graves. La psicología anormal, una especialidad afín, estudia tales trastornos. Los clínicos difieren entre ellos acerca de las causas de muchos de estos problemas y sobre la mejor manera de tratarlos. En la práctica trabajan de una forma similar a los psiquiatras, que también se dedican al tratamiento de individuos perturbados, pero éstos tienen una licenciatura en medicina. Los psiquiatras pueden recetar medicamentos, los psicólogos no.</a:t>
            </a:r>
            <a:endParaRPr lang="es-CL" sz="2000" dirty="0">
              <a:solidFill>
                <a:schemeClr val="bg1"/>
              </a:solidFill>
            </a:endParaRPr>
          </a:p>
        </p:txBody>
      </p:sp>
      <p:sp>
        <p:nvSpPr>
          <p:cNvPr id="10" name="CuadroTexto 9">
            <a:extLst>
              <a:ext uri="{FF2B5EF4-FFF2-40B4-BE49-F238E27FC236}">
                <a16:creationId xmlns:a16="http://schemas.microsoft.com/office/drawing/2014/main" id="{3AADA6A1-C2BF-4093-A012-894266F1056A}"/>
              </a:ext>
            </a:extLst>
          </p:cNvPr>
          <p:cNvSpPr txBox="1"/>
          <p:nvPr/>
        </p:nvSpPr>
        <p:spPr>
          <a:xfrm>
            <a:off x="957942" y="6050524"/>
            <a:ext cx="11088915" cy="2246769"/>
          </a:xfrm>
          <a:prstGeom prst="rect">
            <a:avLst/>
          </a:prstGeom>
          <a:noFill/>
        </p:spPr>
        <p:txBody>
          <a:bodyPr wrap="square">
            <a:spAutoFit/>
          </a:bodyPr>
          <a:lstStyle/>
          <a:p>
            <a:pPr algn="just"/>
            <a:r>
              <a:rPr lang="es-MX" sz="2000" b="1" dirty="0">
                <a:solidFill>
                  <a:schemeClr val="bg1"/>
                </a:solidFill>
              </a:rPr>
              <a:t>Asesoramiento psicológico</a:t>
            </a:r>
          </a:p>
          <a:p>
            <a:pPr algn="just"/>
            <a:r>
              <a:rPr lang="es-MX" sz="2000" dirty="0">
                <a:solidFill>
                  <a:schemeClr val="bg1"/>
                </a:solidFill>
              </a:rPr>
              <a:t>Probablemente exista en tu universidad un servicio de asesoramiento, donde pue- das pedir ayuda para resolver problemas relacionados con tu trabajo académico, la carrera que pretendes realizar, la convivencia con tus compañeros de estudio u otros aspectos de tu adaptación. Los psicólogos orientadores efectúan e interpretan pruebas psicológicas. Entrevistan y observan a quienes piden ayuda, y dan consejos prácticos para resolver el problema que trajo al paciente inicialmente. La mayoría de los psicólogos orientadores trabajan en escuelas.</a:t>
            </a:r>
            <a:endParaRPr lang="es-CL" sz="2000" dirty="0">
              <a:solidFill>
                <a:schemeClr val="bg1"/>
              </a:solidFill>
            </a:endParaRPr>
          </a:p>
        </p:txBody>
      </p:sp>
    </p:spTree>
    <p:extLst>
      <p:ext uri="{BB962C8B-B14F-4D97-AF65-F5344CB8AC3E}">
        <p14:creationId xmlns:p14="http://schemas.microsoft.com/office/powerpoint/2010/main" val="4024294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7A551FA3-BBD5-4F1C-A368-624BB411AF3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19</a:t>
            </a:fld>
            <a:endParaRPr lang="es-ES"/>
          </a:p>
        </p:txBody>
      </p:sp>
      <p:sp>
        <p:nvSpPr>
          <p:cNvPr id="6" name="CuadroTexto 5">
            <a:extLst>
              <a:ext uri="{FF2B5EF4-FFF2-40B4-BE49-F238E27FC236}">
                <a16:creationId xmlns:a16="http://schemas.microsoft.com/office/drawing/2014/main" id="{C7E24BE0-F2BE-472A-87BA-F9CE97F61422}"/>
              </a:ext>
            </a:extLst>
          </p:cNvPr>
          <p:cNvSpPr txBox="1"/>
          <p:nvPr/>
        </p:nvSpPr>
        <p:spPr>
          <a:xfrm>
            <a:off x="885371" y="1265351"/>
            <a:ext cx="11225349" cy="2862322"/>
          </a:xfrm>
          <a:prstGeom prst="rect">
            <a:avLst/>
          </a:prstGeom>
          <a:noFill/>
        </p:spPr>
        <p:txBody>
          <a:bodyPr wrap="square">
            <a:spAutoFit/>
          </a:bodyPr>
          <a:lstStyle/>
          <a:p>
            <a:pPr algn="just"/>
            <a:r>
              <a:rPr lang="es-MX" sz="2000" b="1" dirty="0">
                <a:solidFill>
                  <a:schemeClr val="bg1"/>
                </a:solidFill>
              </a:rPr>
              <a:t>Psicología educativa y escolar </a:t>
            </a:r>
          </a:p>
          <a:p>
            <a:pPr algn="just"/>
            <a:r>
              <a:rPr lang="es-MX" sz="2000" dirty="0">
                <a:solidFill>
                  <a:schemeClr val="bg1"/>
                </a:solidFill>
              </a:rPr>
              <a:t>¿Es cierto que los niños aprenden mejor si están junto a compañeros de su mismo nivel de habilidad? ¿Cómo podemos ayudar tanto a los niños superdotados como a los retrasados mentales para que desarrollen al máximo su capacidad? ¿Qué puede hacer la escuela para superar las desventajas sociales, físicas y culturales? Los psicólogos educativos se sirven de los principios y técnicas psicológicas para contestar preguntas como éstas. Los psicólogos escolares trabajan con los niños, sus padres y sus maestros para ayudar- les a obtener el mayor provecho de sus años escolares. Trabajan de una manera similar a la de los psicólogos orientadores, centrándose en los logros escolares, la salud mental y la adaptación social del niño.</a:t>
            </a:r>
            <a:endParaRPr lang="es-CL" sz="2000" dirty="0">
              <a:solidFill>
                <a:schemeClr val="bg1"/>
              </a:solidFill>
            </a:endParaRPr>
          </a:p>
        </p:txBody>
      </p:sp>
      <p:sp>
        <p:nvSpPr>
          <p:cNvPr id="8" name="CuadroTexto 7">
            <a:extLst>
              <a:ext uri="{FF2B5EF4-FFF2-40B4-BE49-F238E27FC236}">
                <a16:creationId xmlns:a16="http://schemas.microsoft.com/office/drawing/2014/main" id="{398BDEC5-647F-46B3-9FD8-16B206858718}"/>
              </a:ext>
            </a:extLst>
          </p:cNvPr>
          <p:cNvSpPr txBox="1"/>
          <p:nvPr/>
        </p:nvSpPr>
        <p:spPr>
          <a:xfrm>
            <a:off x="972458" y="5352802"/>
            <a:ext cx="11022149" cy="3231654"/>
          </a:xfrm>
          <a:prstGeom prst="rect">
            <a:avLst/>
          </a:prstGeom>
          <a:noFill/>
        </p:spPr>
        <p:txBody>
          <a:bodyPr wrap="square">
            <a:spAutoFit/>
          </a:bodyPr>
          <a:lstStyle/>
          <a:p>
            <a:pPr algn="just"/>
            <a:r>
              <a:rPr lang="es-MX" sz="2000" b="1" dirty="0">
                <a:solidFill>
                  <a:schemeClr val="bg1"/>
                </a:solidFill>
              </a:rPr>
              <a:t>Psicología experimental </a:t>
            </a:r>
          </a:p>
          <a:p>
            <a:pPr algn="just"/>
            <a:r>
              <a:rPr lang="es-MX" sz="2000" dirty="0">
                <a:solidFill>
                  <a:schemeClr val="bg1"/>
                </a:solidFill>
              </a:rPr>
              <a:t>¿Le interesa el fenómeno de la ceguera de color? ¿Cómo somos motivados por nuestros impulsos sexuales? ¿Cómo puede el nombre de alguien estar en “la punta de la lengua”, pero sin salir a la superficie? Todos estos temas son investigados por psicólogos de esta especialidad, el nombre de la cual es equívoco, pues los psicólogos de todos los campos realizan experimentos y, por otro lado, los psicólogos experimentales también emplean otras técnicas de investigación. Los psicólogos experimentales estudian procesos psicológicos básicos, tales como la sensación, la percepción, el aprendizaje, la memoria, el conocimiento, la motivación y la emoción. Trabajan principalmente en laboratorios y utilizan tanto animales como seres humanos en sus investigaciones.</a:t>
            </a:r>
            <a:endParaRPr lang="es-CL" sz="2000" dirty="0">
              <a:solidFill>
                <a:schemeClr val="bg1"/>
              </a:solidFill>
            </a:endParaRPr>
          </a:p>
        </p:txBody>
      </p:sp>
    </p:spTree>
    <p:extLst>
      <p:ext uri="{BB962C8B-B14F-4D97-AF65-F5344CB8AC3E}">
        <p14:creationId xmlns:p14="http://schemas.microsoft.com/office/powerpoint/2010/main" val="36569899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CD494DB3-575B-468D-A7D5-98475F30EBE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20</a:t>
            </a:fld>
            <a:endParaRPr lang="es-ES"/>
          </a:p>
        </p:txBody>
      </p:sp>
      <p:sp>
        <p:nvSpPr>
          <p:cNvPr id="6" name="CuadroTexto 5">
            <a:extLst>
              <a:ext uri="{FF2B5EF4-FFF2-40B4-BE49-F238E27FC236}">
                <a16:creationId xmlns:a16="http://schemas.microsoft.com/office/drawing/2014/main" id="{AD9AE23C-B7AA-4B48-BA32-0033DA10956A}"/>
              </a:ext>
            </a:extLst>
          </p:cNvPr>
          <p:cNvSpPr txBox="1"/>
          <p:nvPr/>
        </p:nvSpPr>
        <p:spPr>
          <a:xfrm>
            <a:off x="825863" y="1091148"/>
            <a:ext cx="11216640" cy="3785652"/>
          </a:xfrm>
          <a:prstGeom prst="rect">
            <a:avLst/>
          </a:prstGeom>
          <a:noFill/>
        </p:spPr>
        <p:txBody>
          <a:bodyPr wrap="square">
            <a:spAutoFit/>
          </a:bodyPr>
          <a:lstStyle/>
          <a:p>
            <a:pPr algn="just"/>
            <a:r>
              <a:rPr lang="es-MX" sz="2000" b="1" dirty="0">
                <a:solidFill>
                  <a:schemeClr val="bg1"/>
                </a:solidFill>
              </a:rPr>
              <a:t>Psicología fisiológica </a:t>
            </a:r>
          </a:p>
          <a:p>
            <a:pPr algn="just"/>
            <a:r>
              <a:rPr lang="es-MX" sz="2000" dirty="0">
                <a:solidFill>
                  <a:schemeClr val="bg1"/>
                </a:solidFill>
              </a:rPr>
              <a:t>¿Cómo puede ser que una persona con una lesión en la médula espinal tenga el conocido reflejo patelar, aunque no pueda mover sus piernas voluntariamente? ¿Por qué unas lesiones de ciertas partes del cerebro producen la pérdida de memoria, mientras otras causan trastornos de lenguaje? ¿Cómo es posible que el llanto del bebé active las glándulas mamarias de su madre para que produzca leche? Éstas y otras cuestiones las estudian los psicólogos fisiológicos, que investigan las bases biológicas del comportamiento, especialmente el sistema nervioso y el sistema endocrino. Aunque algunas veces utilizan como sujetos de estudio a seres humanos con lesiones cerebrales o musculares, es más frecuente en sus investigaciones la utilización de animales, como gatos, monos y ratas. Trabajos recientes sobre las bases fisiológicas de la memoria han puesto de manifiesto la estrecha relación entre psicólogos experimentales y fisiológicos.</a:t>
            </a:r>
            <a:endParaRPr lang="es-CL" sz="2000" dirty="0">
              <a:solidFill>
                <a:schemeClr val="bg1"/>
              </a:solidFill>
            </a:endParaRPr>
          </a:p>
        </p:txBody>
      </p:sp>
      <p:sp>
        <p:nvSpPr>
          <p:cNvPr id="8" name="CuadroTexto 7">
            <a:extLst>
              <a:ext uri="{FF2B5EF4-FFF2-40B4-BE49-F238E27FC236}">
                <a16:creationId xmlns:a16="http://schemas.microsoft.com/office/drawing/2014/main" id="{2F744AF7-2615-4202-9194-D9689283396F}"/>
              </a:ext>
            </a:extLst>
          </p:cNvPr>
          <p:cNvSpPr txBox="1"/>
          <p:nvPr/>
        </p:nvSpPr>
        <p:spPr>
          <a:xfrm>
            <a:off x="894080" y="5562269"/>
            <a:ext cx="11080206" cy="3477875"/>
          </a:xfrm>
          <a:prstGeom prst="rect">
            <a:avLst/>
          </a:prstGeom>
          <a:noFill/>
        </p:spPr>
        <p:txBody>
          <a:bodyPr wrap="square">
            <a:spAutoFit/>
          </a:bodyPr>
          <a:lstStyle/>
          <a:p>
            <a:pPr algn="just"/>
            <a:r>
              <a:rPr lang="es-MX" sz="2000" b="1" dirty="0">
                <a:solidFill>
                  <a:schemeClr val="bg1"/>
                </a:solidFill>
              </a:rPr>
              <a:t>Psicología evolutiva </a:t>
            </a:r>
          </a:p>
          <a:p>
            <a:pPr algn="just"/>
            <a:r>
              <a:rPr lang="es-MX" sz="2000" dirty="0">
                <a:solidFill>
                  <a:schemeClr val="bg1"/>
                </a:solidFill>
              </a:rPr>
              <a:t>¿Cuándo un bebé aprende que un objeto existe, a pesar de que él no lo pueda ver? Esta comprensión es vital para saber que aunque su padre salga de la habitación es muy probable que vuelva. ¿De qué manera influyen los cambios hormonales de la adolescencia en el desarrollo emocional de los jóvenes? ¿Las personas mayores sufren realmente una decadencia en sus habilidades intelectuales? Los psicólogos evolutivos estudian los cambios que se producen a lo largo de la vida. Algunos se concentran sobre ciertas épocas determinadas de la misma, como la infancia y la vejez. Otros se centran en la evolución de determinados procesos durante toda la vida, tales como el desarrollo del razonamiento moral desde la infancia hasta la edad adulta. Describen, explican, predicen e intentan modificar el comportamiento desde el nacimiento hasta la vejez.</a:t>
            </a:r>
            <a:endParaRPr lang="es-CL" sz="2000" dirty="0">
              <a:solidFill>
                <a:schemeClr val="bg1"/>
              </a:solidFill>
            </a:endParaRPr>
          </a:p>
        </p:txBody>
      </p:sp>
    </p:spTree>
    <p:extLst>
      <p:ext uri="{BB962C8B-B14F-4D97-AF65-F5344CB8AC3E}">
        <p14:creationId xmlns:p14="http://schemas.microsoft.com/office/powerpoint/2010/main" val="1383091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A5C117E6-FFAB-4FBE-84C8-852E622EBDC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21</a:t>
            </a:fld>
            <a:endParaRPr lang="es-ES"/>
          </a:p>
        </p:txBody>
      </p:sp>
      <p:sp>
        <p:nvSpPr>
          <p:cNvPr id="6" name="CuadroTexto 5">
            <a:extLst>
              <a:ext uri="{FF2B5EF4-FFF2-40B4-BE49-F238E27FC236}">
                <a16:creationId xmlns:a16="http://schemas.microsoft.com/office/drawing/2014/main" id="{8BDDDC0A-AA39-401B-863D-DBA558E47E99}"/>
              </a:ext>
            </a:extLst>
          </p:cNvPr>
          <p:cNvSpPr txBox="1"/>
          <p:nvPr/>
        </p:nvSpPr>
        <p:spPr>
          <a:xfrm>
            <a:off x="918754" y="1524338"/>
            <a:ext cx="10935063" cy="2862322"/>
          </a:xfrm>
          <a:prstGeom prst="rect">
            <a:avLst/>
          </a:prstGeom>
          <a:noFill/>
        </p:spPr>
        <p:txBody>
          <a:bodyPr wrap="square">
            <a:spAutoFit/>
          </a:bodyPr>
          <a:lstStyle/>
          <a:p>
            <a:pPr algn="just"/>
            <a:r>
              <a:rPr lang="es-MX" sz="2000" b="1" dirty="0">
                <a:solidFill>
                  <a:schemeClr val="bg1"/>
                </a:solidFill>
              </a:rPr>
              <a:t>Psicología de la personalidad </a:t>
            </a:r>
          </a:p>
          <a:p>
            <a:pPr algn="just"/>
            <a:r>
              <a:rPr lang="es-MX" sz="2000" dirty="0">
                <a:solidFill>
                  <a:schemeClr val="bg1"/>
                </a:solidFill>
              </a:rPr>
              <a:t>¿Qué es lo que hace a una persona confiada y a otra recelosa? ¿A una persona honesta y a otra deshonesta? ¿A una persona optimista y a otra pesimista? ¿Se han formado nuestras personalidades a través de nuestras experiencias tempranas, o hemos nacido tal como somos? ¿Tendemos a mostrar las mismas características de personalidad en diferentes situaciones o expresamos distintas caras en diferentes ambientes? Todas estas preguntas son investigadas por los psicólogos de la personalidad, quienes miden y describen la personalidad (a través de entrevistas y pruebas elaboradas especialmente al respecto) y formulan teorías sobre su desarrollo.</a:t>
            </a:r>
            <a:endParaRPr lang="es-CL" sz="2000" dirty="0">
              <a:solidFill>
                <a:schemeClr val="bg1"/>
              </a:solidFill>
            </a:endParaRPr>
          </a:p>
        </p:txBody>
      </p:sp>
      <p:sp>
        <p:nvSpPr>
          <p:cNvPr id="8" name="CuadroTexto 7">
            <a:extLst>
              <a:ext uri="{FF2B5EF4-FFF2-40B4-BE49-F238E27FC236}">
                <a16:creationId xmlns:a16="http://schemas.microsoft.com/office/drawing/2014/main" id="{C3BDECB3-11BB-466A-BF2E-ACD8B314394A}"/>
              </a:ext>
            </a:extLst>
          </p:cNvPr>
          <p:cNvSpPr txBox="1"/>
          <p:nvPr/>
        </p:nvSpPr>
        <p:spPr>
          <a:xfrm>
            <a:off x="1030513" y="5140665"/>
            <a:ext cx="10808790" cy="3477875"/>
          </a:xfrm>
          <a:prstGeom prst="rect">
            <a:avLst/>
          </a:prstGeom>
          <a:noFill/>
        </p:spPr>
        <p:txBody>
          <a:bodyPr wrap="square">
            <a:spAutoFit/>
          </a:bodyPr>
          <a:lstStyle/>
          <a:p>
            <a:pPr algn="just"/>
            <a:r>
              <a:rPr lang="es-MX" sz="2000" b="1" dirty="0">
                <a:solidFill>
                  <a:schemeClr val="bg1"/>
                </a:solidFill>
              </a:rPr>
              <a:t>Psicología social </a:t>
            </a:r>
          </a:p>
          <a:p>
            <a:pPr algn="just"/>
            <a:r>
              <a:rPr lang="es-MX" sz="2000" dirty="0">
                <a:solidFill>
                  <a:schemeClr val="bg1"/>
                </a:solidFill>
              </a:rPr>
              <a:t>¿Cuál es la razón por la cual una persona se relaciona con un grupo de gente, aun- que no esté de acuerdo con lo que este grupo dice y hace? ¿Qué impulsa algunas veces a una persona a ir en ayuda de un accidentado mientras en otras ocasiones ignora este trance? ¿Qué es lo que atrae mutuamente a dos individuos? Éstas son algunas preguntas que se hace la psicología social, la rama que estudia la manera en que impresionamos a otros y somos influidos por ellos, tanto en grupo como en las relaciones íntimas. Los psicólogos sociales aplicados utilizan estos conocimientos para resolver los problemas prácticos que surgen en las relaciones públicas, la publicidad, en comunidades compuestas por miembros de raíces étnicas diferentes, en los lugares de trabajo y en casi todas las situaciones en que la gente se relaciona.</a:t>
            </a:r>
            <a:endParaRPr lang="es-CL" sz="2000" dirty="0">
              <a:solidFill>
                <a:schemeClr val="bg1"/>
              </a:solidFill>
            </a:endParaRPr>
          </a:p>
        </p:txBody>
      </p:sp>
    </p:spTree>
    <p:extLst>
      <p:ext uri="{BB962C8B-B14F-4D97-AF65-F5344CB8AC3E}">
        <p14:creationId xmlns:p14="http://schemas.microsoft.com/office/powerpoint/2010/main" val="2962640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743283A-53B7-43A7-B14B-A618574B14F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22</a:t>
            </a:fld>
            <a:endParaRPr lang="es-ES"/>
          </a:p>
        </p:txBody>
      </p:sp>
      <p:sp>
        <p:nvSpPr>
          <p:cNvPr id="8" name="CuadroTexto 7">
            <a:extLst>
              <a:ext uri="{FF2B5EF4-FFF2-40B4-BE49-F238E27FC236}">
                <a16:creationId xmlns:a16="http://schemas.microsoft.com/office/drawing/2014/main" id="{17F65042-505A-47A9-B7BE-A78E9772871A}"/>
              </a:ext>
            </a:extLst>
          </p:cNvPr>
          <p:cNvSpPr txBox="1"/>
          <p:nvPr/>
        </p:nvSpPr>
        <p:spPr>
          <a:xfrm>
            <a:off x="907140" y="920860"/>
            <a:ext cx="11059885" cy="2554545"/>
          </a:xfrm>
          <a:prstGeom prst="rect">
            <a:avLst/>
          </a:prstGeom>
          <a:noFill/>
        </p:spPr>
        <p:txBody>
          <a:bodyPr wrap="square">
            <a:spAutoFit/>
          </a:bodyPr>
          <a:lstStyle/>
          <a:p>
            <a:r>
              <a:rPr lang="es-MX" sz="2000" b="1" dirty="0">
                <a:solidFill>
                  <a:schemeClr val="bg1"/>
                </a:solidFill>
              </a:rPr>
              <a:t>Psicometría </a:t>
            </a:r>
          </a:p>
          <a:p>
            <a:pPr algn="just"/>
            <a:r>
              <a:rPr lang="es-MX" sz="2000" dirty="0">
                <a:solidFill>
                  <a:schemeClr val="bg1"/>
                </a:solidFill>
              </a:rPr>
              <a:t>Sin duda, habrás contestado diferentes tipos de pruebas de inteligencia que miden tu CI (cociente intelectual) durante tus años escolares. Al presen- tarte a ciertos trabajos o al buscar asesoramiento vocacional o emocional, puede que hayas realizado pruebas de personalidad, cuyo objetivo era determinar tus características sociales y emocionales. Los psicólogos psicométricos diseñan tales pruebas, identifican las características que quieren medir, generan los elementos de la prueba y desarrollan después métodos estadísticos para interpretar las puntuaciones.</a:t>
            </a:r>
            <a:endParaRPr lang="es-CL" sz="2000" dirty="0">
              <a:solidFill>
                <a:schemeClr val="bg1"/>
              </a:solidFill>
            </a:endParaRPr>
          </a:p>
        </p:txBody>
      </p:sp>
      <p:sp>
        <p:nvSpPr>
          <p:cNvPr id="10" name="CuadroTexto 9">
            <a:extLst>
              <a:ext uri="{FF2B5EF4-FFF2-40B4-BE49-F238E27FC236}">
                <a16:creationId xmlns:a16="http://schemas.microsoft.com/office/drawing/2014/main" id="{2F59A8A0-1610-4476-9BD4-1D163E0A0819}"/>
              </a:ext>
            </a:extLst>
          </p:cNvPr>
          <p:cNvSpPr txBox="1"/>
          <p:nvPr/>
        </p:nvSpPr>
        <p:spPr>
          <a:xfrm>
            <a:off x="907140" y="3753415"/>
            <a:ext cx="10929257" cy="2246769"/>
          </a:xfrm>
          <a:prstGeom prst="rect">
            <a:avLst/>
          </a:prstGeom>
          <a:noFill/>
        </p:spPr>
        <p:txBody>
          <a:bodyPr wrap="square">
            <a:spAutoFit/>
          </a:bodyPr>
          <a:lstStyle/>
          <a:p>
            <a:pPr algn="just"/>
            <a:r>
              <a:rPr lang="es-MX" sz="2000" b="1" dirty="0">
                <a:solidFill>
                  <a:schemeClr val="bg1"/>
                </a:solidFill>
              </a:rPr>
              <a:t>Psicología industrial y de las organizaciones </a:t>
            </a:r>
          </a:p>
          <a:p>
            <a:pPr algn="just"/>
            <a:r>
              <a:rPr lang="es-MX" sz="2000" dirty="0">
                <a:solidFill>
                  <a:schemeClr val="bg1"/>
                </a:solidFill>
              </a:rPr>
              <a:t>Las personas y su trabajo son el área de investigación de los psicólogos industria- les, éstos se preocupan por hacer el lugar de trabajo más agradable y productivo tanto para los trabajadores como para los empresarios. Estos especialistas de personal desarrollan técnicas para adaptar el trabajo al trabajador, formar trabajadores, evaluar la organización interna y examinar los elementos relacionados con una supervisión eficaz, con la comunicación y el estado de ánimo de los empleados.</a:t>
            </a:r>
            <a:endParaRPr lang="es-CL" sz="2000" dirty="0">
              <a:solidFill>
                <a:schemeClr val="bg1"/>
              </a:solidFill>
            </a:endParaRPr>
          </a:p>
        </p:txBody>
      </p:sp>
      <p:sp>
        <p:nvSpPr>
          <p:cNvPr id="14" name="CuadroTexto 13">
            <a:extLst>
              <a:ext uri="{FF2B5EF4-FFF2-40B4-BE49-F238E27FC236}">
                <a16:creationId xmlns:a16="http://schemas.microsoft.com/office/drawing/2014/main" id="{CAEB6B49-FE35-473A-85A4-B57C7508A9F9}"/>
              </a:ext>
            </a:extLst>
          </p:cNvPr>
          <p:cNvSpPr txBox="1"/>
          <p:nvPr/>
        </p:nvSpPr>
        <p:spPr>
          <a:xfrm>
            <a:off x="894080" y="6278194"/>
            <a:ext cx="10929257" cy="2862322"/>
          </a:xfrm>
          <a:prstGeom prst="rect">
            <a:avLst/>
          </a:prstGeom>
          <a:noFill/>
        </p:spPr>
        <p:txBody>
          <a:bodyPr wrap="square">
            <a:spAutoFit/>
          </a:bodyPr>
          <a:lstStyle/>
          <a:p>
            <a:pPr algn="just"/>
            <a:r>
              <a:rPr lang="es-MX" sz="2000" b="1" dirty="0">
                <a:solidFill>
                  <a:schemeClr val="bg1"/>
                </a:solidFill>
              </a:rPr>
              <a:t>Ergonomía </a:t>
            </a:r>
          </a:p>
          <a:p>
            <a:pPr algn="just"/>
            <a:r>
              <a:rPr lang="es-MX" sz="2000" dirty="0">
                <a:solidFill>
                  <a:schemeClr val="bg1"/>
                </a:solidFill>
              </a:rPr>
              <a:t>Este texto fue compuesto por un ordenador con capacidad para procesamiento de textos. Toda persona que usa este sistema puede modificarlo para adaptarlo a sus necesidades: ajustar el brillo de las letras en la pantalla, inclinar la pantalla para conseguir un ángulo más cómodo y colocar el teclado a la altura adecuada y en el mejor lugar. El tipo de consideraciones que se tienen en cuenta en el diseño y adaptación de las máquinas a las necesidades humanas, es el trabajo de los psicólogos dedicados a la ingeniería psicológica. Estos psicólogos experimentales aplicados diseñan, evalúan y adaptan los instrumentos para que se empleen eficaz y eficientemente.</a:t>
            </a:r>
            <a:endParaRPr lang="es-CL" sz="2000" dirty="0">
              <a:solidFill>
                <a:schemeClr val="bg1"/>
              </a:solidFill>
            </a:endParaRPr>
          </a:p>
        </p:txBody>
      </p:sp>
    </p:spTree>
    <p:extLst>
      <p:ext uri="{BB962C8B-B14F-4D97-AF65-F5344CB8AC3E}">
        <p14:creationId xmlns:p14="http://schemas.microsoft.com/office/powerpoint/2010/main" val="11818559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DC90AA3-2EB0-4CC7-8444-D6BBAECF52D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23</a:t>
            </a:fld>
            <a:endParaRPr lang="es-ES"/>
          </a:p>
        </p:txBody>
      </p:sp>
      <p:grpSp>
        <p:nvGrpSpPr>
          <p:cNvPr id="7" name="Grupo 6">
            <a:extLst>
              <a:ext uri="{FF2B5EF4-FFF2-40B4-BE49-F238E27FC236}">
                <a16:creationId xmlns:a16="http://schemas.microsoft.com/office/drawing/2014/main" id="{4C7311C3-C9A9-44E5-ADB5-6EE7AE8B2E7D}"/>
              </a:ext>
            </a:extLst>
          </p:cNvPr>
          <p:cNvGrpSpPr/>
          <p:nvPr/>
        </p:nvGrpSpPr>
        <p:grpSpPr>
          <a:xfrm>
            <a:off x="1245507" y="525740"/>
            <a:ext cx="10513786" cy="8514404"/>
            <a:chOff x="1518557" y="281253"/>
            <a:chExt cx="9677400" cy="7268537"/>
          </a:xfrm>
        </p:grpSpPr>
        <p:pic>
          <p:nvPicPr>
            <p:cNvPr id="6" name="Imagen 5">
              <a:extLst>
                <a:ext uri="{FF2B5EF4-FFF2-40B4-BE49-F238E27FC236}">
                  <a16:creationId xmlns:a16="http://schemas.microsoft.com/office/drawing/2014/main" id="{8ACF58DB-1725-4E74-8A7B-3951CECEABB6}"/>
                </a:ext>
              </a:extLst>
            </p:cNvPr>
            <p:cNvPicPr>
              <a:picLocks noChangeAspect="1"/>
            </p:cNvPicPr>
            <p:nvPr/>
          </p:nvPicPr>
          <p:blipFill>
            <a:blip r:embed="rId2"/>
            <a:stretch>
              <a:fillRect/>
            </a:stretch>
          </p:blipFill>
          <p:spPr>
            <a:xfrm>
              <a:off x="1518557" y="4739915"/>
              <a:ext cx="9677400" cy="2809875"/>
            </a:xfrm>
            <a:prstGeom prst="rect">
              <a:avLst/>
            </a:prstGeom>
          </p:spPr>
        </p:pic>
        <p:pic>
          <p:nvPicPr>
            <p:cNvPr id="3" name="Imagen 2">
              <a:extLst>
                <a:ext uri="{FF2B5EF4-FFF2-40B4-BE49-F238E27FC236}">
                  <a16:creationId xmlns:a16="http://schemas.microsoft.com/office/drawing/2014/main" id="{33635F6A-2C62-47C0-8F00-F8E579168B8A}"/>
                </a:ext>
              </a:extLst>
            </p:cNvPr>
            <p:cNvPicPr>
              <a:picLocks noChangeAspect="1"/>
            </p:cNvPicPr>
            <p:nvPr/>
          </p:nvPicPr>
          <p:blipFill rotWithShape="1">
            <a:blip r:embed="rId3"/>
            <a:srcRect b="7618"/>
            <a:stretch/>
          </p:blipFill>
          <p:spPr>
            <a:xfrm>
              <a:off x="1518557" y="281253"/>
              <a:ext cx="9677400" cy="4813261"/>
            </a:xfrm>
            <a:prstGeom prst="rect">
              <a:avLst/>
            </a:prstGeom>
          </p:spPr>
        </p:pic>
      </p:grpSp>
    </p:spTree>
    <p:extLst>
      <p:ext uri="{BB962C8B-B14F-4D97-AF65-F5344CB8AC3E}">
        <p14:creationId xmlns:p14="http://schemas.microsoft.com/office/powerpoint/2010/main" val="3512073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DC90AA3-2EB0-4CC7-8444-D6BBAECF52D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24</a:t>
            </a:fld>
            <a:endParaRPr lang="es-ES"/>
          </a:p>
        </p:txBody>
      </p:sp>
      <p:grpSp>
        <p:nvGrpSpPr>
          <p:cNvPr id="9" name="Grupo 8">
            <a:extLst>
              <a:ext uri="{FF2B5EF4-FFF2-40B4-BE49-F238E27FC236}">
                <a16:creationId xmlns:a16="http://schemas.microsoft.com/office/drawing/2014/main" id="{9FA1584F-4854-4C98-9034-C2FE998F2C61}"/>
              </a:ext>
            </a:extLst>
          </p:cNvPr>
          <p:cNvGrpSpPr/>
          <p:nvPr/>
        </p:nvGrpSpPr>
        <p:grpSpPr>
          <a:xfrm>
            <a:off x="1596571" y="467686"/>
            <a:ext cx="9811657" cy="8906086"/>
            <a:chOff x="1596571" y="598312"/>
            <a:chExt cx="9811657" cy="8906086"/>
          </a:xfrm>
        </p:grpSpPr>
        <p:pic>
          <p:nvPicPr>
            <p:cNvPr id="6" name="Imagen 5">
              <a:extLst>
                <a:ext uri="{FF2B5EF4-FFF2-40B4-BE49-F238E27FC236}">
                  <a16:creationId xmlns:a16="http://schemas.microsoft.com/office/drawing/2014/main" id="{43F60535-7609-4928-80E9-58D5CC3B3784}"/>
                </a:ext>
              </a:extLst>
            </p:cNvPr>
            <p:cNvPicPr>
              <a:picLocks noChangeAspect="1"/>
            </p:cNvPicPr>
            <p:nvPr/>
          </p:nvPicPr>
          <p:blipFill rotWithShape="1">
            <a:blip r:embed="rId2"/>
            <a:srcRect l="23103" t="17857" r="23884" b="19048"/>
            <a:stretch/>
          </p:blipFill>
          <p:spPr>
            <a:xfrm>
              <a:off x="1596572" y="598312"/>
              <a:ext cx="9811656" cy="6568646"/>
            </a:xfrm>
            <a:prstGeom prst="rect">
              <a:avLst/>
            </a:prstGeom>
          </p:spPr>
        </p:pic>
        <p:pic>
          <p:nvPicPr>
            <p:cNvPr id="8" name="Imagen 7">
              <a:extLst>
                <a:ext uri="{FF2B5EF4-FFF2-40B4-BE49-F238E27FC236}">
                  <a16:creationId xmlns:a16="http://schemas.microsoft.com/office/drawing/2014/main" id="{0273CF5A-C16F-4E12-807D-58129C9DF91F}"/>
                </a:ext>
              </a:extLst>
            </p:cNvPr>
            <p:cNvPicPr>
              <a:picLocks noChangeAspect="1"/>
            </p:cNvPicPr>
            <p:nvPr/>
          </p:nvPicPr>
          <p:blipFill rotWithShape="1">
            <a:blip r:embed="rId3"/>
            <a:srcRect l="23284" t="32738" r="23904" b="43849"/>
            <a:stretch/>
          </p:blipFill>
          <p:spPr>
            <a:xfrm>
              <a:off x="1596571" y="7138234"/>
              <a:ext cx="9811657" cy="2366164"/>
            </a:xfrm>
            <a:prstGeom prst="rect">
              <a:avLst/>
            </a:prstGeom>
          </p:spPr>
        </p:pic>
      </p:grpSp>
    </p:spTree>
    <p:extLst>
      <p:ext uri="{BB962C8B-B14F-4D97-AF65-F5344CB8AC3E}">
        <p14:creationId xmlns:p14="http://schemas.microsoft.com/office/powerpoint/2010/main" val="3251862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DC90AA3-2EB0-4CC7-8444-D6BBAECF52D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25</a:t>
            </a:fld>
            <a:endParaRPr lang="es-ES"/>
          </a:p>
        </p:txBody>
      </p:sp>
    </p:spTree>
    <p:extLst>
      <p:ext uri="{BB962C8B-B14F-4D97-AF65-F5344CB8AC3E}">
        <p14:creationId xmlns:p14="http://schemas.microsoft.com/office/powerpoint/2010/main" val="3997429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DC90AA3-2EB0-4CC7-8444-D6BBAECF52D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26</a:t>
            </a:fld>
            <a:endParaRPr lang="es-ES"/>
          </a:p>
        </p:txBody>
      </p:sp>
    </p:spTree>
    <p:extLst>
      <p:ext uri="{BB962C8B-B14F-4D97-AF65-F5344CB8AC3E}">
        <p14:creationId xmlns:p14="http://schemas.microsoft.com/office/powerpoint/2010/main" val="21079944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1DC90AA3-2EB0-4CC7-8444-D6BBAECF52D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ES" smtClean="0"/>
              <a:t>27</a:t>
            </a:fld>
            <a:endParaRPr lang="es-ES"/>
          </a:p>
        </p:txBody>
      </p:sp>
    </p:spTree>
    <p:extLst>
      <p:ext uri="{BB962C8B-B14F-4D97-AF65-F5344CB8AC3E}">
        <p14:creationId xmlns:p14="http://schemas.microsoft.com/office/powerpoint/2010/main" val="3312245146"/>
      </p:ext>
    </p:extLst>
  </p:cSld>
  <p:clrMapOvr>
    <a:masterClrMapping/>
  </p:clrMapOvr>
</p:sld>
</file>

<file path=ppt/theme/theme1.xml><?xml version="1.0" encoding="utf-8"?>
<a:theme xmlns:a="http://schemas.openxmlformats.org/drawingml/2006/main" name="3_Profundidad">
  <a:themeElements>
    <a:clrScheme name="Profundidad">
      <a:dk1>
        <a:srgbClr val="000000"/>
      </a:dk1>
      <a:lt1>
        <a:srgbClr val="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TotalTime>
  <Words>5182</Words>
  <Application>Microsoft Office PowerPoint</Application>
  <PresentationFormat>Personalizado</PresentationFormat>
  <Paragraphs>131</Paragraphs>
  <Slides>27</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27</vt:i4>
      </vt:variant>
    </vt:vector>
  </HeadingPairs>
  <TitlesOfParts>
    <vt:vector size="33" baseType="lpstr">
      <vt:lpstr>Merriweather Sans</vt:lpstr>
      <vt:lpstr>Arial</vt:lpstr>
      <vt:lpstr>Century</vt:lpstr>
      <vt:lpstr>Corbel</vt:lpstr>
      <vt:lpstr>Calibri</vt:lpstr>
      <vt:lpstr>3_Profundidad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mario ormeño</dc:creator>
  <cp:lastModifiedBy>Andrés Lucero Leiva</cp:lastModifiedBy>
  <cp:revision>18</cp:revision>
  <dcterms:modified xsi:type="dcterms:W3CDTF">2022-01-17T13:43:17Z</dcterms:modified>
</cp:coreProperties>
</file>