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48" r:id="rId1"/>
    <p:sldMasterId id="2147483661" r:id="rId2"/>
  </p:sldMasterIdLst>
  <p:notesMasterIdLst>
    <p:notesMasterId r:id="rId28"/>
  </p:notesMasterIdLst>
  <p:sldIdLst>
    <p:sldId id="392" r:id="rId3"/>
    <p:sldId id="430" r:id="rId4"/>
    <p:sldId id="405" r:id="rId5"/>
    <p:sldId id="348" r:id="rId6"/>
    <p:sldId id="426" r:id="rId7"/>
    <p:sldId id="431" r:id="rId8"/>
    <p:sldId id="432" r:id="rId9"/>
    <p:sldId id="433" r:id="rId10"/>
    <p:sldId id="407" r:id="rId11"/>
    <p:sldId id="428" r:id="rId12"/>
    <p:sldId id="434" r:id="rId13"/>
    <p:sldId id="408" r:id="rId14"/>
    <p:sldId id="435" r:id="rId15"/>
    <p:sldId id="425" r:id="rId16"/>
    <p:sldId id="436" r:id="rId17"/>
    <p:sldId id="437" r:id="rId18"/>
    <p:sldId id="438" r:id="rId19"/>
    <p:sldId id="441" r:id="rId20"/>
    <p:sldId id="445" r:id="rId21"/>
    <p:sldId id="446" r:id="rId22"/>
    <p:sldId id="439" r:id="rId23"/>
    <p:sldId id="442" r:id="rId24"/>
    <p:sldId id="440" r:id="rId25"/>
    <p:sldId id="443" r:id="rId26"/>
    <p:sldId id="388" r:id="rId27"/>
  </p:sldIdLst>
  <p:sldSz cx="9144000" cy="6858000" type="screen4x3"/>
  <p:notesSz cx="6858000" cy="9144000"/>
  <p:defaultTextStyle>
    <a:defPPr>
      <a:defRPr lang="es-E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4283">
          <p15:clr>
            <a:srgbClr val="A4A3A4"/>
          </p15:clr>
        </p15:guide>
        <p15:guide id="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0" autoAdjust="0"/>
    <p:restoredTop sz="95066" autoAdjust="0"/>
  </p:normalViewPr>
  <p:slideViewPr>
    <p:cSldViewPr snapToGrid="0">
      <p:cViewPr varScale="1">
        <p:scale>
          <a:sx n="112" d="100"/>
          <a:sy n="112" d="100"/>
        </p:scale>
        <p:origin x="1800" y="176"/>
      </p:cViewPr>
      <p:guideLst>
        <p:guide orient="horz" pos="4283"/>
        <p:guide/>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1457D292-80A8-5473-0859-F71E50480E6A}"/>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b="0">
                <a:latin typeface="Arial" panose="020B0604020202020204" pitchFamily="34" charset="0"/>
              </a:defRPr>
            </a:lvl1pPr>
          </a:lstStyle>
          <a:p>
            <a:pPr>
              <a:defRPr/>
            </a:pPr>
            <a:endParaRPr lang="es-ES" altLang="es-CL"/>
          </a:p>
        </p:txBody>
      </p:sp>
      <p:sp>
        <p:nvSpPr>
          <p:cNvPr id="5123" name="Rectangle 3">
            <a:extLst>
              <a:ext uri="{FF2B5EF4-FFF2-40B4-BE49-F238E27FC236}">
                <a16:creationId xmlns:a16="http://schemas.microsoft.com/office/drawing/2014/main" id="{1B621FB1-2058-8E9A-9845-A73FE08A43D2}"/>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b="0">
                <a:latin typeface="Arial" panose="020B0604020202020204" pitchFamily="34" charset="0"/>
              </a:defRPr>
            </a:lvl1pPr>
          </a:lstStyle>
          <a:p>
            <a:pPr>
              <a:defRPr/>
            </a:pPr>
            <a:endParaRPr lang="es-ES" altLang="es-CL"/>
          </a:p>
        </p:txBody>
      </p:sp>
      <p:sp>
        <p:nvSpPr>
          <p:cNvPr id="3076" name="Rectangle 4">
            <a:extLst>
              <a:ext uri="{FF2B5EF4-FFF2-40B4-BE49-F238E27FC236}">
                <a16:creationId xmlns:a16="http://schemas.microsoft.com/office/drawing/2014/main" id="{681893E6-250D-9E8C-3A77-239F036868E8}"/>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32559131-40FE-8486-F964-49DCA948E5BF}"/>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s-ES" altLang="es-CL" noProof="0"/>
              <a:t>Haga clic para modificar el estilo de texto del patrón</a:t>
            </a:r>
          </a:p>
          <a:p>
            <a:pPr lvl="1"/>
            <a:r>
              <a:rPr lang="es-ES" altLang="es-CL" noProof="0"/>
              <a:t>Segundo nivel</a:t>
            </a:r>
          </a:p>
          <a:p>
            <a:pPr lvl="2"/>
            <a:r>
              <a:rPr lang="es-ES" altLang="es-CL" noProof="0"/>
              <a:t>Tercer nivel</a:t>
            </a:r>
          </a:p>
          <a:p>
            <a:pPr lvl="3"/>
            <a:r>
              <a:rPr lang="es-ES" altLang="es-CL" noProof="0"/>
              <a:t>Cuarto nivel</a:t>
            </a:r>
          </a:p>
          <a:p>
            <a:pPr lvl="4"/>
            <a:r>
              <a:rPr lang="es-ES" altLang="es-CL" noProof="0"/>
              <a:t>Quinto nivel</a:t>
            </a:r>
          </a:p>
        </p:txBody>
      </p:sp>
      <p:sp>
        <p:nvSpPr>
          <p:cNvPr id="5126" name="Rectangle 6">
            <a:extLst>
              <a:ext uri="{FF2B5EF4-FFF2-40B4-BE49-F238E27FC236}">
                <a16:creationId xmlns:a16="http://schemas.microsoft.com/office/drawing/2014/main" id="{1F09C14B-D08C-8A42-E5B0-1148211852C8}"/>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b="0">
                <a:latin typeface="Arial" panose="020B0604020202020204" pitchFamily="34" charset="0"/>
              </a:defRPr>
            </a:lvl1pPr>
          </a:lstStyle>
          <a:p>
            <a:pPr>
              <a:defRPr/>
            </a:pPr>
            <a:endParaRPr lang="es-ES" altLang="es-CL"/>
          </a:p>
        </p:txBody>
      </p:sp>
      <p:sp>
        <p:nvSpPr>
          <p:cNvPr id="5127" name="Rectangle 7">
            <a:extLst>
              <a:ext uri="{FF2B5EF4-FFF2-40B4-BE49-F238E27FC236}">
                <a16:creationId xmlns:a16="http://schemas.microsoft.com/office/drawing/2014/main" id="{0F4E1EE4-78B6-E6AD-5E44-2DC3C6CD4A62}"/>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b="0"/>
            </a:lvl1pPr>
          </a:lstStyle>
          <a:p>
            <a:fld id="{D4073653-9D7E-B943-B775-989A34640BA0}" type="slidenum">
              <a:rPr lang="es-ES" altLang="es-CL"/>
              <a:pPr/>
              <a:t>‹Nº›</a:t>
            </a:fld>
            <a:endParaRPr lang="es-ES" alt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6E610E2D-E64E-9A03-98D8-320519EBABF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8F53A902-315C-EE45-A7B5-300D46B0CD18}" type="slidenum">
              <a:rPr lang="es-ES" altLang="es-CL" b="0">
                <a:solidFill>
                  <a:srgbClr val="000000"/>
                </a:solidFill>
              </a:rPr>
              <a:pPr/>
              <a:t>1</a:t>
            </a:fld>
            <a:endParaRPr lang="es-ES" altLang="es-CL" b="0">
              <a:solidFill>
                <a:srgbClr val="000000"/>
              </a:solidFill>
            </a:endParaRPr>
          </a:p>
        </p:txBody>
      </p:sp>
      <p:sp>
        <p:nvSpPr>
          <p:cNvPr id="5123" name="Rectangle 2">
            <a:extLst>
              <a:ext uri="{FF2B5EF4-FFF2-40B4-BE49-F238E27FC236}">
                <a16:creationId xmlns:a16="http://schemas.microsoft.com/office/drawing/2014/main" id="{106DBFB5-A507-8C13-D8CB-BA69CF07BD4E}"/>
              </a:ext>
            </a:extLst>
          </p:cNvPr>
          <p:cNvSpPr>
            <a:spLocks noRot="1" noChangeArrowheads="1" noTextEdit="1"/>
          </p:cNvSpPr>
          <p:nvPr>
            <p:ph type="sldImg"/>
          </p:nvPr>
        </p:nvSpPr>
        <p:spPr>
          <a:ln/>
        </p:spPr>
      </p:sp>
      <p:sp>
        <p:nvSpPr>
          <p:cNvPr id="5124" name="Rectangle 3">
            <a:extLst>
              <a:ext uri="{FF2B5EF4-FFF2-40B4-BE49-F238E27FC236}">
                <a16:creationId xmlns:a16="http://schemas.microsoft.com/office/drawing/2014/main" id="{330B9821-44E7-D2D9-A546-E69B817B6F5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imagen de diapositiva 1">
            <a:extLst>
              <a:ext uri="{FF2B5EF4-FFF2-40B4-BE49-F238E27FC236}">
                <a16:creationId xmlns:a16="http://schemas.microsoft.com/office/drawing/2014/main" id="{D881D064-F5C0-F605-7171-6B017DBB5BFB}"/>
              </a:ext>
            </a:extLst>
          </p:cNvPr>
          <p:cNvSpPr>
            <a:spLocks noGrp="1" noRot="1" noChangeAspect="1" noTextEdit="1"/>
          </p:cNvSpPr>
          <p:nvPr>
            <p:ph type="sldImg"/>
          </p:nvPr>
        </p:nvSpPr>
        <p:spPr>
          <a:ln/>
        </p:spPr>
      </p:sp>
      <p:sp>
        <p:nvSpPr>
          <p:cNvPr id="22531" name="Marcador de notas 2">
            <a:extLst>
              <a:ext uri="{FF2B5EF4-FFF2-40B4-BE49-F238E27FC236}">
                <a16:creationId xmlns:a16="http://schemas.microsoft.com/office/drawing/2014/main" id="{36020BDC-FE61-3B27-12BF-7986C5306F7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22532" name="Marcador de número de diapositiva 3">
            <a:extLst>
              <a:ext uri="{FF2B5EF4-FFF2-40B4-BE49-F238E27FC236}">
                <a16:creationId xmlns:a16="http://schemas.microsoft.com/office/drawing/2014/main" id="{3F45EA5C-22B0-9C67-B0C4-BC65AB687A5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0466402B-6ACA-CC44-A46C-AF3FB1F20317}" type="slidenum">
              <a:rPr lang="es-ES" altLang="es-CL" b="0"/>
              <a:pPr/>
              <a:t>16</a:t>
            </a:fld>
            <a:endParaRPr lang="es-ES" altLang="es-CL" b="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Marcador de imagen de diapositiva 1">
            <a:extLst>
              <a:ext uri="{FF2B5EF4-FFF2-40B4-BE49-F238E27FC236}">
                <a16:creationId xmlns:a16="http://schemas.microsoft.com/office/drawing/2014/main" id="{84442E6F-8398-70FC-833D-6078FB42E878}"/>
              </a:ext>
            </a:extLst>
          </p:cNvPr>
          <p:cNvSpPr>
            <a:spLocks noGrp="1" noRot="1" noChangeAspect="1" noTextEdit="1"/>
          </p:cNvSpPr>
          <p:nvPr>
            <p:ph type="sldImg"/>
          </p:nvPr>
        </p:nvSpPr>
        <p:spPr>
          <a:ln/>
        </p:spPr>
      </p:sp>
      <p:sp>
        <p:nvSpPr>
          <p:cNvPr id="25603" name="Marcador de notas 2">
            <a:extLst>
              <a:ext uri="{FF2B5EF4-FFF2-40B4-BE49-F238E27FC236}">
                <a16:creationId xmlns:a16="http://schemas.microsoft.com/office/drawing/2014/main" id="{B85EAB63-6592-0A87-9541-CE981BE5C02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25604" name="Marcador de número de diapositiva 3">
            <a:extLst>
              <a:ext uri="{FF2B5EF4-FFF2-40B4-BE49-F238E27FC236}">
                <a16:creationId xmlns:a16="http://schemas.microsoft.com/office/drawing/2014/main" id="{3076FF7A-C428-3541-D33B-80DD49FD207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167FCCEE-6933-D646-BB91-AC7D1F7CDBAC}" type="slidenum">
              <a:rPr lang="es-ES" altLang="es-CL" b="0"/>
              <a:pPr/>
              <a:t>18</a:t>
            </a:fld>
            <a:endParaRPr lang="es-ES" altLang="es-CL" b="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Marcador de imagen de diapositiva 1">
            <a:extLst>
              <a:ext uri="{FF2B5EF4-FFF2-40B4-BE49-F238E27FC236}">
                <a16:creationId xmlns:a16="http://schemas.microsoft.com/office/drawing/2014/main" id="{66AF637E-32FB-971F-D626-0268F0296503}"/>
              </a:ext>
            </a:extLst>
          </p:cNvPr>
          <p:cNvSpPr>
            <a:spLocks noGrp="1" noRot="1" noChangeAspect="1" noTextEdit="1"/>
          </p:cNvSpPr>
          <p:nvPr>
            <p:ph type="sldImg"/>
          </p:nvPr>
        </p:nvSpPr>
        <p:spPr>
          <a:ln/>
        </p:spPr>
      </p:sp>
      <p:sp>
        <p:nvSpPr>
          <p:cNvPr id="27651" name="Marcador de notas 2">
            <a:extLst>
              <a:ext uri="{FF2B5EF4-FFF2-40B4-BE49-F238E27FC236}">
                <a16:creationId xmlns:a16="http://schemas.microsoft.com/office/drawing/2014/main" id="{66614604-D3D7-7E38-3446-533BEED3F27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27652" name="Marcador de número de diapositiva 3">
            <a:extLst>
              <a:ext uri="{FF2B5EF4-FFF2-40B4-BE49-F238E27FC236}">
                <a16:creationId xmlns:a16="http://schemas.microsoft.com/office/drawing/2014/main" id="{1570AD5C-D18B-C963-5C1E-396033C8C6E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39369C7D-AA24-114C-A853-FD577BCF5A34}" type="slidenum">
              <a:rPr lang="es-ES" altLang="es-CL" b="0"/>
              <a:pPr/>
              <a:t>19</a:t>
            </a:fld>
            <a:endParaRPr lang="es-ES" altLang="es-CL" b="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Marcador de imagen de diapositiva 1">
            <a:extLst>
              <a:ext uri="{FF2B5EF4-FFF2-40B4-BE49-F238E27FC236}">
                <a16:creationId xmlns:a16="http://schemas.microsoft.com/office/drawing/2014/main" id="{CD2568ED-3C4D-720C-3645-1CAE3FD4C0A1}"/>
              </a:ext>
            </a:extLst>
          </p:cNvPr>
          <p:cNvSpPr>
            <a:spLocks noGrp="1" noRot="1" noChangeAspect="1" noTextEdit="1"/>
          </p:cNvSpPr>
          <p:nvPr>
            <p:ph type="sldImg"/>
          </p:nvPr>
        </p:nvSpPr>
        <p:spPr>
          <a:ln/>
        </p:spPr>
      </p:sp>
      <p:sp>
        <p:nvSpPr>
          <p:cNvPr id="29699" name="Marcador de notas 2">
            <a:extLst>
              <a:ext uri="{FF2B5EF4-FFF2-40B4-BE49-F238E27FC236}">
                <a16:creationId xmlns:a16="http://schemas.microsoft.com/office/drawing/2014/main" id="{EDAD4871-42F1-7C06-2601-AB19F86E27D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29700" name="Marcador de número de diapositiva 3">
            <a:extLst>
              <a:ext uri="{FF2B5EF4-FFF2-40B4-BE49-F238E27FC236}">
                <a16:creationId xmlns:a16="http://schemas.microsoft.com/office/drawing/2014/main" id="{B1A0B34F-4EA8-53A9-136B-7BF81F2E686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A49D1F79-9DEE-B841-952A-277BD8BD3178}" type="slidenum">
              <a:rPr lang="es-ES" altLang="es-CL" b="0"/>
              <a:pPr/>
              <a:t>20</a:t>
            </a:fld>
            <a:endParaRPr lang="es-ES" altLang="es-CL" b="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arcador de imagen de diapositiva 1">
            <a:extLst>
              <a:ext uri="{FF2B5EF4-FFF2-40B4-BE49-F238E27FC236}">
                <a16:creationId xmlns:a16="http://schemas.microsoft.com/office/drawing/2014/main" id="{C2D9370E-6061-127B-E152-70029EBD5612}"/>
              </a:ext>
            </a:extLst>
          </p:cNvPr>
          <p:cNvSpPr>
            <a:spLocks noGrp="1" noRot="1" noChangeAspect="1" noTextEdit="1"/>
          </p:cNvSpPr>
          <p:nvPr>
            <p:ph type="sldImg"/>
          </p:nvPr>
        </p:nvSpPr>
        <p:spPr>
          <a:ln/>
        </p:spPr>
      </p:sp>
      <p:sp>
        <p:nvSpPr>
          <p:cNvPr id="32771" name="Marcador de notas 2">
            <a:extLst>
              <a:ext uri="{FF2B5EF4-FFF2-40B4-BE49-F238E27FC236}">
                <a16:creationId xmlns:a16="http://schemas.microsoft.com/office/drawing/2014/main" id="{C817F04D-4B22-239A-32E7-70E159258C0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32772" name="Marcador de número de diapositiva 3">
            <a:extLst>
              <a:ext uri="{FF2B5EF4-FFF2-40B4-BE49-F238E27FC236}">
                <a16:creationId xmlns:a16="http://schemas.microsoft.com/office/drawing/2014/main" id="{5E107397-66EB-23D4-1F56-065E6D67CA7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6D6A6121-4BE4-D446-A468-145DA25B7BCE}" type="slidenum">
              <a:rPr lang="es-ES" altLang="es-CL" b="0"/>
              <a:pPr/>
              <a:t>22</a:t>
            </a:fld>
            <a:endParaRPr lang="es-ES" altLang="es-CL" b="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Marcador de imagen de diapositiva 1">
            <a:extLst>
              <a:ext uri="{FF2B5EF4-FFF2-40B4-BE49-F238E27FC236}">
                <a16:creationId xmlns:a16="http://schemas.microsoft.com/office/drawing/2014/main" id="{E796DE76-858A-5D79-F4D5-945E1BCE9AC6}"/>
              </a:ext>
            </a:extLst>
          </p:cNvPr>
          <p:cNvSpPr>
            <a:spLocks noGrp="1" noRot="1" noChangeAspect="1" noTextEdit="1"/>
          </p:cNvSpPr>
          <p:nvPr>
            <p:ph type="sldImg"/>
          </p:nvPr>
        </p:nvSpPr>
        <p:spPr>
          <a:ln/>
        </p:spPr>
      </p:sp>
      <p:sp>
        <p:nvSpPr>
          <p:cNvPr id="35843" name="Marcador de notas 2">
            <a:extLst>
              <a:ext uri="{FF2B5EF4-FFF2-40B4-BE49-F238E27FC236}">
                <a16:creationId xmlns:a16="http://schemas.microsoft.com/office/drawing/2014/main" id="{1A80618C-16F3-9306-3323-31D9688FD71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L" altLang="es-CL"/>
          </a:p>
        </p:txBody>
      </p:sp>
      <p:sp>
        <p:nvSpPr>
          <p:cNvPr id="35844" name="Marcador de número de diapositiva 3">
            <a:extLst>
              <a:ext uri="{FF2B5EF4-FFF2-40B4-BE49-F238E27FC236}">
                <a16:creationId xmlns:a16="http://schemas.microsoft.com/office/drawing/2014/main" id="{6083D07F-F5B0-A939-7002-1AD960DCE48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34D67475-1D85-8B40-A4C9-98F3F2285D1E}" type="slidenum">
              <a:rPr lang="es-ES" altLang="es-CL" b="0"/>
              <a:pPr/>
              <a:t>24</a:t>
            </a:fld>
            <a:endParaRPr lang="es-ES" altLang="es-CL" b="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94834BF8-1948-37A9-CCCB-C6E4B9032BA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889C6F77-F850-0546-A052-40C8DF1CE3B6}" type="slidenum">
              <a:rPr lang="es-ES" altLang="es-CL" b="0"/>
              <a:pPr/>
              <a:t>25</a:t>
            </a:fld>
            <a:endParaRPr lang="es-ES" altLang="es-CL" b="0"/>
          </a:p>
        </p:txBody>
      </p:sp>
      <p:sp>
        <p:nvSpPr>
          <p:cNvPr id="37891" name="Rectangle 2">
            <a:extLst>
              <a:ext uri="{FF2B5EF4-FFF2-40B4-BE49-F238E27FC236}">
                <a16:creationId xmlns:a16="http://schemas.microsoft.com/office/drawing/2014/main" id="{D8138F2E-1AB7-A4B4-47D5-D96749A7BB02}"/>
              </a:ext>
            </a:extLst>
          </p:cNvPr>
          <p:cNvSpPr>
            <a:spLocks noRot="1" noChangeArrowheads="1" noTextEdit="1"/>
          </p:cNvSpPr>
          <p:nvPr>
            <p:ph type="sldImg"/>
          </p:nvPr>
        </p:nvSpPr>
        <p:spPr>
          <a:ln/>
        </p:spPr>
      </p:sp>
      <p:sp>
        <p:nvSpPr>
          <p:cNvPr id="37892" name="Rectangle 3">
            <a:extLst>
              <a:ext uri="{FF2B5EF4-FFF2-40B4-BE49-F238E27FC236}">
                <a16:creationId xmlns:a16="http://schemas.microsoft.com/office/drawing/2014/main" id="{37B19FC1-4F31-6528-06E6-4DD469A8DA1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4">
            <a:extLst>
              <a:ext uri="{FF2B5EF4-FFF2-40B4-BE49-F238E27FC236}">
                <a16:creationId xmlns:a16="http://schemas.microsoft.com/office/drawing/2014/main" id="{907086C6-7A4E-7B12-1B95-B484210D708C}"/>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8D2D56A4-8B27-D658-4942-E79E209CA61B}"/>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EC6B9701-8144-F6AF-0CD1-9F28AA48FA08}"/>
              </a:ext>
            </a:extLst>
          </p:cNvPr>
          <p:cNvSpPr>
            <a:spLocks noGrp="1" noChangeArrowheads="1"/>
          </p:cNvSpPr>
          <p:nvPr>
            <p:ph type="sldNum" sz="quarter" idx="12"/>
          </p:nvPr>
        </p:nvSpPr>
        <p:spPr>
          <a:ln/>
        </p:spPr>
        <p:txBody>
          <a:bodyPr/>
          <a:lstStyle>
            <a:lvl1pPr>
              <a:defRPr/>
            </a:lvl1pPr>
          </a:lstStyle>
          <a:p>
            <a:fld id="{59606AFE-B119-8E4D-B56F-2CC432D6FA17}" type="slidenum">
              <a:rPr lang="es-ES" altLang="es-CL"/>
              <a:pPr/>
              <a:t>‹Nº›</a:t>
            </a:fld>
            <a:endParaRPr lang="es-ES" altLang="es-CL"/>
          </a:p>
        </p:txBody>
      </p:sp>
    </p:spTree>
    <p:extLst>
      <p:ext uri="{BB962C8B-B14F-4D97-AF65-F5344CB8AC3E}">
        <p14:creationId xmlns:p14="http://schemas.microsoft.com/office/powerpoint/2010/main" val="2266293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270389BF-77C0-A84D-8ED7-CC6EB3DDE9E6}"/>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AA406579-EE56-2E4F-A33F-F8505466626E}"/>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57058883-1E04-C406-EA77-59CF764D4621}"/>
              </a:ext>
            </a:extLst>
          </p:cNvPr>
          <p:cNvSpPr>
            <a:spLocks noGrp="1" noChangeArrowheads="1"/>
          </p:cNvSpPr>
          <p:nvPr>
            <p:ph type="sldNum" sz="quarter" idx="12"/>
          </p:nvPr>
        </p:nvSpPr>
        <p:spPr>
          <a:ln/>
        </p:spPr>
        <p:txBody>
          <a:bodyPr/>
          <a:lstStyle>
            <a:lvl1pPr>
              <a:defRPr/>
            </a:lvl1pPr>
          </a:lstStyle>
          <a:p>
            <a:fld id="{503B099A-9AFB-8141-8FCA-ABDAACE6F341}" type="slidenum">
              <a:rPr lang="es-ES" altLang="es-CL"/>
              <a:pPr/>
              <a:t>‹Nº›</a:t>
            </a:fld>
            <a:endParaRPr lang="es-ES" altLang="es-CL"/>
          </a:p>
        </p:txBody>
      </p:sp>
    </p:spTree>
    <p:extLst>
      <p:ext uri="{BB962C8B-B14F-4D97-AF65-F5344CB8AC3E}">
        <p14:creationId xmlns:p14="http://schemas.microsoft.com/office/powerpoint/2010/main" val="461660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4">
            <a:extLst>
              <a:ext uri="{FF2B5EF4-FFF2-40B4-BE49-F238E27FC236}">
                <a16:creationId xmlns:a16="http://schemas.microsoft.com/office/drawing/2014/main" id="{3537DDE8-28F5-4A43-5820-A0FE51102742}"/>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908B92AB-6C9E-AEDA-FC7E-C52ECEF71BDA}"/>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1C212B25-6360-6014-B837-0D0A1F1C20D6}"/>
              </a:ext>
            </a:extLst>
          </p:cNvPr>
          <p:cNvSpPr>
            <a:spLocks noGrp="1" noChangeArrowheads="1"/>
          </p:cNvSpPr>
          <p:nvPr>
            <p:ph type="sldNum" sz="quarter" idx="12"/>
          </p:nvPr>
        </p:nvSpPr>
        <p:spPr>
          <a:ln/>
        </p:spPr>
        <p:txBody>
          <a:bodyPr/>
          <a:lstStyle>
            <a:lvl1pPr>
              <a:defRPr/>
            </a:lvl1pPr>
          </a:lstStyle>
          <a:p>
            <a:fld id="{CC1FDBC7-EAC4-C342-8AE0-A0FCE9AF4964}" type="slidenum">
              <a:rPr lang="es-ES" altLang="es-CL"/>
              <a:pPr/>
              <a:t>‹Nº›</a:t>
            </a:fld>
            <a:endParaRPr lang="es-ES" altLang="es-CL"/>
          </a:p>
        </p:txBody>
      </p:sp>
    </p:spTree>
    <p:extLst>
      <p:ext uri="{BB962C8B-B14F-4D97-AF65-F5344CB8AC3E}">
        <p14:creationId xmlns:p14="http://schemas.microsoft.com/office/powerpoint/2010/main" val="731814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8200" y="1600200"/>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a:extLst>
              <a:ext uri="{FF2B5EF4-FFF2-40B4-BE49-F238E27FC236}">
                <a16:creationId xmlns:a16="http://schemas.microsoft.com/office/drawing/2014/main" id="{19D9548A-6A2C-EC88-2C36-CFD2A1439D1F}"/>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6" name="Rectangle 5">
            <a:extLst>
              <a:ext uri="{FF2B5EF4-FFF2-40B4-BE49-F238E27FC236}">
                <a16:creationId xmlns:a16="http://schemas.microsoft.com/office/drawing/2014/main" id="{470AD907-E872-B9E3-2FF1-1AA4724F295E}"/>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7" name="Rectangle 6">
            <a:extLst>
              <a:ext uri="{FF2B5EF4-FFF2-40B4-BE49-F238E27FC236}">
                <a16:creationId xmlns:a16="http://schemas.microsoft.com/office/drawing/2014/main" id="{DF9B18FD-9BBD-8677-64D2-22E803BD59E3}"/>
              </a:ext>
            </a:extLst>
          </p:cNvPr>
          <p:cNvSpPr>
            <a:spLocks noGrp="1" noChangeArrowheads="1"/>
          </p:cNvSpPr>
          <p:nvPr>
            <p:ph type="sldNum" sz="quarter" idx="12"/>
          </p:nvPr>
        </p:nvSpPr>
        <p:spPr>
          <a:ln/>
        </p:spPr>
        <p:txBody>
          <a:bodyPr/>
          <a:lstStyle>
            <a:lvl1pPr>
              <a:defRPr/>
            </a:lvl1pPr>
          </a:lstStyle>
          <a:p>
            <a:fld id="{CBA614D5-9ADE-9D42-BBA0-05F22CF9D8D1}" type="slidenum">
              <a:rPr lang="es-ES" altLang="es-CL"/>
              <a:pPr/>
              <a:t>‹Nº›</a:t>
            </a:fld>
            <a:endParaRPr lang="es-ES" altLang="es-CL"/>
          </a:p>
        </p:txBody>
      </p:sp>
    </p:spTree>
    <p:extLst>
      <p:ext uri="{BB962C8B-B14F-4D97-AF65-F5344CB8AC3E}">
        <p14:creationId xmlns:p14="http://schemas.microsoft.com/office/powerpoint/2010/main" val="2255416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a:extLst>
              <a:ext uri="{FF2B5EF4-FFF2-40B4-BE49-F238E27FC236}">
                <a16:creationId xmlns:a16="http://schemas.microsoft.com/office/drawing/2014/main" id="{366FADAE-3981-09A1-E40B-907F2C999B64}"/>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8" name="Rectangle 5">
            <a:extLst>
              <a:ext uri="{FF2B5EF4-FFF2-40B4-BE49-F238E27FC236}">
                <a16:creationId xmlns:a16="http://schemas.microsoft.com/office/drawing/2014/main" id="{DEF0E981-406A-6A5C-E55B-5B9DD3AC72D5}"/>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9" name="Rectangle 6">
            <a:extLst>
              <a:ext uri="{FF2B5EF4-FFF2-40B4-BE49-F238E27FC236}">
                <a16:creationId xmlns:a16="http://schemas.microsoft.com/office/drawing/2014/main" id="{A5516AFB-35FC-42AD-6A00-BC8562EDFF66}"/>
              </a:ext>
            </a:extLst>
          </p:cNvPr>
          <p:cNvSpPr>
            <a:spLocks noGrp="1" noChangeArrowheads="1"/>
          </p:cNvSpPr>
          <p:nvPr>
            <p:ph type="sldNum" sz="quarter" idx="12"/>
          </p:nvPr>
        </p:nvSpPr>
        <p:spPr>
          <a:ln/>
        </p:spPr>
        <p:txBody>
          <a:bodyPr/>
          <a:lstStyle>
            <a:lvl1pPr>
              <a:defRPr/>
            </a:lvl1pPr>
          </a:lstStyle>
          <a:p>
            <a:fld id="{16A72147-2E19-8444-A913-99C9B611E99E}" type="slidenum">
              <a:rPr lang="es-ES" altLang="es-CL"/>
              <a:pPr/>
              <a:t>‹Nº›</a:t>
            </a:fld>
            <a:endParaRPr lang="es-ES" altLang="es-CL"/>
          </a:p>
        </p:txBody>
      </p:sp>
    </p:spTree>
    <p:extLst>
      <p:ext uri="{BB962C8B-B14F-4D97-AF65-F5344CB8AC3E}">
        <p14:creationId xmlns:p14="http://schemas.microsoft.com/office/powerpoint/2010/main" val="1282231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4">
            <a:extLst>
              <a:ext uri="{FF2B5EF4-FFF2-40B4-BE49-F238E27FC236}">
                <a16:creationId xmlns:a16="http://schemas.microsoft.com/office/drawing/2014/main" id="{DB9B83D8-31D3-4C8C-7679-D05AF6F74E0B}"/>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4" name="Rectangle 5">
            <a:extLst>
              <a:ext uri="{FF2B5EF4-FFF2-40B4-BE49-F238E27FC236}">
                <a16:creationId xmlns:a16="http://schemas.microsoft.com/office/drawing/2014/main" id="{5225C1EF-16AE-043A-3120-5378E9EF620B}"/>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5" name="Rectangle 6">
            <a:extLst>
              <a:ext uri="{FF2B5EF4-FFF2-40B4-BE49-F238E27FC236}">
                <a16:creationId xmlns:a16="http://schemas.microsoft.com/office/drawing/2014/main" id="{C7037CF5-BC7D-8528-F351-BAE2D48FC8BA}"/>
              </a:ext>
            </a:extLst>
          </p:cNvPr>
          <p:cNvSpPr>
            <a:spLocks noGrp="1" noChangeArrowheads="1"/>
          </p:cNvSpPr>
          <p:nvPr>
            <p:ph type="sldNum" sz="quarter" idx="12"/>
          </p:nvPr>
        </p:nvSpPr>
        <p:spPr>
          <a:ln/>
        </p:spPr>
        <p:txBody>
          <a:bodyPr/>
          <a:lstStyle>
            <a:lvl1pPr>
              <a:defRPr/>
            </a:lvl1pPr>
          </a:lstStyle>
          <a:p>
            <a:fld id="{40EB1B89-2A9D-084C-BD22-1A9A81CEA329}" type="slidenum">
              <a:rPr lang="es-ES" altLang="es-CL"/>
              <a:pPr/>
              <a:t>‹Nº›</a:t>
            </a:fld>
            <a:endParaRPr lang="es-ES" altLang="es-CL"/>
          </a:p>
        </p:txBody>
      </p:sp>
    </p:spTree>
    <p:extLst>
      <p:ext uri="{BB962C8B-B14F-4D97-AF65-F5344CB8AC3E}">
        <p14:creationId xmlns:p14="http://schemas.microsoft.com/office/powerpoint/2010/main" val="526196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954DFD1-A2F5-6838-94B0-A624D12CCB09}"/>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3" name="Rectangle 5">
            <a:extLst>
              <a:ext uri="{FF2B5EF4-FFF2-40B4-BE49-F238E27FC236}">
                <a16:creationId xmlns:a16="http://schemas.microsoft.com/office/drawing/2014/main" id="{817C8005-F2DC-1FEE-6A61-F83678F476D6}"/>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4" name="Rectangle 6">
            <a:extLst>
              <a:ext uri="{FF2B5EF4-FFF2-40B4-BE49-F238E27FC236}">
                <a16:creationId xmlns:a16="http://schemas.microsoft.com/office/drawing/2014/main" id="{613ABD6A-94CA-AE43-1CAA-6E8F4086B08B}"/>
              </a:ext>
            </a:extLst>
          </p:cNvPr>
          <p:cNvSpPr>
            <a:spLocks noGrp="1" noChangeArrowheads="1"/>
          </p:cNvSpPr>
          <p:nvPr>
            <p:ph type="sldNum" sz="quarter" idx="12"/>
          </p:nvPr>
        </p:nvSpPr>
        <p:spPr>
          <a:ln/>
        </p:spPr>
        <p:txBody>
          <a:bodyPr/>
          <a:lstStyle>
            <a:lvl1pPr>
              <a:defRPr/>
            </a:lvl1pPr>
          </a:lstStyle>
          <a:p>
            <a:fld id="{D7FE580B-E8FD-814E-9D7D-67424D7CDA65}" type="slidenum">
              <a:rPr lang="es-ES" altLang="es-CL"/>
              <a:pPr/>
              <a:t>‹Nº›</a:t>
            </a:fld>
            <a:endParaRPr lang="es-ES" altLang="es-CL"/>
          </a:p>
        </p:txBody>
      </p:sp>
    </p:spTree>
    <p:extLst>
      <p:ext uri="{BB962C8B-B14F-4D97-AF65-F5344CB8AC3E}">
        <p14:creationId xmlns:p14="http://schemas.microsoft.com/office/powerpoint/2010/main" val="3535071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E45BA2DE-A291-B22A-E5B8-89AD0FDB8F97}"/>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6" name="Rectangle 5">
            <a:extLst>
              <a:ext uri="{FF2B5EF4-FFF2-40B4-BE49-F238E27FC236}">
                <a16:creationId xmlns:a16="http://schemas.microsoft.com/office/drawing/2014/main" id="{8B34F62A-94C0-F974-43EF-13114A07DA18}"/>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7" name="Rectangle 6">
            <a:extLst>
              <a:ext uri="{FF2B5EF4-FFF2-40B4-BE49-F238E27FC236}">
                <a16:creationId xmlns:a16="http://schemas.microsoft.com/office/drawing/2014/main" id="{0CE5D1D1-2E38-2FFD-2072-3AC63E2A26F1}"/>
              </a:ext>
            </a:extLst>
          </p:cNvPr>
          <p:cNvSpPr>
            <a:spLocks noGrp="1" noChangeArrowheads="1"/>
          </p:cNvSpPr>
          <p:nvPr>
            <p:ph type="sldNum" sz="quarter" idx="12"/>
          </p:nvPr>
        </p:nvSpPr>
        <p:spPr>
          <a:ln/>
        </p:spPr>
        <p:txBody>
          <a:bodyPr/>
          <a:lstStyle>
            <a:lvl1pPr>
              <a:defRPr/>
            </a:lvl1pPr>
          </a:lstStyle>
          <a:p>
            <a:fld id="{D36A14E0-00B7-E849-9CDE-247DAF8C1876}" type="slidenum">
              <a:rPr lang="es-ES" altLang="es-CL"/>
              <a:pPr/>
              <a:t>‹Nº›</a:t>
            </a:fld>
            <a:endParaRPr lang="es-ES" altLang="es-CL"/>
          </a:p>
        </p:txBody>
      </p:sp>
    </p:spTree>
    <p:extLst>
      <p:ext uri="{BB962C8B-B14F-4D97-AF65-F5344CB8AC3E}">
        <p14:creationId xmlns:p14="http://schemas.microsoft.com/office/powerpoint/2010/main" val="1302835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E3CEAC64-A299-D7F1-C6F4-1C91AB0169E5}"/>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6" name="Rectangle 5">
            <a:extLst>
              <a:ext uri="{FF2B5EF4-FFF2-40B4-BE49-F238E27FC236}">
                <a16:creationId xmlns:a16="http://schemas.microsoft.com/office/drawing/2014/main" id="{91A88B0D-7BC5-7635-4003-5FCC3025A45A}"/>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7" name="Rectangle 6">
            <a:extLst>
              <a:ext uri="{FF2B5EF4-FFF2-40B4-BE49-F238E27FC236}">
                <a16:creationId xmlns:a16="http://schemas.microsoft.com/office/drawing/2014/main" id="{32BF292E-43FB-1A90-D0DB-5CB51FA3C619}"/>
              </a:ext>
            </a:extLst>
          </p:cNvPr>
          <p:cNvSpPr>
            <a:spLocks noGrp="1" noChangeArrowheads="1"/>
          </p:cNvSpPr>
          <p:nvPr>
            <p:ph type="sldNum" sz="quarter" idx="12"/>
          </p:nvPr>
        </p:nvSpPr>
        <p:spPr>
          <a:ln/>
        </p:spPr>
        <p:txBody>
          <a:bodyPr/>
          <a:lstStyle>
            <a:lvl1pPr>
              <a:defRPr/>
            </a:lvl1pPr>
          </a:lstStyle>
          <a:p>
            <a:fld id="{8C8F8B77-7933-3549-A1AF-B6A8F58628EF}" type="slidenum">
              <a:rPr lang="es-ES" altLang="es-CL"/>
              <a:pPr/>
              <a:t>‹Nº›</a:t>
            </a:fld>
            <a:endParaRPr lang="es-ES" altLang="es-CL"/>
          </a:p>
        </p:txBody>
      </p:sp>
    </p:spTree>
    <p:extLst>
      <p:ext uri="{BB962C8B-B14F-4D97-AF65-F5344CB8AC3E}">
        <p14:creationId xmlns:p14="http://schemas.microsoft.com/office/powerpoint/2010/main" val="1247358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2C68A8E5-3666-B0D5-5BC5-5184070668E1}"/>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0E32B256-DF40-B30F-1AAB-68A43CCDF43D}"/>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F15A44FB-E9F2-2CC6-95D5-43D418A5C78B}"/>
              </a:ext>
            </a:extLst>
          </p:cNvPr>
          <p:cNvSpPr>
            <a:spLocks noGrp="1" noChangeArrowheads="1"/>
          </p:cNvSpPr>
          <p:nvPr>
            <p:ph type="sldNum" sz="quarter" idx="12"/>
          </p:nvPr>
        </p:nvSpPr>
        <p:spPr>
          <a:ln/>
        </p:spPr>
        <p:txBody>
          <a:bodyPr/>
          <a:lstStyle>
            <a:lvl1pPr>
              <a:defRPr/>
            </a:lvl1pPr>
          </a:lstStyle>
          <a:p>
            <a:fld id="{68EC1228-2563-7D41-80D9-CA177E4FB7ED}" type="slidenum">
              <a:rPr lang="es-ES" altLang="es-CL"/>
              <a:pPr/>
              <a:t>‹Nº›</a:t>
            </a:fld>
            <a:endParaRPr lang="es-ES" altLang="es-CL"/>
          </a:p>
        </p:txBody>
      </p:sp>
    </p:spTree>
    <p:extLst>
      <p:ext uri="{BB962C8B-B14F-4D97-AF65-F5344CB8AC3E}">
        <p14:creationId xmlns:p14="http://schemas.microsoft.com/office/powerpoint/2010/main" val="403131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B582E33E-CA45-65D9-37D2-49CA0AC460DD}"/>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302AB8B5-8670-8DC3-B942-4767DEEB77B3}"/>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61F3F182-0CFA-B449-3B58-6C93F5227F12}"/>
              </a:ext>
            </a:extLst>
          </p:cNvPr>
          <p:cNvSpPr>
            <a:spLocks noGrp="1" noChangeArrowheads="1"/>
          </p:cNvSpPr>
          <p:nvPr>
            <p:ph type="sldNum" sz="quarter" idx="12"/>
          </p:nvPr>
        </p:nvSpPr>
        <p:spPr>
          <a:ln/>
        </p:spPr>
        <p:txBody>
          <a:bodyPr/>
          <a:lstStyle>
            <a:lvl1pPr>
              <a:defRPr/>
            </a:lvl1pPr>
          </a:lstStyle>
          <a:p>
            <a:fld id="{3A3BDD0A-7AE2-EF40-887B-5E1B3E000B2B}" type="slidenum">
              <a:rPr lang="es-ES" altLang="es-CL"/>
              <a:pPr/>
              <a:t>‹Nº›</a:t>
            </a:fld>
            <a:endParaRPr lang="es-ES" altLang="es-CL"/>
          </a:p>
        </p:txBody>
      </p:sp>
    </p:spTree>
    <p:extLst>
      <p:ext uri="{BB962C8B-B14F-4D97-AF65-F5344CB8AC3E}">
        <p14:creationId xmlns:p14="http://schemas.microsoft.com/office/powerpoint/2010/main" val="1667605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Marcador de SmartArt 2"/>
          <p:cNvSpPr>
            <a:spLocks noGrp="1"/>
          </p:cNvSpPr>
          <p:nvPr>
            <p:ph type="dgm" idx="1"/>
          </p:nvPr>
        </p:nvSpPr>
        <p:spPr>
          <a:xfrm>
            <a:off x="457200" y="1600200"/>
            <a:ext cx="8229600" cy="4525963"/>
          </a:xfrm>
        </p:spPr>
        <p:txBody>
          <a:bodyPr/>
          <a:lstStyle/>
          <a:p>
            <a:pPr lvl="0"/>
            <a:endParaRPr lang="es-CL" noProof="0"/>
          </a:p>
        </p:txBody>
      </p:sp>
      <p:sp>
        <p:nvSpPr>
          <p:cNvPr id="4" name="Rectangle 4">
            <a:extLst>
              <a:ext uri="{FF2B5EF4-FFF2-40B4-BE49-F238E27FC236}">
                <a16:creationId xmlns:a16="http://schemas.microsoft.com/office/drawing/2014/main" id="{DDE17DF2-EA8E-D642-5163-6EA93CDCFAA9}"/>
              </a:ext>
            </a:extLst>
          </p:cNvPr>
          <p:cNvSpPr>
            <a:spLocks noGrp="1" noChangeArrowheads="1"/>
          </p:cNvSpPr>
          <p:nvPr>
            <p:ph type="dt" sz="half" idx="10"/>
          </p:nvPr>
        </p:nvSpPr>
        <p:spPr>
          <a:ln/>
        </p:spPr>
        <p:txBody>
          <a:bodyPr/>
          <a:lstStyle>
            <a:lvl1pPr>
              <a:defRPr/>
            </a:lvl1pPr>
          </a:lstStyle>
          <a:p>
            <a:pPr>
              <a:defRPr/>
            </a:pPr>
            <a:endParaRPr lang="es-ES" altLang="es-CL"/>
          </a:p>
        </p:txBody>
      </p:sp>
      <p:sp>
        <p:nvSpPr>
          <p:cNvPr id="5" name="Rectangle 5">
            <a:extLst>
              <a:ext uri="{FF2B5EF4-FFF2-40B4-BE49-F238E27FC236}">
                <a16:creationId xmlns:a16="http://schemas.microsoft.com/office/drawing/2014/main" id="{E0470DFF-8855-9D29-3412-F68C7FE07F03}"/>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6">
            <a:extLst>
              <a:ext uri="{FF2B5EF4-FFF2-40B4-BE49-F238E27FC236}">
                <a16:creationId xmlns:a16="http://schemas.microsoft.com/office/drawing/2014/main" id="{1B54E9C7-B10C-285D-C94A-65D9393EAC00}"/>
              </a:ext>
            </a:extLst>
          </p:cNvPr>
          <p:cNvSpPr>
            <a:spLocks noGrp="1" noChangeArrowheads="1"/>
          </p:cNvSpPr>
          <p:nvPr>
            <p:ph type="sldNum" sz="quarter" idx="12"/>
          </p:nvPr>
        </p:nvSpPr>
        <p:spPr>
          <a:ln/>
        </p:spPr>
        <p:txBody>
          <a:bodyPr/>
          <a:lstStyle>
            <a:lvl1pPr>
              <a:defRPr/>
            </a:lvl1pPr>
          </a:lstStyle>
          <a:p>
            <a:fld id="{80FC14FD-AACC-6347-83FF-08F0A3E09EC5}" type="slidenum">
              <a:rPr lang="es-ES" altLang="es-CL"/>
              <a:pPr/>
              <a:t>‹Nº›</a:t>
            </a:fld>
            <a:endParaRPr lang="es-ES" altLang="es-CL"/>
          </a:p>
        </p:txBody>
      </p:sp>
    </p:spTree>
    <p:extLst>
      <p:ext uri="{BB962C8B-B14F-4D97-AF65-F5344CB8AC3E}">
        <p14:creationId xmlns:p14="http://schemas.microsoft.com/office/powerpoint/2010/main" val="39249854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a:extLst>
              <a:ext uri="{FF2B5EF4-FFF2-40B4-BE49-F238E27FC236}">
                <a16:creationId xmlns:a16="http://schemas.microsoft.com/office/drawing/2014/main" id="{F020EEB7-79B0-50E8-09B7-2588909F0DCF}"/>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D32F0BEE-56D6-9DCB-5274-D5780DF00F0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EDD59796-6F96-CE6B-E826-864F7D4C24B4}"/>
              </a:ext>
            </a:extLst>
          </p:cNvPr>
          <p:cNvSpPr>
            <a:spLocks noGrp="1" noChangeArrowheads="1"/>
          </p:cNvSpPr>
          <p:nvPr>
            <p:ph type="sldNum" sz="quarter" idx="12"/>
          </p:nvPr>
        </p:nvSpPr>
        <p:spPr>
          <a:ln/>
        </p:spPr>
        <p:txBody>
          <a:bodyPr/>
          <a:lstStyle>
            <a:lvl1pPr>
              <a:defRPr/>
            </a:lvl1pPr>
          </a:lstStyle>
          <a:p>
            <a:fld id="{5F43F39C-4C0B-2642-B772-45F2B26C0D77}" type="slidenum">
              <a:rPr lang="es-ES" altLang="es-CL"/>
              <a:pPr/>
              <a:t>‹Nº›</a:t>
            </a:fld>
            <a:endParaRPr lang="es-ES" altLang="es-CL"/>
          </a:p>
        </p:txBody>
      </p:sp>
    </p:spTree>
    <p:extLst>
      <p:ext uri="{BB962C8B-B14F-4D97-AF65-F5344CB8AC3E}">
        <p14:creationId xmlns:p14="http://schemas.microsoft.com/office/powerpoint/2010/main" val="3018160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D9517196-E4EC-6005-1FEE-3121E23FB36C}"/>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6BC9FA84-2DED-37EE-C835-62A8B92F5F73}"/>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40F0CB0-ECFA-7289-4E46-BDE82C3E2693}"/>
              </a:ext>
            </a:extLst>
          </p:cNvPr>
          <p:cNvSpPr>
            <a:spLocks noGrp="1" noChangeArrowheads="1"/>
          </p:cNvSpPr>
          <p:nvPr>
            <p:ph type="sldNum" sz="quarter" idx="12"/>
          </p:nvPr>
        </p:nvSpPr>
        <p:spPr>
          <a:ln/>
        </p:spPr>
        <p:txBody>
          <a:bodyPr/>
          <a:lstStyle>
            <a:lvl1pPr>
              <a:defRPr/>
            </a:lvl1pPr>
          </a:lstStyle>
          <a:p>
            <a:fld id="{78793A88-E053-3D4C-B695-45C30E1B7E38}" type="slidenum">
              <a:rPr lang="es-ES" altLang="es-CL"/>
              <a:pPr/>
              <a:t>‹Nº›</a:t>
            </a:fld>
            <a:endParaRPr lang="es-ES" altLang="es-CL"/>
          </a:p>
        </p:txBody>
      </p:sp>
    </p:spTree>
    <p:extLst>
      <p:ext uri="{BB962C8B-B14F-4D97-AF65-F5344CB8AC3E}">
        <p14:creationId xmlns:p14="http://schemas.microsoft.com/office/powerpoint/2010/main" val="1407522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16:creationId xmlns:a16="http://schemas.microsoft.com/office/drawing/2014/main" id="{81507148-1977-ECC1-75F7-74D3262136A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91C8B1AA-9699-56A9-D972-7BE848010EC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1162B5CB-235C-D1CB-F340-3B2DE436D3D2}"/>
              </a:ext>
            </a:extLst>
          </p:cNvPr>
          <p:cNvSpPr>
            <a:spLocks noGrp="1" noChangeArrowheads="1"/>
          </p:cNvSpPr>
          <p:nvPr>
            <p:ph type="sldNum" sz="quarter" idx="12"/>
          </p:nvPr>
        </p:nvSpPr>
        <p:spPr>
          <a:ln/>
        </p:spPr>
        <p:txBody>
          <a:bodyPr/>
          <a:lstStyle>
            <a:lvl1pPr>
              <a:defRPr/>
            </a:lvl1pPr>
          </a:lstStyle>
          <a:p>
            <a:fld id="{DC59B914-5D20-5F4A-8399-D3C13A93D90A}" type="slidenum">
              <a:rPr lang="es-ES" altLang="es-CL"/>
              <a:pPr/>
              <a:t>‹Nº›</a:t>
            </a:fld>
            <a:endParaRPr lang="es-ES" altLang="es-CL"/>
          </a:p>
        </p:txBody>
      </p:sp>
    </p:spTree>
    <p:extLst>
      <p:ext uri="{BB962C8B-B14F-4D97-AF65-F5344CB8AC3E}">
        <p14:creationId xmlns:p14="http://schemas.microsoft.com/office/powerpoint/2010/main" val="16498679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a:extLst>
              <a:ext uri="{FF2B5EF4-FFF2-40B4-BE49-F238E27FC236}">
                <a16:creationId xmlns:a16="http://schemas.microsoft.com/office/drawing/2014/main" id="{889F493D-0508-44CB-7738-FDDDFE6CA7D7}"/>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3E1D9507-EC1E-1B1A-130B-B3DBDC86D20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F6946C68-56B2-05DB-0B2F-B99CC2868A7E}"/>
              </a:ext>
            </a:extLst>
          </p:cNvPr>
          <p:cNvSpPr>
            <a:spLocks noGrp="1" noChangeArrowheads="1"/>
          </p:cNvSpPr>
          <p:nvPr>
            <p:ph type="sldNum" sz="quarter" idx="12"/>
          </p:nvPr>
        </p:nvSpPr>
        <p:spPr>
          <a:ln/>
        </p:spPr>
        <p:txBody>
          <a:bodyPr/>
          <a:lstStyle>
            <a:lvl1pPr>
              <a:defRPr/>
            </a:lvl1pPr>
          </a:lstStyle>
          <a:p>
            <a:fld id="{4CAA3108-ED09-3048-BC94-976198DEAC15}" type="slidenum">
              <a:rPr lang="es-ES" altLang="es-CL"/>
              <a:pPr/>
              <a:t>‹Nº›</a:t>
            </a:fld>
            <a:endParaRPr lang="es-ES" altLang="es-CL"/>
          </a:p>
        </p:txBody>
      </p:sp>
    </p:spTree>
    <p:extLst>
      <p:ext uri="{BB962C8B-B14F-4D97-AF65-F5344CB8AC3E}">
        <p14:creationId xmlns:p14="http://schemas.microsoft.com/office/powerpoint/2010/main" val="2179679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a:extLst>
              <a:ext uri="{FF2B5EF4-FFF2-40B4-BE49-F238E27FC236}">
                <a16:creationId xmlns:a16="http://schemas.microsoft.com/office/drawing/2014/main" id="{C1BD7761-774C-EE05-2A79-29FA711B1E13}"/>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5">
            <a:extLst>
              <a:ext uri="{FF2B5EF4-FFF2-40B4-BE49-F238E27FC236}">
                <a16:creationId xmlns:a16="http://schemas.microsoft.com/office/drawing/2014/main" id="{3DE19E28-6AC0-655E-9CC6-0718045414F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6">
            <a:extLst>
              <a:ext uri="{FF2B5EF4-FFF2-40B4-BE49-F238E27FC236}">
                <a16:creationId xmlns:a16="http://schemas.microsoft.com/office/drawing/2014/main" id="{8BC47E8A-04A4-DCD4-A954-E13A774B2C0A}"/>
              </a:ext>
            </a:extLst>
          </p:cNvPr>
          <p:cNvSpPr>
            <a:spLocks noGrp="1" noChangeArrowheads="1"/>
          </p:cNvSpPr>
          <p:nvPr>
            <p:ph type="sldNum" sz="quarter" idx="12"/>
          </p:nvPr>
        </p:nvSpPr>
        <p:spPr>
          <a:ln/>
        </p:spPr>
        <p:txBody>
          <a:bodyPr/>
          <a:lstStyle>
            <a:lvl1pPr>
              <a:defRPr/>
            </a:lvl1pPr>
          </a:lstStyle>
          <a:p>
            <a:fld id="{5D18659B-6C2E-8B4E-9A84-946250866F4E}" type="slidenum">
              <a:rPr lang="es-ES" altLang="es-CL"/>
              <a:pPr/>
              <a:t>‹Nº›</a:t>
            </a:fld>
            <a:endParaRPr lang="es-ES" altLang="es-CL"/>
          </a:p>
        </p:txBody>
      </p:sp>
    </p:spTree>
    <p:extLst>
      <p:ext uri="{BB962C8B-B14F-4D97-AF65-F5344CB8AC3E}">
        <p14:creationId xmlns:p14="http://schemas.microsoft.com/office/powerpoint/2010/main" val="15068611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a:extLst>
              <a:ext uri="{FF2B5EF4-FFF2-40B4-BE49-F238E27FC236}">
                <a16:creationId xmlns:a16="http://schemas.microsoft.com/office/drawing/2014/main" id="{DECB55A4-6278-79D1-1AB6-A8518DBEEBB1}"/>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5">
            <a:extLst>
              <a:ext uri="{FF2B5EF4-FFF2-40B4-BE49-F238E27FC236}">
                <a16:creationId xmlns:a16="http://schemas.microsoft.com/office/drawing/2014/main" id="{313BB859-9477-ECC1-A46B-92A1ED2623A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6">
            <a:extLst>
              <a:ext uri="{FF2B5EF4-FFF2-40B4-BE49-F238E27FC236}">
                <a16:creationId xmlns:a16="http://schemas.microsoft.com/office/drawing/2014/main" id="{C03BDDFE-CF7E-6701-BE7B-1B0CB53D5CD8}"/>
              </a:ext>
            </a:extLst>
          </p:cNvPr>
          <p:cNvSpPr>
            <a:spLocks noGrp="1" noChangeArrowheads="1"/>
          </p:cNvSpPr>
          <p:nvPr>
            <p:ph type="sldNum" sz="quarter" idx="12"/>
          </p:nvPr>
        </p:nvSpPr>
        <p:spPr>
          <a:ln/>
        </p:spPr>
        <p:txBody>
          <a:bodyPr/>
          <a:lstStyle>
            <a:lvl1pPr>
              <a:defRPr/>
            </a:lvl1pPr>
          </a:lstStyle>
          <a:p>
            <a:fld id="{C8BC5DCD-28D6-E841-BF32-D5AC3E6D3AE4}" type="slidenum">
              <a:rPr lang="es-ES" altLang="es-CL"/>
              <a:pPr/>
              <a:t>‹Nº›</a:t>
            </a:fld>
            <a:endParaRPr lang="es-ES" altLang="es-CL"/>
          </a:p>
        </p:txBody>
      </p:sp>
    </p:spTree>
    <p:extLst>
      <p:ext uri="{BB962C8B-B14F-4D97-AF65-F5344CB8AC3E}">
        <p14:creationId xmlns:p14="http://schemas.microsoft.com/office/powerpoint/2010/main" val="39132292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1905F6B-72BF-1A61-C08B-998D2324C485}"/>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5">
            <a:extLst>
              <a:ext uri="{FF2B5EF4-FFF2-40B4-BE49-F238E27FC236}">
                <a16:creationId xmlns:a16="http://schemas.microsoft.com/office/drawing/2014/main" id="{5A991791-403C-5A7A-0DB0-B9026B6575C3}"/>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6">
            <a:extLst>
              <a:ext uri="{FF2B5EF4-FFF2-40B4-BE49-F238E27FC236}">
                <a16:creationId xmlns:a16="http://schemas.microsoft.com/office/drawing/2014/main" id="{CC0EF67E-DE45-020D-9237-F730BBDB49CC}"/>
              </a:ext>
            </a:extLst>
          </p:cNvPr>
          <p:cNvSpPr>
            <a:spLocks noGrp="1" noChangeArrowheads="1"/>
          </p:cNvSpPr>
          <p:nvPr>
            <p:ph type="sldNum" sz="quarter" idx="12"/>
          </p:nvPr>
        </p:nvSpPr>
        <p:spPr>
          <a:ln/>
        </p:spPr>
        <p:txBody>
          <a:bodyPr/>
          <a:lstStyle>
            <a:lvl1pPr>
              <a:defRPr/>
            </a:lvl1pPr>
          </a:lstStyle>
          <a:p>
            <a:fld id="{A79354E8-6309-1741-BF1E-636B7E9A4056}" type="slidenum">
              <a:rPr lang="es-ES" altLang="es-CL"/>
              <a:pPr/>
              <a:t>‹Nº›</a:t>
            </a:fld>
            <a:endParaRPr lang="es-ES" altLang="es-CL"/>
          </a:p>
        </p:txBody>
      </p:sp>
    </p:spTree>
    <p:extLst>
      <p:ext uri="{BB962C8B-B14F-4D97-AF65-F5344CB8AC3E}">
        <p14:creationId xmlns:p14="http://schemas.microsoft.com/office/powerpoint/2010/main" val="28013161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5778EE6B-B2B8-52D8-E14D-BE1C034FAB08}"/>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AD93066-CBD7-150D-9056-97167683415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36EB1E9-558C-9855-97E5-F82097BF0C55}"/>
              </a:ext>
            </a:extLst>
          </p:cNvPr>
          <p:cNvSpPr>
            <a:spLocks noGrp="1" noChangeArrowheads="1"/>
          </p:cNvSpPr>
          <p:nvPr>
            <p:ph type="sldNum" sz="quarter" idx="12"/>
          </p:nvPr>
        </p:nvSpPr>
        <p:spPr>
          <a:ln/>
        </p:spPr>
        <p:txBody>
          <a:bodyPr/>
          <a:lstStyle>
            <a:lvl1pPr>
              <a:defRPr/>
            </a:lvl1pPr>
          </a:lstStyle>
          <a:p>
            <a:fld id="{252C1C30-4F2E-0E4A-B715-B4A04DCD8381}" type="slidenum">
              <a:rPr lang="es-ES" altLang="es-CL"/>
              <a:pPr/>
              <a:t>‹Nº›</a:t>
            </a:fld>
            <a:endParaRPr lang="es-ES" altLang="es-CL"/>
          </a:p>
        </p:txBody>
      </p:sp>
    </p:spTree>
    <p:extLst>
      <p:ext uri="{BB962C8B-B14F-4D97-AF65-F5344CB8AC3E}">
        <p14:creationId xmlns:p14="http://schemas.microsoft.com/office/powerpoint/2010/main" val="36718532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B5E6FC63-50DD-CF44-0C4F-3208B872C8A5}"/>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DCE4C4E4-043A-826E-979D-95AA7359F6B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4E3F1A24-C7A2-6714-060B-23E9A8379D7C}"/>
              </a:ext>
            </a:extLst>
          </p:cNvPr>
          <p:cNvSpPr>
            <a:spLocks noGrp="1" noChangeArrowheads="1"/>
          </p:cNvSpPr>
          <p:nvPr>
            <p:ph type="sldNum" sz="quarter" idx="12"/>
          </p:nvPr>
        </p:nvSpPr>
        <p:spPr>
          <a:ln/>
        </p:spPr>
        <p:txBody>
          <a:bodyPr/>
          <a:lstStyle>
            <a:lvl1pPr>
              <a:defRPr/>
            </a:lvl1pPr>
          </a:lstStyle>
          <a:p>
            <a:fld id="{7F709442-51D4-6446-8A4E-F9611587774B}" type="slidenum">
              <a:rPr lang="es-ES" altLang="es-CL"/>
              <a:pPr/>
              <a:t>‹Nº›</a:t>
            </a:fld>
            <a:endParaRPr lang="es-ES" altLang="es-CL"/>
          </a:p>
        </p:txBody>
      </p:sp>
    </p:spTree>
    <p:extLst>
      <p:ext uri="{BB962C8B-B14F-4D97-AF65-F5344CB8AC3E}">
        <p14:creationId xmlns:p14="http://schemas.microsoft.com/office/powerpoint/2010/main" val="22316629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2742B578-D5A5-A697-ADB6-DDC4AA83797F}"/>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F039177F-CFA7-8B2D-1579-C020A767A99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48C7DC1-2B88-BE1F-2305-28B5DC48F65E}"/>
              </a:ext>
            </a:extLst>
          </p:cNvPr>
          <p:cNvSpPr>
            <a:spLocks noGrp="1" noChangeArrowheads="1"/>
          </p:cNvSpPr>
          <p:nvPr>
            <p:ph type="sldNum" sz="quarter" idx="12"/>
          </p:nvPr>
        </p:nvSpPr>
        <p:spPr>
          <a:ln/>
        </p:spPr>
        <p:txBody>
          <a:bodyPr/>
          <a:lstStyle>
            <a:lvl1pPr>
              <a:defRPr/>
            </a:lvl1pPr>
          </a:lstStyle>
          <a:p>
            <a:fld id="{EE08588D-AA4F-8647-B885-0F4B4D421B3B}" type="slidenum">
              <a:rPr lang="es-ES" altLang="es-CL"/>
              <a:pPr/>
              <a:t>‹Nº›</a:t>
            </a:fld>
            <a:endParaRPr lang="es-ES" altLang="es-CL"/>
          </a:p>
        </p:txBody>
      </p:sp>
    </p:spTree>
    <p:extLst>
      <p:ext uri="{BB962C8B-B14F-4D97-AF65-F5344CB8AC3E}">
        <p14:creationId xmlns:p14="http://schemas.microsoft.com/office/powerpoint/2010/main" val="14826095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a:extLst>
              <a:ext uri="{FF2B5EF4-FFF2-40B4-BE49-F238E27FC236}">
                <a16:creationId xmlns:a16="http://schemas.microsoft.com/office/drawing/2014/main" id="{08A6367E-3387-7B89-A061-309622B281D2}"/>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A56D9107-3208-9988-88C3-3C1AA755880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541C05FD-4718-0E28-1C34-4BACC03B2AF2}"/>
              </a:ext>
            </a:extLst>
          </p:cNvPr>
          <p:cNvSpPr>
            <a:spLocks noGrp="1" noChangeArrowheads="1"/>
          </p:cNvSpPr>
          <p:nvPr>
            <p:ph type="sldNum" sz="quarter" idx="12"/>
          </p:nvPr>
        </p:nvSpPr>
        <p:spPr>
          <a:ln/>
        </p:spPr>
        <p:txBody>
          <a:bodyPr/>
          <a:lstStyle>
            <a:lvl1pPr>
              <a:defRPr/>
            </a:lvl1pPr>
          </a:lstStyle>
          <a:p>
            <a:fld id="{0436268C-D136-114F-A720-7E9F5C9751B6}" type="slidenum">
              <a:rPr lang="es-ES" altLang="es-CL"/>
              <a:pPr/>
              <a:t>‹Nº›</a:t>
            </a:fld>
            <a:endParaRPr lang="es-ES" altLang="es-CL"/>
          </a:p>
        </p:txBody>
      </p:sp>
    </p:spTree>
    <p:extLst>
      <p:ext uri="{BB962C8B-B14F-4D97-AF65-F5344CB8AC3E}">
        <p14:creationId xmlns:p14="http://schemas.microsoft.com/office/powerpoint/2010/main" val="1633444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22C9A40-E7A6-3168-98FA-2C469A4B1658}"/>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a:extLst>
              <a:ext uri="{FF2B5EF4-FFF2-40B4-BE49-F238E27FC236}">
                <a16:creationId xmlns:a16="http://schemas.microsoft.com/office/drawing/2014/main" id="{3D15E5B7-B31E-DB8E-086A-6552C2689FD5}"/>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a:extLst>
              <a:ext uri="{FF2B5EF4-FFF2-40B4-BE49-F238E27FC236}">
                <a16:creationId xmlns:a16="http://schemas.microsoft.com/office/drawing/2014/main" id="{18E831C9-C82E-BF36-458E-3439D47D8A79}"/>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b="0">
                <a:latin typeface="Arial" panose="020B0604020202020204" pitchFamily="34" charset="0"/>
              </a:defRPr>
            </a:lvl1pPr>
          </a:lstStyle>
          <a:p>
            <a:pPr>
              <a:defRPr/>
            </a:pPr>
            <a:endParaRPr lang="es-ES" altLang="es-CL"/>
          </a:p>
        </p:txBody>
      </p:sp>
      <p:sp>
        <p:nvSpPr>
          <p:cNvPr id="1029" name="Rectangle 5">
            <a:extLst>
              <a:ext uri="{FF2B5EF4-FFF2-40B4-BE49-F238E27FC236}">
                <a16:creationId xmlns:a16="http://schemas.microsoft.com/office/drawing/2014/main" id="{6C1B612A-6B65-E882-6F38-97C5FC285CC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b="0">
                <a:latin typeface="Arial" panose="020B0604020202020204" pitchFamily="34" charset="0"/>
              </a:defRPr>
            </a:lvl1pPr>
          </a:lstStyle>
          <a:p>
            <a:pPr>
              <a:defRPr/>
            </a:pPr>
            <a:endParaRPr lang="es-ES" altLang="es-CL"/>
          </a:p>
        </p:txBody>
      </p:sp>
      <p:sp>
        <p:nvSpPr>
          <p:cNvPr id="1030" name="Rectangle 6">
            <a:extLst>
              <a:ext uri="{FF2B5EF4-FFF2-40B4-BE49-F238E27FC236}">
                <a16:creationId xmlns:a16="http://schemas.microsoft.com/office/drawing/2014/main" id="{9CCC6884-6BCB-152B-ACB7-C83681E69623}"/>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b="0"/>
            </a:lvl1pPr>
          </a:lstStyle>
          <a:p>
            <a:fld id="{5D4D5A57-B353-8748-8D50-78607E465250}" type="slidenum">
              <a:rPr lang="es-ES" altLang="es-CL"/>
              <a:pPr/>
              <a:t>‹Nº›</a:t>
            </a:fld>
            <a:endParaRPr lang="es-ES" altLang="es-CL"/>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99D72D4-3338-8C8E-0010-6D80935E07CD}"/>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2051" name="Rectangle 3">
            <a:extLst>
              <a:ext uri="{FF2B5EF4-FFF2-40B4-BE49-F238E27FC236}">
                <a16:creationId xmlns:a16="http://schemas.microsoft.com/office/drawing/2014/main" id="{4C0D8365-36B3-7354-7267-C6D7447D780D}"/>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302084" name="Rectangle 4">
            <a:extLst>
              <a:ext uri="{FF2B5EF4-FFF2-40B4-BE49-F238E27FC236}">
                <a16:creationId xmlns:a16="http://schemas.microsoft.com/office/drawing/2014/main" id="{CDF718FB-B768-BB8C-2AC9-87EDECA56885}"/>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b="0">
                <a:solidFill>
                  <a:srgbClr val="000000"/>
                </a:solidFill>
                <a:latin typeface="+mn-lt"/>
              </a:defRPr>
            </a:lvl1pPr>
          </a:lstStyle>
          <a:p>
            <a:pPr>
              <a:defRPr/>
            </a:pPr>
            <a:endParaRPr lang="es-ES"/>
          </a:p>
        </p:txBody>
      </p:sp>
      <p:sp>
        <p:nvSpPr>
          <p:cNvPr id="302085" name="Rectangle 5">
            <a:extLst>
              <a:ext uri="{FF2B5EF4-FFF2-40B4-BE49-F238E27FC236}">
                <a16:creationId xmlns:a16="http://schemas.microsoft.com/office/drawing/2014/main" id="{4C4BD37F-54FE-830A-B6CB-D45547F60174}"/>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latin typeface="+mn-lt"/>
              </a:defRPr>
            </a:lvl1pPr>
          </a:lstStyle>
          <a:p>
            <a:pPr>
              <a:defRPr/>
            </a:pPr>
            <a:endParaRPr lang="es-ES"/>
          </a:p>
        </p:txBody>
      </p:sp>
      <p:sp>
        <p:nvSpPr>
          <p:cNvPr id="302086" name="Rectangle 6">
            <a:extLst>
              <a:ext uri="{FF2B5EF4-FFF2-40B4-BE49-F238E27FC236}">
                <a16:creationId xmlns:a16="http://schemas.microsoft.com/office/drawing/2014/main" id="{AA97B1BE-F0E8-C9C1-C7DB-98AD278C8540}"/>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b="0">
                <a:solidFill>
                  <a:srgbClr val="000000"/>
                </a:solidFill>
              </a:defRPr>
            </a:lvl1pPr>
          </a:lstStyle>
          <a:p>
            <a:fld id="{3AE47A63-D793-3647-AAFF-D9881BBAEE1E}" type="slidenum">
              <a:rPr lang="es-ES" altLang="es-CL"/>
              <a:pPr/>
              <a:t>‹Nº›</a:t>
            </a:fld>
            <a:endParaRPr lang="es-ES" altLang="es-CL"/>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jpe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5 Marcador de número de diapositiva">
            <a:extLst>
              <a:ext uri="{FF2B5EF4-FFF2-40B4-BE49-F238E27FC236}">
                <a16:creationId xmlns:a16="http://schemas.microsoft.com/office/drawing/2014/main" id="{B2F46DF4-6214-71C2-5B8F-394503FE64E5}"/>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30602439-00D8-4A43-8926-F4102EE8BD19}" type="slidenum">
              <a:rPr lang="es-ES" altLang="es-CL" sz="1400">
                <a:solidFill>
                  <a:srgbClr val="000000"/>
                </a:solidFill>
              </a:rPr>
              <a:pPr>
                <a:spcBef>
                  <a:spcPct val="0"/>
                </a:spcBef>
                <a:buFontTx/>
                <a:buNone/>
              </a:pPr>
              <a:t>1</a:t>
            </a:fld>
            <a:endParaRPr lang="es-ES" altLang="es-CL" sz="1400">
              <a:solidFill>
                <a:srgbClr val="000000"/>
              </a:solidFill>
            </a:endParaRPr>
          </a:p>
        </p:txBody>
      </p:sp>
      <p:sp>
        <p:nvSpPr>
          <p:cNvPr id="3075" name="Text Box 4">
            <a:extLst>
              <a:ext uri="{FF2B5EF4-FFF2-40B4-BE49-F238E27FC236}">
                <a16:creationId xmlns:a16="http://schemas.microsoft.com/office/drawing/2014/main" id="{71336239-E6D0-8EB1-D5B1-9B5D6BD4059E}"/>
              </a:ext>
            </a:extLst>
          </p:cNvPr>
          <p:cNvSpPr txBox="1">
            <a:spLocks noChangeArrowheads="1"/>
          </p:cNvSpPr>
          <p:nvPr/>
        </p:nvSpPr>
        <p:spPr bwMode="auto">
          <a:xfrm>
            <a:off x="495300" y="1608138"/>
            <a:ext cx="8172450"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defRPr/>
            </a:pPr>
            <a:r>
              <a:rPr lang="es-ES_tradnl" altLang="es-CL" sz="5400" dirty="0">
                <a:solidFill>
                  <a:schemeClr val="bg1"/>
                </a:solidFill>
              </a:rPr>
              <a:t>ORIENTACIÓN </a:t>
            </a:r>
          </a:p>
          <a:p>
            <a:pPr algn="ctr">
              <a:defRPr/>
            </a:pPr>
            <a:r>
              <a:rPr lang="es-ES_tradnl" altLang="es-CL" sz="5400" dirty="0">
                <a:solidFill>
                  <a:schemeClr val="bg1"/>
                </a:solidFill>
              </a:rPr>
              <a:t>Y ORGANIZACIÓN NAVAL</a:t>
            </a:r>
            <a:endParaRPr lang="es-CL" altLang="es-CL" sz="5400" dirty="0">
              <a:solidFill>
                <a:schemeClr val="bg1"/>
              </a:solidFill>
            </a:endParaRPr>
          </a:p>
          <a:p>
            <a:pPr eaLnBrk="1" hangingPunct="1">
              <a:spcBef>
                <a:spcPct val="50000"/>
              </a:spcBef>
              <a:defRPr/>
            </a:pPr>
            <a:endParaRPr lang="es-CL" altLang="es-CL" sz="2000" dirty="0">
              <a:solidFill>
                <a:srgbClr val="FFFFFF"/>
              </a:solidFill>
              <a:latin typeface="Candara" panose="020E0502030303020204" pitchFamily="34" charset="0"/>
            </a:endParaRPr>
          </a:p>
          <a:p>
            <a:pPr marL="457200" indent="-457200" algn="ctr" eaLnBrk="1" hangingPunct="1">
              <a:spcBef>
                <a:spcPct val="50000"/>
              </a:spcBef>
              <a:buFontTx/>
              <a:buAutoNum type="arabicPeriod"/>
              <a:defRPr/>
            </a:pPr>
            <a:r>
              <a:rPr lang="es-CL" altLang="es-CL" sz="2000" dirty="0">
                <a:solidFill>
                  <a:srgbClr val="FFFF00"/>
                </a:solidFill>
                <a:latin typeface="Candara" panose="020E0502030303020204" pitchFamily="34" charset="0"/>
              </a:rPr>
              <a:t>MISIONES</a:t>
            </a:r>
          </a:p>
          <a:p>
            <a:pPr marL="457200" indent="-457200" algn="ctr" eaLnBrk="1" hangingPunct="1">
              <a:spcBef>
                <a:spcPct val="50000"/>
              </a:spcBef>
              <a:buFontTx/>
              <a:buAutoNum type="arabicPeriod"/>
              <a:defRPr/>
            </a:pPr>
            <a:endParaRPr lang="es-CL" altLang="es-CL" sz="2000" dirty="0">
              <a:solidFill>
                <a:srgbClr val="FFFF00"/>
              </a:solidFill>
              <a:latin typeface="Candara" panose="020E0502030303020204" pitchFamily="34" charset="0"/>
            </a:endParaRPr>
          </a:p>
          <a:p>
            <a:pPr algn="r">
              <a:spcBef>
                <a:spcPct val="50000"/>
              </a:spcBef>
              <a:defRPr/>
            </a:pPr>
            <a:r>
              <a:rPr lang="es-CL" altLang="es-CL" sz="2000" dirty="0">
                <a:solidFill>
                  <a:schemeClr val="bg1"/>
                </a:solidFill>
              </a:rPr>
              <a:t>CRISTÓBAL RUIZ GONZÁLEZ</a:t>
            </a:r>
          </a:p>
          <a:p>
            <a:pPr algn="r">
              <a:spcBef>
                <a:spcPct val="50000"/>
              </a:spcBef>
              <a:defRPr/>
            </a:pPr>
            <a:r>
              <a:rPr lang="es-CL" altLang="es-CL" sz="2000" dirty="0">
                <a:solidFill>
                  <a:schemeClr val="bg1"/>
                </a:solidFill>
              </a:rPr>
              <a:t>TENIENTE 1° LT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6" name="Marcador de número de diapositiva 5">
            <a:extLst>
              <a:ext uri="{FF2B5EF4-FFF2-40B4-BE49-F238E27FC236}">
                <a16:creationId xmlns:a16="http://schemas.microsoft.com/office/drawing/2014/main" id="{A3947284-9B45-CDCA-45A6-E5A5328029A0}"/>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0E54D7D-D70C-2942-8EA6-595B28AAE70A}" type="slidenum">
              <a:rPr lang="es-ES" altLang="es-CL" sz="1400"/>
              <a:pPr>
                <a:spcBef>
                  <a:spcPct val="0"/>
                </a:spcBef>
                <a:buFontTx/>
                <a:buNone/>
              </a:pPr>
              <a:t>2</a:t>
            </a:fld>
            <a:endParaRPr lang="es-ES" altLang="es-CL" sz="1400"/>
          </a:p>
        </p:txBody>
      </p:sp>
      <p:sp>
        <p:nvSpPr>
          <p:cNvPr id="6147" name="Rectangle 2">
            <a:extLst>
              <a:ext uri="{FF2B5EF4-FFF2-40B4-BE49-F238E27FC236}">
                <a16:creationId xmlns:a16="http://schemas.microsoft.com/office/drawing/2014/main" id="{79DDE0A7-89CB-2635-4DF2-5FD2E1DED10D}"/>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6148" name="Rectangle 3">
            <a:extLst>
              <a:ext uri="{FF2B5EF4-FFF2-40B4-BE49-F238E27FC236}">
                <a16:creationId xmlns:a16="http://schemas.microsoft.com/office/drawing/2014/main" id="{127258CC-D43B-9DDF-36CA-10BB2B3C58B2}"/>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Marcador de número de diapositiva 5">
            <a:extLst>
              <a:ext uri="{FF2B5EF4-FFF2-40B4-BE49-F238E27FC236}">
                <a16:creationId xmlns:a16="http://schemas.microsoft.com/office/drawing/2014/main" id="{DF436CB9-D896-7825-2998-A39223F284FD}"/>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897FDB4-EDE0-F347-91FB-531266E1781F}" type="slidenum">
              <a:rPr lang="es-ES" altLang="es-CL" sz="1400"/>
              <a:pPr>
                <a:spcBef>
                  <a:spcPct val="0"/>
                </a:spcBef>
                <a:buFontTx/>
                <a:buNone/>
              </a:pPr>
              <a:t>3</a:t>
            </a:fld>
            <a:endParaRPr lang="es-ES" altLang="es-CL" sz="1400"/>
          </a:p>
        </p:txBody>
      </p:sp>
      <p:sp>
        <p:nvSpPr>
          <p:cNvPr id="7171" name="Rectangle 2">
            <a:extLst>
              <a:ext uri="{FF2B5EF4-FFF2-40B4-BE49-F238E27FC236}">
                <a16:creationId xmlns:a16="http://schemas.microsoft.com/office/drawing/2014/main" id="{86625C12-8666-EDD5-1E44-47252182934A}"/>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7172" name="Rectangle 3">
            <a:extLst>
              <a:ext uri="{FF2B5EF4-FFF2-40B4-BE49-F238E27FC236}">
                <a16:creationId xmlns:a16="http://schemas.microsoft.com/office/drawing/2014/main" id="{F91F1FCD-C348-F5B2-E876-3B68CA58D48C}"/>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rgbClr val="FFFF00"/>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Marcador de número de diapositiva 5">
            <a:extLst>
              <a:ext uri="{FF2B5EF4-FFF2-40B4-BE49-F238E27FC236}">
                <a16:creationId xmlns:a16="http://schemas.microsoft.com/office/drawing/2014/main" id="{81113E45-4485-F012-E4AA-1613E49FD58F}"/>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15C1908C-6A43-574D-A0CE-26EE87F2D6A2}" type="slidenum">
              <a:rPr lang="es-ES" altLang="es-CL" sz="1400"/>
              <a:pPr>
                <a:spcBef>
                  <a:spcPct val="0"/>
                </a:spcBef>
                <a:buFontTx/>
                <a:buNone/>
              </a:pPr>
              <a:t>4</a:t>
            </a:fld>
            <a:endParaRPr lang="es-ES" altLang="es-CL" sz="1400"/>
          </a:p>
        </p:txBody>
      </p:sp>
      <p:sp>
        <p:nvSpPr>
          <p:cNvPr id="8195" name="Rectangle 2">
            <a:extLst>
              <a:ext uri="{FF2B5EF4-FFF2-40B4-BE49-F238E27FC236}">
                <a16:creationId xmlns:a16="http://schemas.microsoft.com/office/drawing/2014/main" id="{905B8370-E020-5A78-6F0E-D5957D3A005D}"/>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de las Fuerzas Armadas.</a:t>
            </a:r>
            <a:endParaRPr lang="es-ES" altLang="es-CL" b="1">
              <a:solidFill>
                <a:srgbClr val="FFCC00"/>
              </a:solidFill>
            </a:endParaRPr>
          </a:p>
        </p:txBody>
      </p:sp>
      <p:sp>
        <p:nvSpPr>
          <p:cNvPr id="6148" name="Text Box 4">
            <a:extLst>
              <a:ext uri="{FF2B5EF4-FFF2-40B4-BE49-F238E27FC236}">
                <a16:creationId xmlns:a16="http://schemas.microsoft.com/office/drawing/2014/main" id="{CB5F93A9-C54E-7FEF-1636-FCA1CDDF2E59}"/>
              </a:ext>
            </a:extLst>
          </p:cNvPr>
          <p:cNvSpPr txBox="1">
            <a:spLocks noChangeArrowheads="1"/>
          </p:cNvSpPr>
          <p:nvPr/>
        </p:nvSpPr>
        <p:spPr bwMode="auto">
          <a:xfrm>
            <a:off x="611188" y="1622425"/>
            <a:ext cx="7953375"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just" eaLnBrk="1" hangingPunct="1">
              <a:spcBef>
                <a:spcPct val="20000"/>
              </a:spcBef>
              <a:defRPr/>
            </a:pPr>
            <a:r>
              <a:rPr lang="es-CL" altLang="es-CL" b="0" dirty="0">
                <a:solidFill>
                  <a:schemeClr val="bg1"/>
                </a:solidFill>
              </a:rPr>
              <a:t>Las Fuerzas Armadas, dependientes del Ministerio encargado de la Defensa Nacional, están integradas sólo por el Ejército, la Armada y la Fuerza Aérea de Chile. Estos cuerpos armados existen para la defensa de la patria, son esenciales para la seguridad nacional y garantizan el orden institucional de la República. En su calidad de cuerpos armados, son esencialmente obedientes, no deliberantes, profesionales, jerarquizados y disciplinados.</a:t>
            </a:r>
          </a:p>
          <a:p>
            <a:pPr algn="just" eaLnBrk="1" hangingPunct="1">
              <a:spcBef>
                <a:spcPct val="20000"/>
              </a:spcBef>
              <a:defRPr/>
            </a:pPr>
            <a:endParaRPr lang="es-CL" altLang="es-CL" b="0" dirty="0">
              <a:solidFill>
                <a:schemeClr val="bg1"/>
              </a:solidFill>
            </a:endParaRPr>
          </a:p>
          <a:p>
            <a:pPr eaLnBrk="1" hangingPunct="1">
              <a:spcBef>
                <a:spcPct val="20000"/>
              </a:spcBef>
              <a:defRPr/>
            </a:pPr>
            <a:r>
              <a:rPr lang="es-CL" altLang="es-CL" dirty="0">
                <a:solidFill>
                  <a:srgbClr val="FFFF00"/>
                </a:solidFill>
                <a:effectLst>
                  <a:outerShdw blurRad="38100" dist="38100" dir="2700000" algn="tl">
                    <a:srgbClr val="000000">
                      <a:alpha val="43137"/>
                    </a:srgbClr>
                  </a:outerShdw>
                </a:effectLst>
              </a:rPr>
              <a:t>Política de defensa nacional. </a:t>
            </a:r>
            <a:br>
              <a:rPr lang="es-CL" altLang="es-CL" b="0" dirty="0">
                <a:solidFill>
                  <a:srgbClr val="FFFF00"/>
                </a:solidFill>
              </a:rPr>
            </a:br>
            <a:endParaRPr lang="es-MX" altLang="es-CL" b="0" dirty="0">
              <a:solidFill>
                <a:schemeClr val="bg1"/>
              </a:solidFill>
            </a:endParaRPr>
          </a:p>
          <a:p>
            <a:pPr eaLnBrk="1" hangingPunct="1">
              <a:spcBef>
                <a:spcPct val="20000"/>
              </a:spcBef>
              <a:defRPr/>
            </a:pPr>
            <a:endParaRPr lang="es-CL" altLang="es-CL" b="0" dirty="0">
              <a:solidFill>
                <a:schemeClr val="bg1"/>
              </a:solidFill>
            </a:endParaRPr>
          </a:p>
          <a:p>
            <a:pPr eaLnBrk="1" hangingPunct="1">
              <a:spcBef>
                <a:spcPct val="20000"/>
              </a:spcBef>
              <a:defRPr/>
            </a:pPr>
            <a:endParaRPr lang="es-CL" altLang="es-CL" b="0" dirty="0">
              <a:solidFill>
                <a:schemeClr val="bg1"/>
              </a:solidFill>
            </a:endParaRPr>
          </a:p>
          <a:p>
            <a:pPr eaLnBrk="1" hangingPunct="1">
              <a:spcBef>
                <a:spcPct val="50000"/>
              </a:spcBef>
              <a:defRPr/>
            </a:pPr>
            <a:endParaRPr lang="es-ES" altLang="es-CL" dirty="0"/>
          </a:p>
        </p:txBody>
      </p:sp>
      <p:sp>
        <p:nvSpPr>
          <p:cNvPr id="8197" name="AutoShape 7" descr="Logotipo Armada 2019">
            <a:extLst>
              <a:ext uri="{FF2B5EF4-FFF2-40B4-BE49-F238E27FC236}">
                <a16:creationId xmlns:a16="http://schemas.microsoft.com/office/drawing/2014/main" id="{43B7E7C7-43A0-3FE5-919A-AFF983C2A4F6}"/>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s-CL" altLang="es-CL" sz="1800"/>
          </a:p>
        </p:txBody>
      </p:sp>
      <p:sp>
        <p:nvSpPr>
          <p:cNvPr id="8198" name="AutoShape 9" descr="Logotipo Armada 2019">
            <a:extLst>
              <a:ext uri="{FF2B5EF4-FFF2-40B4-BE49-F238E27FC236}">
                <a16:creationId xmlns:a16="http://schemas.microsoft.com/office/drawing/2014/main" id="{A46F8DF5-FD1F-8F1E-7B61-C76796BC9413}"/>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s-CL" altLang="es-CL" sz="1800"/>
          </a:p>
        </p:txBody>
      </p:sp>
      <p:graphicFrame>
        <p:nvGraphicFramePr>
          <p:cNvPr id="8199" name="Objeto 1">
            <a:extLst>
              <a:ext uri="{FF2B5EF4-FFF2-40B4-BE49-F238E27FC236}">
                <a16:creationId xmlns:a16="http://schemas.microsoft.com/office/drawing/2014/main" id="{283BC189-7638-96FF-696D-F422000DE8BB}"/>
              </a:ext>
            </a:extLst>
          </p:cNvPr>
          <p:cNvGraphicFramePr>
            <a:graphicFrameLocks noChangeAspect="1"/>
          </p:cNvGraphicFramePr>
          <p:nvPr/>
        </p:nvGraphicFramePr>
        <p:xfrm>
          <a:off x="4189413" y="3849688"/>
          <a:ext cx="1712912" cy="2395537"/>
        </p:xfrm>
        <a:graphic>
          <a:graphicData uri="http://schemas.openxmlformats.org/presentationml/2006/ole">
            <mc:AlternateContent xmlns:mc="http://schemas.openxmlformats.org/markup-compatibility/2006">
              <mc:Choice xmlns:v="urn:schemas-microsoft-com:vml" Requires="v">
                <p:oleObj name="Acrobat Document" r:id="rId3" imgW="6591300" imgH="9220200" progId="AcroExch.Document.DC">
                  <p:embed/>
                </p:oleObj>
              </mc:Choice>
              <mc:Fallback>
                <p:oleObj name="Acrobat Document" r:id="rId3" imgW="6591300" imgH="9220200" progId="AcroExch.Document.DC">
                  <p:embed/>
                  <p:pic>
                    <p:nvPicPr>
                      <p:cNvPr id="0" name="Objeto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9413" y="3849688"/>
                        <a:ext cx="1712912"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8" name="Marcador de número de diapositiva 5">
            <a:extLst>
              <a:ext uri="{FF2B5EF4-FFF2-40B4-BE49-F238E27FC236}">
                <a16:creationId xmlns:a16="http://schemas.microsoft.com/office/drawing/2014/main" id="{C9AD0634-384B-A260-8C56-299ACE4C190F}"/>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820EF3E-57DC-3244-8FC0-E479F5D0339B}" type="slidenum">
              <a:rPr lang="es-ES" altLang="es-CL" sz="1400"/>
              <a:pPr>
                <a:spcBef>
                  <a:spcPct val="0"/>
                </a:spcBef>
                <a:buFontTx/>
                <a:buNone/>
              </a:pPr>
              <a:t>5</a:t>
            </a:fld>
            <a:endParaRPr lang="es-ES" altLang="es-CL" sz="1400"/>
          </a:p>
        </p:txBody>
      </p:sp>
      <p:sp>
        <p:nvSpPr>
          <p:cNvPr id="9219" name="Rectangle 2">
            <a:extLst>
              <a:ext uri="{FF2B5EF4-FFF2-40B4-BE49-F238E27FC236}">
                <a16:creationId xmlns:a16="http://schemas.microsoft.com/office/drawing/2014/main" id="{732A4EA5-DB46-21DC-8BAA-2B8D8A48C1F1}"/>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de las Fuerzas Armadas.</a:t>
            </a:r>
            <a:endParaRPr lang="es-ES" altLang="es-CL" b="1">
              <a:solidFill>
                <a:srgbClr val="FFCC00"/>
              </a:solidFill>
            </a:endParaRPr>
          </a:p>
        </p:txBody>
      </p:sp>
      <p:sp>
        <p:nvSpPr>
          <p:cNvPr id="9220" name="Text Box 4">
            <a:extLst>
              <a:ext uri="{FF2B5EF4-FFF2-40B4-BE49-F238E27FC236}">
                <a16:creationId xmlns:a16="http://schemas.microsoft.com/office/drawing/2014/main" id="{D5B7824B-3E60-29F8-60FD-1F7AAD4B9901}"/>
              </a:ext>
            </a:extLst>
          </p:cNvPr>
          <p:cNvSpPr txBox="1">
            <a:spLocks noChangeArrowheads="1"/>
          </p:cNvSpPr>
          <p:nvPr/>
        </p:nvSpPr>
        <p:spPr bwMode="auto">
          <a:xfrm>
            <a:off x="611188" y="1622425"/>
            <a:ext cx="7953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s-CL" altLang="es-CL" sz="1800" b="0">
                <a:solidFill>
                  <a:schemeClr val="bg1"/>
                </a:solidFill>
              </a:rPr>
              <a:t>El Estado de Chile ha creado cinco Áreas de Misión para las Fuerzas Armadas del país: </a:t>
            </a:r>
            <a:endParaRPr lang="es-ES" altLang="es-CL" sz="1800"/>
          </a:p>
        </p:txBody>
      </p:sp>
      <p:sp>
        <p:nvSpPr>
          <p:cNvPr id="9221" name="AutoShape 7" descr="Logotipo Armada 2019">
            <a:extLst>
              <a:ext uri="{FF2B5EF4-FFF2-40B4-BE49-F238E27FC236}">
                <a16:creationId xmlns:a16="http://schemas.microsoft.com/office/drawing/2014/main" id="{344CCD86-77A6-4EE7-6F4B-42A28619AC96}"/>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s-CL" altLang="es-CL" sz="1800"/>
          </a:p>
        </p:txBody>
      </p:sp>
      <p:sp>
        <p:nvSpPr>
          <p:cNvPr id="9222" name="AutoShape 9" descr="Logotipo Armada 2019">
            <a:extLst>
              <a:ext uri="{FF2B5EF4-FFF2-40B4-BE49-F238E27FC236}">
                <a16:creationId xmlns:a16="http://schemas.microsoft.com/office/drawing/2014/main" id="{C97FA86E-03CE-7BCD-CD7B-30DF66906C2D}"/>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s-CL" altLang="es-CL" sz="1800"/>
          </a:p>
        </p:txBody>
      </p:sp>
      <p:pic>
        <p:nvPicPr>
          <p:cNvPr id="9223" name="Imagen 1">
            <a:extLst>
              <a:ext uri="{FF2B5EF4-FFF2-40B4-BE49-F238E27FC236}">
                <a16:creationId xmlns:a16="http://schemas.microsoft.com/office/drawing/2014/main" id="{F9EA97D6-CF89-4477-98FA-29ACA238CE77}"/>
              </a:ext>
            </a:extLst>
          </p:cNvPr>
          <p:cNvPicPr>
            <a:picLocks noChangeAspect="1"/>
          </p:cNvPicPr>
          <p:nvPr/>
        </p:nvPicPr>
        <p:blipFill>
          <a:blip r:embed="rId3">
            <a:extLst>
              <a:ext uri="{28A0092B-C50C-407E-A947-70E740481C1C}">
                <a14:useLocalDpi xmlns:a14="http://schemas.microsoft.com/office/drawing/2010/main" val="0"/>
              </a:ext>
            </a:extLst>
          </a:blip>
          <a:srcRect l="62024" t="26064" r="3661" b="6358"/>
          <a:stretch>
            <a:fillRect/>
          </a:stretch>
        </p:blipFill>
        <p:spPr bwMode="auto">
          <a:xfrm>
            <a:off x="1408113" y="2473325"/>
            <a:ext cx="6580187" cy="364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Marcador de número de diapositiva 5">
            <a:extLst>
              <a:ext uri="{FF2B5EF4-FFF2-40B4-BE49-F238E27FC236}">
                <a16:creationId xmlns:a16="http://schemas.microsoft.com/office/drawing/2014/main" id="{722B33B5-6215-334D-F284-51FF0A1880E7}"/>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71BD8FE-9030-7A49-B10D-0079701B2EF3}" type="slidenum">
              <a:rPr lang="es-ES" altLang="es-CL" sz="1400"/>
              <a:pPr>
                <a:spcBef>
                  <a:spcPct val="0"/>
                </a:spcBef>
                <a:buFontTx/>
                <a:buNone/>
              </a:pPr>
              <a:t>6</a:t>
            </a:fld>
            <a:endParaRPr lang="es-ES" altLang="es-CL" sz="1400"/>
          </a:p>
        </p:txBody>
      </p:sp>
      <p:sp>
        <p:nvSpPr>
          <p:cNvPr id="11267" name="Rectangle 2">
            <a:extLst>
              <a:ext uri="{FF2B5EF4-FFF2-40B4-BE49-F238E27FC236}">
                <a16:creationId xmlns:a16="http://schemas.microsoft.com/office/drawing/2014/main" id="{375282DD-2132-8666-703A-F09E89FFA666}"/>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11268" name="Rectangle 3">
            <a:extLst>
              <a:ext uri="{FF2B5EF4-FFF2-40B4-BE49-F238E27FC236}">
                <a16:creationId xmlns:a16="http://schemas.microsoft.com/office/drawing/2014/main" id="{4D17294D-0D05-8F22-B45A-CE98ECE3CA96}"/>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rgbClr val="FFFF00"/>
                </a:solidFill>
              </a:rPr>
              <a:t>Misión y 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0" name="Marcador de número de diapositiva 5">
            <a:extLst>
              <a:ext uri="{FF2B5EF4-FFF2-40B4-BE49-F238E27FC236}">
                <a16:creationId xmlns:a16="http://schemas.microsoft.com/office/drawing/2014/main" id="{8EBB7DD1-F66C-556C-A11E-B29FCF15DDD9}"/>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0616FB8-FAD6-FD4E-8B29-BC3BB4B1F78A}" type="slidenum">
              <a:rPr lang="es-ES" altLang="es-CL" sz="1400"/>
              <a:pPr>
                <a:spcBef>
                  <a:spcPct val="0"/>
                </a:spcBef>
                <a:buFontTx/>
                <a:buNone/>
              </a:pPr>
              <a:t>7</a:t>
            </a:fld>
            <a:endParaRPr lang="es-ES" altLang="es-CL" sz="1400"/>
          </a:p>
        </p:txBody>
      </p:sp>
      <p:sp>
        <p:nvSpPr>
          <p:cNvPr id="12291" name="Rectangle 2">
            <a:extLst>
              <a:ext uri="{FF2B5EF4-FFF2-40B4-BE49-F238E27FC236}">
                <a16:creationId xmlns:a16="http://schemas.microsoft.com/office/drawing/2014/main" id="{B66BE725-23E4-1769-03A4-9D442CAD88AC}"/>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y visión de la Armada</a:t>
            </a:r>
            <a:endParaRPr lang="es-ES" altLang="es-CL" b="1">
              <a:solidFill>
                <a:srgbClr val="FFCC00"/>
              </a:solidFill>
            </a:endParaRPr>
          </a:p>
        </p:txBody>
      </p:sp>
      <p:sp>
        <p:nvSpPr>
          <p:cNvPr id="12292" name="Text Box 4">
            <a:extLst>
              <a:ext uri="{FF2B5EF4-FFF2-40B4-BE49-F238E27FC236}">
                <a16:creationId xmlns:a16="http://schemas.microsoft.com/office/drawing/2014/main" id="{AAA3CC02-F118-2E4D-D182-96BB009979CD}"/>
              </a:ext>
            </a:extLst>
          </p:cNvPr>
          <p:cNvSpPr txBox="1">
            <a:spLocks noChangeArrowheads="1"/>
          </p:cNvSpPr>
          <p:nvPr/>
        </p:nvSpPr>
        <p:spPr bwMode="auto">
          <a:xfrm>
            <a:off x="549275" y="1303338"/>
            <a:ext cx="7954963" cy="374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s-MX" altLang="es-CL" sz="1800" b="0">
                <a:solidFill>
                  <a:srgbClr val="FFFF00"/>
                </a:solidFill>
              </a:rPr>
              <a:t>Misión:</a:t>
            </a:r>
          </a:p>
          <a:p>
            <a:pPr algn="just" eaLnBrk="1" hangingPunct="1">
              <a:buFontTx/>
              <a:buNone/>
            </a:pPr>
            <a:endParaRPr lang="es-MX" altLang="es-CL" sz="1800" b="0">
              <a:solidFill>
                <a:schemeClr val="bg1"/>
              </a:solidFill>
            </a:endParaRPr>
          </a:p>
          <a:p>
            <a:pPr algn="just" eaLnBrk="1" hangingPunct="1">
              <a:buFontTx/>
              <a:buNone/>
            </a:pPr>
            <a:r>
              <a:rPr lang="es-MX" altLang="es-CL" sz="1800" b="0">
                <a:solidFill>
                  <a:schemeClr val="bg1"/>
                </a:solidFill>
              </a:rPr>
              <a:t>"Proveer al Estado de Chile de un poder naval y un servicio marítimo con el propósito de contribuir a resguardar la soberanía e integridad territorial, mantener la seguridad de la nación, impulsar el desarrollo nacional y respaldar los intereses nacionales donde sea requerido".</a:t>
            </a:r>
          </a:p>
          <a:p>
            <a:pPr algn="just" eaLnBrk="1" hangingPunct="1">
              <a:buFontTx/>
              <a:buNone/>
            </a:pPr>
            <a:endParaRPr lang="es-MX" altLang="es-CL" sz="1800" b="0">
              <a:solidFill>
                <a:schemeClr val="bg1"/>
              </a:solidFill>
            </a:endParaRPr>
          </a:p>
          <a:p>
            <a:pPr algn="just" eaLnBrk="1" hangingPunct="1">
              <a:buFontTx/>
              <a:buNone/>
            </a:pPr>
            <a:r>
              <a:rPr lang="es-MX" altLang="es-CL" sz="1800" b="0">
                <a:solidFill>
                  <a:srgbClr val="FFFF00"/>
                </a:solidFill>
              </a:rPr>
              <a:t>Visión:</a:t>
            </a:r>
          </a:p>
          <a:p>
            <a:pPr algn="just" eaLnBrk="1" hangingPunct="1">
              <a:buFontTx/>
              <a:buNone/>
            </a:pPr>
            <a:endParaRPr lang="es-MX" altLang="es-CL" sz="1800" b="0">
              <a:solidFill>
                <a:schemeClr val="bg1"/>
              </a:solidFill>
            </a:endParaRPr>
          </a:p>
          <a:p>
            <a:pPr algn="just" eaLnBrk="1" hangingPunct="1">
              <a:buFontTx/>
              <a:buNone/>
            </a:pPr>
            <a:r>
              <a:rPr lang="es-MX" altLang="es-CL" sz="1800" b="0">
                <a:solidFill>
                  <a:schemeClr val="bg1"/>
                </a:solidFill>
              </a:rPr>
              <a:t>Una marina de aguas azules, eficiente y eficaz, reconocida a nivel nacional e internacional por el profesionalismo de sus integrantes, por su probidad y transparencia.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Marcador de número de diapositiva 5">
            <a:extLst>
              <a:ext uri="{FF2B5EF4-FFF2-40B4-BE49-F238E27FC236}">
                <a16:creationId xmlns:a16="http://schemas.microsoft.com/office/drawing/2014/main" id="{7B76E682-C560-DA5A-2A55-7B3D6FC75620}"/>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56E5C846-6541-9848-919B-32E4F69164B8}" type="slidenum">
              <a:rPr lang="es-ES" altLang="es-CL" sz="1400"/>
              <a:pPr>
                <a:spcBef>
                  <a:spcPct val="0"/>
                </a:spcBef>
                <a:buFontTx/>
                <a:buNone/>
              </a:pPr>
              <a:t>8</a:t>
            </a:fld>
            <a:endParaRPr lang="es-ES" altLang="es-CL" sz="1400"/>
          </a:p>
        </p:txBody>
      </p:sp>
      <p:sp>
        <p:nvSpPr>
          <p:cNvPr id="13315" name="Rectangle 2">
            <a:extLst>
              <a:ext uri="{FF2B5EF4-FFF2-40B4-BE49-F238E27FC236}">
                <a16:creationId xmlns:a16="http://schemas.microsoft.com/office/drawing/2014/main" id="{A3228DBD-0CD1-4197-BD43-F5CD04459A54}"/>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13316" name="Rectangle 3">
            <a:extLst>
              <a:ext uri="{FF2B5EF4-FFF2-40B4-BE49-F238E27FC236}">
                <a16:creationId xmlns:a16="http://schemas.microsoft.com/office/drawing/2014/main" id="{897BB772-CE29-A60C-99EE-942360F62CAA}"/>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rgbClr val="FFFF00"/>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8" name="Marcador de número de diapositiva 5">
            <a:extLst>
              <a:ext uri="{FF2B5EF4-FFF2-40B4-BE49-F238E27FC236}">
                <a16:creationId xmlns:a16="http://schemas.microsoft.com/office/drawing/2014/main" id="{D07AB186-F5FD-050B-745A-F8EC7C5E760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A689310-DE6A-0948-A044-9E80E84C90C7}" type="slidenum">
              <a:rPr lang="es-ES" altLang="es-CL" sz="1400"/>
              <a:pPr>
                <a:spcBef>
                  <a:spcPct val="0"/>
                </a:spcBef>
                <a:buFontTx/>
                <a:buNone/>
              </a:pPr>
              <a:t>9</a:t>
            </a:fld>
            <a:endParaRPr lang="es-ES" altLang="es-CL" sz="1400"/>
          </a:p>
        </p:txBody>
      </p:sp>
      <p:sp>
        <p:nvSpPr>
          <p:cNvPr id="14339" name="Rectangle 2">
            <a:extLst>
              <a:ext uri="{FF2B5EF4-FFF2-40B4-BE49-F238E27FC236}">
                <a16:creationId xmlns:a16="http://schemas.microsoft.com/office/drawing/2014/main" id="{BAFC7505-2A49-0B96-084A-D5E0594194BD}"/>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en tiempo de Paz.</a:t>
            </a:r>
            <a:endParaRPr lang="es-ES" altLang="es-CL" b="1">
              <a:solidFill>
                <a:srgbClr val="FFCC00"/>
              </a:solidFill>
            </a:endParaRPr>
          </a:p>
        </p:txBody>
      </p:sp>
      <p:sp>
        <p:nvSpPr>
          <p:cNvPr id="14340" name="Text Box 4">
            <a:extLst>
              <a:ext uri="{FF2B5EF4-FFF2-40B4-BE49-F238E27FC236}">
                <a16:creationId xmlns:a16="http://schemas.microsoft.com/office/drawing/2014/main" id="{ABE814FC-33FB-4014-D0E3-83859E63D020}"/>
              </a:ext>
            </a:extLst>
          </p:cNvPr>
          <p:cNvSpPr txBox="1">
            <a:spLocks noChangeArrowheads="1"/>
          </p:cNvSpPr>
          <p:nvPr/>
        </p:nvSpPr>
        <p:spPr bwMode="auto">
          <a:xfrm>
            <a:off x="549275" y="1303338"/>
            <a:ext cx="7954963"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s-MX" altLang="es-CL" sz="1800" b="0">
                <a:solidFill>
                  <a:srgbClr val="FFFF00"/>
                </a:solidFill>
              </a:rPr>
              <a:t>Misión</a:t>
            </a:r>
            <a:r>
              <a:rPr lang="es-MX" altLang="es-CL" sz="1800" b="0">
                <a:solidFill>
                  <a:schemeClr val="bg1"/>
                </a:solidFill>
              </a:rPr>
              <a:t>:</a:t>
            </a:r>
          </a:p>
          <a:p>
            <a:pPr algn="just" eaLnBrk="1" hangingPunct="1">
              <a:buFontTx/>
              <a:buNone/>
            </a:pPr>
            <a:endParaRPr lang="es-MX" altLang="es-CL" sz="1800" b="0">
              <a:solidFill>
                <a:schemeClr val="bg1"/>
              </a:solidFill>
            </a:endParaRPr>
          </a:p>
          <a:p>
            <a:pPr algn="just" eaLnBrk="1" hangingPunct="1">
              <a:buFontTx/>
              <a:buNone/>
            </a:pPr>
            <a:r>
              <a:rPr lang="es-CL" altLang="es-CL" sz="1800" b="0">
                <a:solidFill>
                  <a:schemeClr val="bg1"/>
                </a:solidFill>
              </a:rPr>
              <a:t>Contribuir al desarrollo del poderío marítimo de Chile, brindando seguridad a la navegación, fomentando las actividades marítimas y el desarrollo portuario, manteniendo la cartografía y la señalización marítima, y efectuando inspecciones y vigilancia que otorguen seguridad a la vida humana en el mar.</a:t>
            </a:r>
          </a:p>
          <a:p>
            <a:pPr algn="just" eaLnBrk="1" hangingPunct="1">
              <a:buFontTx/>
              <a:buNone/>
            </a:pPr>
            <a:endParaRPr lang="es-CL" altLang="es-CL" sz="1800" b="0">
              <a:solidFill>
                <a:schemeClr val="bg1"/>
              </a:solidFill>
            </a:endParaRPr>
          </a:p>
          <a:p>
            <a:pPr algn="just" eaLnBrk="1" hangingPunct="1">
              <a:buFontTx/>
              <a:buNone/>
            </a:pPr>
            <a:r>
              <a:rPr lang="es-CL" altLang="es-CL" sz="1800" b="0">
                <a:solidFill>
                  <a:schemeClr val="bg1"/>
                </a:solidFill>
              </a:rPr>
              <a:t>Vigilar el territorio marítimo nacional, compuesto por las Aguas Interiores, Mar Territorial, Zona Económica Exclusiva y Mar Presencial, resguardando la seguridad y los intereses nacionales, así como la integridad del medio ambiente acuático.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2" name="Marcador de número de diapositiva 5">
            <a:extLst>
              <a:ext uri="{FF2B5EF4-FFF2-40B4-BE49-F238E27FC236}">
                <a16:creationId xmlns:a16="http://schemas.microsoft.com/office/drawing/2014/main" id="{2BE4553E-B13A-DE84-5121-116665D89033}"/>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8665EF96-FEFD-744F-A877-B42FEC7695D6}" type="slidenum">
              <a:rPr lang="es-ES" altLang="es-CL" sz="1400"/>
              <a:pPr>
                <a:spcBef>
                  <a:spcPct val="0"/>
                </a:spcBef>
                <a:buFontTx/>
                <a:buNone/>
              </a:pPr>
              <a:t>10</a:t>
            </a:fld>
            <a:endParaRPr lang="es-ES" altLang="es-CL" sz="1400"/>
          </a:p>
        </p:txBody>
      </p:sp>
      <p:sp>
        <p:nvSpPr>
          <p:cNvPr id="15363" name="Rectangle 2">
            <a:extLst>
              <a:ext uri="{FF2B5EF4-FFF2-40B4-BE49-F238E27FC236}">
                <a16:creationId xmlns:a16="http://schemas.microsoft.com/office/drawing/2014/main" id="{16356D7C-184A-FFC5-2A37-D2575326A003}"/>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en tiempo de Paz.</a:t>
            </a:r>
            <a:endParaRPr lang="es-ES" altLang="es-CL" b="1">
              <a:solidFill>
                <a:srgbClr val="FFCC00"/>
              </a:solidFill>
            </a:endParaRPr>
          </a:p>
        </p:txBody>
      </p:sp>
      <p:sp>
        <p:nvSpPr>
          <p:cNvPr id="15364" name="Text Box 4">
            <a:extLst>
              <a:ext uri="{FF2B5EF4-FFF2-40B4-BE49-F238E27FC236}">
                <a16:creationId xmlns:a16="http://schemas.microsoft.com/office/drawing/2014/main" id="{A554C77F-9E02-0149-630F-3E3140C2B1D6}"/>
              </a:ext>
            </a:extLst>
          </p:cNvPr>
          <p:cNvSpPr txBox="1">
            <a:spLocks noChangeArrowheads="1"/>
          </p:cNvSpPr>
          <p:nvPr/>
        </p:nvSpPr>
        <p:spPr bwMode="auto">
          <a:xfrm>
            <a:off x="549275" y="1303338"/>
            <a:ext cx="7954963" cy="294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s-MX" altLang="es-CL" sz="1800" b="0">
                <a:solidFill>
                  <a:srgbClr val="FFFF00"/>
                </a:solidFill>
              </a:rPr>
              <a:t>Misión</a:t>
            </a:r>
            <a:r>
              <a:rPr lang="es-MX" altLang="es-CL" sz="1800" b="0">
                <a:solidFill>
                  <a:schemeClr val="bg1"/>
                </a:solidFill>
              </a:rPr>
              <a:t>:</a:t>
            </a:r>
          </a:p>
          <a:p>
            <a:pPr algn="just" eaLnBrk="1" hangingPunct="1">
              <a:buFontTx/>
              <a:buNone/>
            </a:pPr>
            <a:endParaRPr lang="es-MX" altLang="es-CL" sz="1800" b="0">
              <a:solidFill>
                <a:schemeClr val="bg1"/>
              </a:solidFill>
            </a:endParaRPr>
          </a:p>
          <a:p>
            <a:pPr algn="just" eaLnBrk="1" hangingPunct="1">
              <a:buFontTx/>
              <a:buNone/>
            </a:pPr>
            <a:r>
              <a:rPr lang="es-CL" altLang="es-CL" sz="1800" b="0">
                <a:solidFill>
                  <a:schemeClr val="bg1"/>
                </a:solidFill>
              </a:rPr>
              <a:t>Apoyar el desarrollo nacional, comunicando por mar zonas aisladas y asistiendo a quienes habitan en ellas.</a:t>
            </a:r>
          </a:p>
          <a:p>
            <a:pPr algn="just" eaLnBrk="1" hangingPunct="1">
              <a:buFontTx/>
              <a:buNone/>
            </a:pPr>
            <a:endParaRPr lang="es-CL" altLang="es-CL" sz="1800" b="0">
              <a:solidFill>
                <a:schemeClr val="bg1"/>
              </a:solidFill>
            </a:endParaRPr>
          </a:p>
          <a:p>
            <a:pPr algn="just" eaLnBrk="1" hangingPunct="1">
              <a:buFontTx/>
              <a:buNone/>
            </a:pPr>
            <a:r>
              <a:rPr lang="es-CL" altLang="es-CL" sz="1800" b="0">
                <a:solidFill>
                  <a:schemeClr val="bg1"/>
                </a:solidFill>
              </a:rPr>
              <a:t>Cumplir tareas de vigilancia, búsqueda, rescate y seguridad marítima en la zona marítima de responsabilidad nacional, conforme a los instrumentos internacionales que regulen esta materia.</a:t>
            </a:r>
          </a:p>
          <a:p>
            <a:pPr eaLnBrk="1" hangingPunct="1">
              <a:spcBef>
                <a:spcPct val="50000"/>
              </a:spcBef>
              <a:buFontTx/>
              <a:buNone/>
            </a:pPr>
            <a:endParaRPr lang="es-ES" altLang="es-CL"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Marcador de número de diapositiva 5">
            <a:extLst>
              <a:ext uri="{FF2B5EF4-FFF2-40B4-BE49-F238E27FC236}">
                <a16:creationId xmlns:a16="http://schemas.microsoft.com/office/drawing/2014/main" id="{B9D94289-97A0-C58C-F2E0-D634D7E6E3A3}"/>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99C0432-360A-E342-9D66-3A79EED60E2B}" type="slidenum">
              <a:rPr lang="es-ES" altLang="es-CL" sz="1400"/>
              <a:pPr>
                <a:spcBef>
                  <a:spcPct val="0"/>
                </a:spcBef>
                <a:buFontTx/>
                <a:buNone/>
              </a:pPr>
              <a:t>11</a:t>
            </a:fld>
            <a:endParaRPr lang="es-ES" altLang="es-CL" sz="1400"/>
          </a:p>
        </p:txBody>
      </p:sp>
      <p:sp>
        <p:nvSpPr>
          <p:cNvPr id="16387" name="Rectangle 2">
            <a:extLst>
              <a:ext uri="{FF2B5EF4-FFF2-40B4-BE49-F238E27FC236}">
                <a16:creationId xmlns:a16="http://schemas.microsoft.com/office/drawing/2014/main" id="{298CE7AF-CD7F-760C-0A52-B2DB939A6D62}"/>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16388" name="Rectangle 3">
            <a:extLst>
              <a:ext uri="{FF2B5EF4-FFF2-40B4-BE49-F238E27FC236}">
                <a16:creationId xmlns:a16="http://schemas.microsoft.com/office/drawing/2014/main" id="{41166D73-BD9D-5FE6-66D9-DF9F9924FDAF}"/>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rgbClr val="FFFF00"/>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Marcador de número de diapositiva 5">
            <a:extLst>
              <a:ext uri="{FF2B5EF4-FFF2-40B4-BE49-F238E27FC236}">
                <a16:creationId xmlns:a16="http://schemas.microsoft.com/office/drawing/2014/main" id="{3791B863-6528-2C84-C493-ECA1348CBD36}"/>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37E2FB74-18BC-7741-8E8A-10D63037B26B}" type="slidenum">
              <a:rPr lang="es-ES" altLang="es-CL" sz="1400"/>
              <a:pPr>
                <a:spcBef>
                  <a:spcPct val="0"/>
                </a:spcBef>
                <a:buFontTx/>
                <a:buNone/>
              </a:pPr>
              <a:t>12</a:t>
            </a:fld>
            <a:endParaRPr lang="es-ES" altLang="es-CL" sz="1400"/>
          </a:p>
        </p:txBody>
      </p:sp>
      <p:sp>
        <p:nvSpPr>
          <p:cNvPr id="17411" name="Rectangle 2">
            <a:extLst>
              <a:ext uri="{FF2B5EF4-FFF2-40B4-BE49-F238E27FC236}">
                <a16:creationId xmlns:a16="http://schemas.microsoft.com/office/drawing/2014/main" id="{1F1EA7F3-5BF1-7570-2CBD-038F93B94BB4}"/>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a:solidFill>
                  <a:srgbClr val="FFC000"/>
                </a:solidFill>
              </a:rPr>
              <a:t>Misión en tiempo de Guerra.</a:t>
            </a:r>
            <a:endParaRPr lang="es-ES" altLang="es-CL" b="1">
              <a:solidFill>
                <a:srgbClr val="FFCC00"/>
              </a:solidFill>
            </a:endParaRPr>
          </a:p>
        </p:txBody>
      </p:sp>
      <p:sp>
        <p:nvSpPr>
          <p:cNvPr id="17412" name="Text Box 4">
            <a:extLst>
              <a:ext uri="{FF2B5EF4-FFF2-40B4-BE49-F238E27FC236}">
                <a16:creationId xmlns:a16="http://schemas.microsoft.com/office/drawing/2014/main" id="{19CBA2A4-6408-B7E2-72B2-0150B2572D6B}"/>
              </a:ext>
            </a:extLst>
          </p:cNvPr>
          <p:cNvSpPr txBox="1">
            <a:spLocks noChangeArrowheads="1"/>
          </p:cNvSpPr>
          <p:nvPr/>
        </p:nvSpPr>
        <p:spPr bwMode="auto">
          <a:xfrm>
            <a:off x="611188" y="1470025"/>
            <a:ext cx="795337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s-MX" altLang="es-CL" sz="1800" b="0">
                <a:solidFill>
                  <a:srgbClr val="FFFF00"/>
                </a:solidFill>
              </a:rPr>
              <a:t>Misión</a:t>
            </a:r>
            <a:r>
              <a:rPr lang="es-MX" altLang="es-CL" sz="1800" b="0">
                <a:solidFill>
                  <a:schemeClr val="bg1"/>
                </a:solidFill>
              </a:rPr>
              <a:t>:</a:t>
            </a:r>
          </a:p>
          <a:p>
            <a:pPr algn="just" eaLnBrk="1" hangingPunct="1">
              <a:buFontTx/>
              <a:buNone/>
            </a:pPr>
            <a:endParaRPr lang="es-MX" altLang="es-CL" sz="1800" b="0">
              <a:solidFill>
                <a:schemeClr val="bg1"/>
              </a:solidFill>
            </a:endParaRPr>
          </a:p>
          <a:p>
            <a:pPr algn="just" eaLnBrk="1" hangingPunct="1">
              <a:buFontTx/>
              <a:buNone/>
            </a:pPr>
            <a:r>
              <a:rPr lang="es-CL" altLang="es-CL" sz="1800" b="0">
                <a:solidFill>
                  <a:schemeClr val="bg1"/>
                </a:solidFill>
              </a:rPr>
              <a:t>Desarrollar operaciones destinadas a permitir que Chile pueda, en todo momento, hacer libre uso del mar como vía de comunicaciones para sostener el esfuerzo de la guerra y salvaguardar el comercio internacional. Simultáneamente, negar este privilegio al adversario, de manera de fortalecer, por un lado, el esfuerzo bélico de la nación, mientras se debilita el equivalente del enemigo, en beneficio de un desenlace victorioso para el país.</a:t>
            </a:r>
          </a:p>
          <a:p>
            <a:pPr algn="just" eaLnBrk="1" hangingPunct="1">
              <a:buFontTx/>
              <a:buNone/>
            </a:pPr>
            <a:endParaRPr lang="es-CL" altLang="es-CL" sz="1800" b="0">
              <a:solidFill>
                <a:schemeClr val="bg1"/>
              </a:solidFill>
            </a:endParaRPr>
          </a:p>
          <a:p>
            <a:pPr algn="just" eaLnBrk="1" hangingPunct="1">
              <a:buFontTx/>
              <a:buNone/>
            </a:pPr>
            <a:r>
              <a:rPr lang="es-CL" altLang="es-CL" sz="1800" b="0">
                <a:solidFill>
                  <a:schemeClr val="bg1"/>
                </a:solidFill>
              </a:rPr>
              <a:t>Contribuir a proyectar el poder militar de la nación sobre el territorio adversario y, a su vez, impedir la proyección del poder militar adversario desde el mar.</a:t>
            </a:r>
          </a:p>
          <a:p>
            <a:pPr algn="just" eaLnBrk="1" hangingPunct="1">
              <a:buFontTx/>
              <a:buNone/>
            </a:pPr>
            <a:endParaRPr lang="es-CL" altLang="es-CL" sz="1800" b="0">
              <a:solidFill>
                <a:schemeClr val="bg1"/>
              </a:solidFill>
            </a:endParaRPr>
          </a:p>
          <a:p>
            <a:pPr algn="just" eaLnBrk="1" hangingPunct="1">
              <a:buFontTx/>
              <a:buNone/>
            </a:pPr>
            <a:r>
              <a:rPr lang="es-CL" altLang="es-CL" sz="1800" b="0">
                <a:solidFill>
                  <a:schemeClr val="bg1"/>
                </a:solidFill>
              </a:rPr>
              <a:t>Apoyar el esfuerzo bélico de las otras ramas de las Fuerzas Armadas.</a:t>
            </a:r>
          </a:p>
          <a:p>
            <a:pPr eaLnBrk="1" hangingPunct="1">
              <a:buFontTx/>
              <a:buNone/>
            </a:pPr>
            <a:r>
              <a:rPr lang="es-CL" altLang="es-CL" sz="1800" b="0">
                <a:solidFill>
                  <a:schemeClr val="bg1"/>
                </a:solidFill>
              </a:rPr>
              <a:t>  </a:t>
            </a:r>
          </a:p>
          <a:p>
            <a:pPr eaLnBrk="1" hangingPunct="1">
              <a:spcBef>
                <a:spcPct val="50000"/>
              </a:spcBef>
              <a:buFontTx/>
              <a:buNone/>
            </a:pPr>
            <a:endParaRPr lang="es-ES" altLang="es-CL"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34" name="Marcador de número de diapositiva 5">
            <a:extLst>
              <a:ext uri="{FF2B5EF4-FFF2-40B4-BE49-F238E27FC236}">
                <a16:creationId xmlns:a16="http://schemas.microsoft.com/office/drawing/2014/main" id="{B4441976-C9DD-1C85-46F4-4E51D8AC418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7C09BC7-DD41-BC41-91A9-CE8514DC88D2}" type="slidenum">
              <a:rPr lang="es-ES" altLang="es-CL" sz="1400"/>
              <a:pPr>
                <a:spcBef>
                  <a:spcPct val="0"/>
                </a:spcBef>
                <a:buFontTx/>
                <a:buNone/>
              </a:pPr>
              <a:t>13</a:t>
            </a:fld>
            <a:endParaRPr lang="es-ES" altLang="es-CL" sz="1400"/>
          </a:p>
        </p:txBody>
      </p:sp>
      <p:sp>
        <p:nvSpPr>
          <p:cNvPr id="18435" name="Rectangle 2">
            <a:extLst>
              <a:ext uri="{FF2B5EF4-FFF2-40B4-BE49-F238E27FC236}">
                <a16:creationId xmlns:a16="http://schemas.microsoft.com/office/drawing/2014/main" id="{141E038C-1D19-AB9F-4E29-D07C5B8DC533}"/>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18436" name="Rectangle 3">
            <a:extLst>
              <a:ext uri="{FF2B5EF4-FFF2-40B4-BE49-F238E27FC236}">
                <a16:creationId xmlns:a16="http://schemas.microsoft.com/office/drawing/2014/main" id="{D2E4A11C-7427-4C4F-7A52-C743EBADDE7E}"/>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rgbClr val="FFFF00"/>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Marcador de número de diapositiva 5">
            <a:extLst>
              <a:ext uri="{FF2B5EF4-FFF2-40B4-BE49-F238E27FC236}">
                <a16:creationId xmlns:a16="http://schemas.microsoft.com/office/drawing/2014/main" id="{EA8AFA86-807F-C75E-01EC-0FACE9B67BD1}"/>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7DBD6FC-6DCA-C149-9130-1E213BB12FF7}" type="slidenum">
              <a:rPr lang="es-ES" altLang="es-CL" sz="1400"/>
              <a:pPr>
                <a:spcBef>
                  <a:spcPct val="0"/>
                </a:spcBef>
                <a:buFontTx/>
                <a:buNone/>
              </a:pPr>
              <a:t>14</a:t>
            </a:fld>
            <a:endParaRPr lang="es-ES" altLang="es-CL" sz="1400"/>
          </a:p>
        </p:txBody>
      </p:sp>
      <p:sp>
        <p:nvSpPr>
          <p:cNvPr id="19459" name="Rectangle 2">
            <a:extLst>
              <a:ext uri="{FF2B5EF4-FFF2-40B4-BE49-F238E27FC236}">
                <a16:creationId xmlns:a16="http://schemas.microsoft.com/office/drawing/2014/main" id="{329A395C-BFBD-4DCC-0BEF-CFBE891FA833}"/>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MX" altLang="es-CL">
                <a:solidFill>
                  <a:srgbClr val="FFC000"/>
                </a:solidFill>
              </a:rPr>
              <a:t>Estructura Orgánica de la Armada .</a:t>
            </a:r>
            <a:endParaRPr lang="es-ES" altLang="es-CL" b="1">
              <a:solidFill>
                <a:srgbClr val="FFCC00"/>
              </a:solidFill>
            </a:endParaRPr>
          </a:p>
        </p:txBody>
      </p:sp>
      <p:pic>
        <p:nvPicPr>
          <p:cNvPr id="19460" name="Picture 3">
            <a:extLst>
              <a:ext uri="{FF2B5EF4-FFF2-40B4-BE49-F238E27FC236}">
                <a16:creationId xmlns:a16="http://schemas.microsoft.com/office/drawing/2014/main" id="{C42ECE54-2801-9917-F8D5-FF98DC408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582738"/>
            <a:ext cx="6384925"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482" name="Marcador de número de diapositiva 5">
            <a:extLst>
              <a:ext uri="{FF2B5EF4-FFF2-40B4-BE49-F238E27FC236}">
                <a16:creationId xmlns:a16="http://schemas.microsoft.com/office/drawing/2014/main" id="{8D2C75ED-A563-8A7A-597F-BB26D4BB890B}"/>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807161C-F206-0046-A329-B801AD2DD8EA}" type="slidenum">
              <a:rPr lang="es-ES" altLang="es-CL" sz="1400"/>
              <a:pPr>
                <a:spcBef>
                  <a:spcPct val="0"/>
                </a:spcBef>
                <a:buFontTx/>
                <a:buNone/>
              </a:pPr>
              <a:t>15</a:t>
            </a:fld>
            <a:endParaRPr lang="es-ES" altLang="es-CL" sz="1400"/>
          </a:p>
        </p:txBody>
      </p:sp>
      <p:sp>
        <p:nvSpPr>
          <p:cNvPr id="20483" name="Rectangle 2">
            <a:extLst>
              <a:ext uri="{FF2B5EF4-FFF2-40B4-BE49-F238E27FC236}">
                <a16:creationId xmlns:a16="http://schemas.microsoft.com/office/drawing/2014/main" id="{372100A3-1EF8-1EA4-4941-C772365A3CA9}"/>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20484" name="Rectangle 3">
            <a:extLst>
              <a:ext uri="{FF2B5EF4-FFF2-40B4-BE49-F238E27FC236}">
                <a16:creationId xmlns:a16="http://schemas.microsoft.com/office/drawing/2014/main" id="{F719BBD5-F18C-D37C-CC2C-1A183FF3B99E}"/>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rgbClr val="FFFF00"/>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Marcador de número de diapositiva 5">
            <a:extLst>
              <a:ext uri="{FF2B5EF4-FFF2-40B4-BE49-F238E27FC236}">
                <a16:creationId xmlns:a16="http://schemas.microsoft.com/office/drawing/2014/main" id="{B2B66082-15B4-E00A-33AC-44D05FBBFFA0}"/>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E75504A-DA31-2548-A69D-3B7F9DD785C4}" type="slidenum">
              <a:rPr lang="es-ES" altLang="es-CL" sz="1400"/>
              <a:pPr>
                <a:spcBef>
                  <a:spcPct val="0"/>
                </a:spcBef>
                <a:buFontTx/>
                <a:buNone/>
              </a:pPr>
              <a:t>16</a:t>
            </a:fld>
            <a:endParaRPr lang="es-ES" altLang="es-CL" sz="1400"/>
          </a:p>
        </p:txBody>
      </p:sp>
      <p:sp>
        <p:nvSpPr>
          <p:cNvPr id="21507" name="Rectangle 2">
            <a:extLst>
              <a:ext uri="{FF2B5EF4-FFF2-40B4-BE49-F238E27FC236}">
                <a16:creationId xmlns:a16="http://schemas.microsoft.com/office/drawing/2014/main" id="{22EEF03E-F7F9-61F2-6BCD-D9F2AE3F114D}"/>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dirty="0">
                <a:solidFill>
                  <a:srgbClr val="FFCC00"/>
                </a:solidFill>
              </a:rPr>
              <a:t>Alto mando naval 2026</a:t>
            </a:r>
          </a:p>
        </p:txBody>
      </p:sp>
      <p:sp>
        <p:nvSpPr>
          <p:cNvPr id="3" name="CuadroTexto 2">
            <a:extLst>
              <a:ext uri="{FF2B5EF4-FFF2-40B4-BE49-F238E27FC236}">
                <a16:creationId xmlns:a16="http://schemas.microsoft.com/office/drawing/2014/main" id="{69B774CE-9CC3-66FC-1E32-DC67010319D8}"/>
              </a:ext>
            </a:extLst>
          </p:cNvPr>
          <p:cNvSpPr txBox="1"/>
          <p:nvPr/>
        </p:nvSpPr>
        <p:spPr>
          <a:xfrm>
            <a:off x="2286000" y="2877235"/>
            <a:ext cx="4572000" cy="646331"/>
          </a:xfrm>
          <a:prstGeom prst="rect">
            <a:avLst/>
          </a:prstGeom>
          <a:noFill/>
        </p:spPr>
        <p:txBody>
          <a:bodyPr wrap="square">
            <a:spAutoFit/>
          </a:bodyPr>
          <a:lstStyle/>
          <a:p>
            <a:r>
              <a:rPr lang="es-CL" dirty="0"/>
              <a:t>https://</a:t>
            </a:r>
            <a:r>
              <a:rPr lang="es-CL" dirty="0" err="1"/>
              <a:t>www.armada.cl</a:t>
            </a:r>
            <a:r>
              <a:rPr lang="es-CL" dirty="0"/>
              <a:t>/armada/site/</a:t>
            </a:r>
            <a:r>
              <a:rPr lang="es-CL" dirty="0" err="1"/>
              <a:t>edic</a:t>
            </a:r>
            <a:r>
              <a:rPr lang="es-CL" dirty="0"/>
              <a:t>/base/</a:t>
            </a:r>
            <a:r>
              <a:rPr lang="es-CL" dirty="0" err="1"/>
              <a:t>port</a:t>
            </a:r>
            <a:r>
              <a:rPr lang="es-CL" dirty="0"/>
              <a:t>/</a:t>
            </a:r>
            <a:r>
              <a:rPr lang="es-CL" dirty="0" err="1"/>
              <a:t>alto_mando.html</a:t>
            </a:r>
            <a:endParaRPr lang="es-CL"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Marcador de número de diapositiva 5">
            <a:extLst>
              <a:ext uri="{FF2B5EF4-FFF2-40B4-BE49-F238E27FC236}">
                <a16:creationId xmlns:a16="http://schemas.microsoft.com/office/drawing/2014/main" id="{D158FEB7-057B-D45E-76AC-C879BACA432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E1357CB-1068-C14A-BCB2-3E191A7EF027}" type="slidenum">
              <a:rPr lang="es-ES" altLang="es-CL" sz="1400"/>
              <a:pPr>
                <a:spcBef>
                  <a:spcPct val="0"/>
                </a:spcBef>
                <a:buFontTx/>
                <a:buNone/>
              </a:pPr>
              <a:t>17</a:t>
            </a:fld>
            <a:endParaRPr lang="es-ES" altLang="es-CL" sz="1400"/>
          </a:p>
        </p:txBody>
      </p:sp>
      <p:sp>
        <p:nvSpPr>
          <p:cNvPr id="23555" name="Rectangle 2">
            <a:extLst>
              <a:ext uri="{FF2B5EF4-FFF2-40B4-BE49-F238E27FC236}">
                <a16:creationId xmlns:a16="http://schemas.microsoft.com/office/drawing/2014/main" id="{8C22340E-F792-C14D-20E6-6CE40182103F}"/>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23556" name="Rectangle 3">
            <a:extLst>
              <a:ext uri="{FF2B5EF4-FFF2-40B4-BE49-F238E27FC236}">
                <a16:creationId xmlns:a16="http://schemas.microsoft.com/office/drawing/2014/main" id="{1E1C4AF4-1038-A3A5-08A0-52D63B723BFD}"/>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rgbClr val="FFFF00"/>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578" name="Marcador de número de diapositiva 5">
            <a:extLst>
              <a:ext uri="{FF2B5EF4-FFF2-40B4-BE49-F238E27FC236}">
                <a16:creationId xmlns:a16="http://schemas.microsoft.com/office/drawing/2014/main" id="{62A91305-2280-2539-60C4-DFF05057F90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851DB450-3367-D24A-82B9-3F222FE68D56}" type="slidenum">
              <a:rPr lang="es-ES" altLang="es-CL" sz="1400"/>
              <a:pPr>
                <a:spcBef>
                  <a:spcPct val="0"/>
                </a:spcBef>
                <a:buFontTx/>
                <a:buNone/>
              </a:pPr>
              <a:t>18</a:t>
            </a:fld>
            <a:endParaRPr lang="es-ES" altLang="es-CL" sz="1400"/>
          </a:p>
        </p:txBody>
      </p:sp>
      <p:sp>
        <p:nvSpPr>
          <p:cNvPr id="24579" name="Rectangle 2">
            <a:extLst>
              <a:ext uri="{FF2B5EF4-FFF2-40B4-BE49-F238E27FC236}">
                <a16:creationId xmlns:a16="http://schemas.microsoft.com/office/drawing/2014/main" id="{81B181BB-1345-0213-15CF-2A71F53124A9}"/>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a:solidFill>
                  <a:srgbClr val="FFCC00"/>
                </a:solidFill>
              </a:rPr>
              <a:t>Organización y misión de las fuerzas operativas.</a:t>
            </a:r>
          </a:p>
        </p:txBody>
      </p:sp>
      <p:pic>
        <p:nvPicPr>
          <p:cNvPr id="24580" name="Picture 3">
            <a:extLst>
              <a:ext uri="{FF2B5EF4-FFF2-40B4-BE49-F238E27FC236}">
                <a16:creationId xmlns:a16="http://schemas.microsoft.com/office/drawing/2014/main" id="{3E3D4E5B-3DB0-F255-04E0-E99E597D5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582738"/>
            <a:ext cx="6384925"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4581" name="Elipse 1">
            <a:extLst>
              <a:ext uri="{FF2B5EF4-FFF2-40B4-BE49-F238E27FC236}">
                <a16:creationId xmlns:a16="http://schemas.microsoft.com/office/drawing/2014/main" id="{56965C29-1BA8-6C8A-EABD-5FEB53710DEC}"/>
              </a:ext>
            </a:extLst>
          </p:cNvPr>
          <p:cNvSpPr>
            <a:spLocks noChangeArrowheads="1"/>
          </p:cNvSpPr>
          <p:nvPr/>
        </p:nvSpPr>
        <p:spPr bwMode="auto">
          <a:xfrm>
            <a:off x="1649413" y="2573338"/>
            <a:ext cx="1362075" cy="3671887"/>
          </a:xfrm>
          <a:prstGeom prst="ellipse">
            <a:avLst/>
          </a:prstGeom>
          <a:noFill/>
          <a:ln w="9525" algn="ctr">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6626" name="Marcador de número de diapositiva 5">
            <a:extLst>
              <a:ext uri="{FF2B5EF4-FFF2-40B4-BE49-F238E27FC236}">
                <a16:creationId xmlns:a16="http://schemas.microsoft.com/office/drawing/2014/main" id="{23AA6AA5-0225-A715-5878-AFEC4FD48167}"/>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CFB4EA1-022F-3D4E-9BC2-FFC72B3E303F}" type="slidenum">
              <a:rPr lang="es-ES" altLang="es-CL" sz="1400"/>
              <a:pPr>
                <a:spcBef>
                  <a:spcPct val="0"/>
                </a:spcBef>
                <a:buFontTx/>
                <a:buNone/>
              </a:pPr>
              <a:t>19</a:t>
            </a:fld>
            <a:endParaRPr lang="es-ES" altLang="es-CL" sz="1400"/>
          </a:p>
        </p:txBody>
      </p:sp>
      <p:sp>
        <p:nvSpPr>
          <p:cNvPr id="26627" name="Rectangle 2">
            <a:extLst>
              <a:ext uri="{FF2B5EF4-FFF2-40B4-BE49-F238E27FC236}">
                <a16:creationId xmlns:a16="http://schemas.microsoft.com/office/drawing/2014/main" id="{FF494AB2-0772-306A-C96C-FBDF53176385}"/>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a:solidFill>
                  <a:srgbClr val="FFCC00"/>
                </a:solidFill>
              </a:rPr>
              <a:t>Organización y misión de las fuerzas operativas.</a:t>
            </a:r>
          </a:p>
        </p:txBody>
      </p:sp>
      <p:pic>
        <p:nvPicPr>
          <p:cNvPr id="26628" name="Imagen 2">
            <a:extLst>
              <a:ext uri="{FF2B5EF4-FFF2-40B4-BE49-F238E27FC236}">
                <a16:creationId xmlns:a16="http://schemas.microsoft.com/office/drawing/2014/main" id="{D0B6A648-2C22-CCB0-38CF-AFB6DFF9164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4850" y="1903413"/>
            <a:ext cx="50165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ángulo 3">
            <a:extLst>
              <a:ext uri="{FF2B5EF4-FFF2-40B4-BE49-F238E27FC236}">
                <a16:creationId xmlns:a16="http://schemas.microsoft.com/office/drawing/2014/main" id="{FF25F70D-CD0A-81D3-64B4-78FB4256FD1F}"/>
              </a:ext>
            </a:extLst>
          </p:cNvPr>
          <p:cNvSpPr/>
          <p:nvPr/>
        </p:nvSpPr>
        <p:spPr>
          <a:xfrm>
            <a:off x="1381125" y="1785938"/>
            <a:ext cx="7305675" cy="1200150"/>
          </a:xfrm>
          <a:prstGeom prst="rect">
            <a:avLst/>
          </a:prstGeom>
        </p:spPr>
        <p:txBody>
          <a:bodyPr>
            <a:spAutoFit/>
          </a:bodyPr>
          <a:lstStyle/>
          <a:p>
            <a:pPr algn="just">
              <a:defRPr/>
            </a:pPr>
            <a:r>
              <a:rPr lang="es-MX" b="0" dirty="0">
                <a:solidFill>
                  <a:schemeClr val="bg1"/>
                </a:solidFill>
                <a:latin typeface="+mn-lt"/>
              </a:rPr>
              <a:t>Las Unidades de la </a:t>
            </a:r>
            <a:r>
              <a:rPr lang="es-MX" u="sng" dirty="0">
                <a:solidFill>
                  <a:schemeClr val="bg1"/>
                </a:solidFill>
                <a:effectLst>
                  <a:outerShdw blurRad="38100" dist="38100" dir="2700000" algn="tl">
                    <a:srgbClr val="000000">
                      <a:alpha val="43137"/>
                    </a:srgbClr>
                  </a:outerShdw>
                </a:effectLst>
                <a:latin typeface="+mn-lt"/>
              </a:rPr>
              <a:t>Escuadra</a:t>
            </a:r>
            <a:r>
              <a:rPr lang="es-MX" b="0" dirty="0">
                <a:solidFill>
                  <a:schemeClr val="bg1"/>
                </a:solidFill>
                <a:latin typeface="+mn-lt"/>
              </a:rPr>
              <a:t> tienen capacidad para operar en aguas azules, ejerciendo soberanía mediante el control y fiscalización de la zona económica exclusiva, efectuando labores de apoyo a la comunidad y asegurando las líneas de comunicación marítimas.</a:t>
            </a:r>
            <a:endParaRPr lang="es-CL" dirty="0">
              <a:solidFill>
                <a:schemeClr val="bg1"/>
              </a:solidFill>
              <a:latin typeface="+mn-lt"/>
            </a:endParaRPr>
          </a:p>
        </p:txBody>
      </p:sp>
      <p:pic>
        <p:nvPicPr>
          <p:cNvPr id="26630" name="Imagen 4">
            <a:extLst>
              <a:ext uri="{FF2B5EF4-FFF2-40B4-BE49-F238E27FC236}">
                <a16:creationId xmlns:a16="http://schemas.microsoft.com/office/drawing/2014/main" id="{5F3E71B1-A474-61C7-030A-A5A4EF26FB7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4850" y="3573463"/>
            <a:ext cx="558800"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ángulo 5">
            <a:extLst>
              <a:ext uri="{FF2B5EF4-FFF2-40B4-BE49-F238E27FC236}">
                <a16:creationId xmlns:a16="http://schemas.microsoft.com/office/drawing/2014/main" id="{D54EBB14-8FAB-5A6F-163F-92E5C00C6129}"/>
              </a:ext>
            </a:extLst>
          </p:cNvPr>
          <p:cNvSpPr/>
          <p:nvPr/>
        </p:nvSpPr>
        <p:spPr>
          <a:xfrm>
            <a:off x="1381125" y="3343275"/>
            <a:ext cx="7305675" cy="2309813"/>
          </a:xfrm>
          <a:prstGeom prst="rect">
            <a:avLst/>
          </a:prstGeom>
        </p:spPr>
        <p:txBody>
          <a:bodyPr>
            <a:spAutoFit/>
          </a:bodyPr>
          <a:lstStyle/>
          <a:p>
            <a:pPr algn="just">
              <a:defRPr/>
            </a:pPr>
            <a:r>
              <a:rPr lang="es-MX" b="0" dirty="0">
                <a:solidFill>
                  <a:schemeClr val="bg1"/>
                </a:solidFill>
                <a:latin typeface="+mn-lt"/>
              </a:rPr>
              <a:t>Tiene bajo su control los aviones y helicópteros de la Institución. Su base principal está ubicada en Concón, donde se asientan escuadrones que cumplen roles de ataque, exploración aeromarítima, instrucción y propósitos generales. Las aeronaves de la Aviación Naval prestan apoyo a las fuerzas navales de superficie, submarinas, de Infantería de Marina y Fuerzas Especiales, para contribuir al éxito de las operaciones. Cumplen roles de exploración aeromarítima y vigilancia del Mar Territorial y de la Zona Económica Exclusiva.</a:t>
            </a:r>
            <a:endParaRPr lang="es-CL" dirty="0">
              <a:solidFill>
                <a:schemeClr val="bg1"/>
              </a:solidFill>
              <a:latin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8674" name="Marcador de número de diapositiva 5">
            <a:extLst>
              <a:ext uri="{FF2B5EF4-FFF2-40B4-BE49-F238E27FC236}">
                <a16:creationId xmlns:a16="http://schemas.microsoft.com/office/drawing/2014/main" id="{D50880D3-1DFA-AC6C-3390-663F9531DB89}"/>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C896A9C-6AEE-0D41-B912-EB7CF893D8DD}" type="slidenum">
              <a:rPr lang="es-ES" altLang="es-CL" sz="1400"/>
              <a:pPr>
                <a:spcBef>
                  <a:spcPct val="0"/>
                </a:spcBef>
                <a:buFontTx/>
                <a:buNone/>
              </a:pPr>
              <a:t>20</a:t>
            </a:fld>
            <a:endParaRPr lang="es-ES" altLang="es-CL" sz="1400"/>
          </a:p>
        </p:txBody>
      </p:sp>
      <p:sp>
        <p:nvSpPr>
          <p:cNvPr id="28675" name="Rectangle 2">
            <a:extLst>
              <a:ext uri="{FF2B5EF4-FFF2-40B4-BE49-F238E27FC236}">
                <a16:creationId xmlns:a16="http://schemas.microsoft.com/office/drawing/2014/main" id="{D569FA1C-D9F7-805C-1D3B-C87526C398A5}"/>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a:solidFill>
                  <a:srgbClr val="FFCC00"/>
                </a:solidFill>
              </a:rPr>
              <a:t>Organización y misión de las fuerzas operativas.</a:t>
            </a:r>
          </a:p>
        </p:txBody>
      </p:sp>
      <p:sp>
        <p:nvSpPr>
          <p:cNvPr id="4" name="Rectángulo 3">
            <a:extLst>
              <a:ext uri="{FF2B5EF4-FFF2-40B4-BE49-F238E27FC236}">
                <a16:creationId xmlns:a16="http://schemas.microsoft.com/office/drawing/2014/main" id="{45653B8B-627A-1968-5D1E-8DA7B278E13E}"/>
              </a:ext>
            </a:extLst>
          </p:cNvPr>
          <p:cNvSpPr/>
          <p:nvPr/>
        </p:nvSpPr>
        <p:spPr>
          <a:xfrm>
            <a:off x="1381125" y="1785938"/>
            <a:ext cx="7305675" cy="1200150"/>
          </a:xfrm>
          <a:prstGeom prst="rect">
            <a:avLst/>
          </a:prstGeom>
        </p:spPr>
        <p:txBody>
          <a:bodyPr>
            <a:spAutoFit/>
          </a:bodyPr>
          <a:lstStyle/>
          <a:p>
            <a:pPr algn="just">
              <a:defRPr/>
            </a:pPr>
            <a:r>
              <a:rPr lang="es-MX" b="0" dirty="0">
                <a:solidFill>
                  <a:schemeClr val="bg1"/>
                </a:solidFill>
                <a:latin typeface="+mn-lt"/>
              </a:rPr>
              <a:t>FUERSUB, Compuesta por SS clase U209 y SCORPENE. Permiten operar con el máximo sigilo en alta mar que, junto a la integración de sensores y sistemas de armas avanzados, los transforman en elementos de disuasión altamente efectivos.</a:t>
            </a:r>
            <a:endParaRPr lang="es-CL" dirty="0">
              <a:solidFill>
                <a:schemeClr val="bg1"/>
              </a:solidFill>
              <a:latin typeface="+mn-lt"/>
            </a:endParaRPr>
          </a:p>
        </p:txBody>
      </p:sp>
      <p:sp>
        <p:nvSpPr>
          <p:cNvPr id="6" name="Rectángulo 5">
            <a:extLst>
              <a:ext uri="{FF2B5EF4-FFF2-40B4-BE49-F238E27FC236}">
                <a16:creationId xmlns:a16="http://schemas.microsoft.com/office/drawing/2014/main" id="{EA5E9604-E133-A175-B838-21DC5FF291DA}"/>
              </a:ext>
            </a:extLst>
          </p:cNvPr>
          <p:cNvSpPr/>
          <p:nvPr/>
        </p:nvSpPr>
        <p:spPr>
          <a:xfrm>
            <a:off x="1381125" y="3343275"/>
            <a:ext cx="7305675" cy="1755775"/>
          </a:xfrm>
          <a:prstGeom prst="rect">
            <a:avLst/>
          </a:prstGeom>
        </p:spPr>
        <p:txBody>
          <a:bodyPr>
            <a:spAutoFit/>
          </a:bodyPr>
          <a:lstStyle/>
          <a:p>
            <a:pPr algn="just">
              <a:defRPr/>
            </a:pPr>
            <a:r>
              <a:rPr lang="es-MX" b="0" dirty="0">
                <a:solidFill>
                  <a:schemeClr val="bg1"/>
                </a:solidFill>
                <a:latin typeface="+mn-lt"/>
              </a:rPr>
              <a:t>Es la gran fuerza operativa de combate anfibio, su principal tarea es la proyección del poder naval de la nación donde sea requerido. Su diseño consta de Unidades de mando y control, maniobra, apoyo de combate y de servicios de combate, lo que le otorga una gran flexibilidad y capacidad de ser empleada en el amplio espectro de las operaciones militares modernas.</a:t>
            </a:r>
            <a:endParaRPr lang="es-CL" dirty="0">
              <a:solidFill>
                <a:schemeClr val="bg1"/>
              </a:solidFill>
              <a:latin typeface="+mn-lt"/>
            </a:endParaRPr>
          </a:p>
        </p:txBody>
      </p:sp>
      <p:pic>
        <p:nvPicPr>
          <p:cNvPr id="28678" name="Imagen 1">
            <a:extLst>
              <a:ext uri="{FF2B5EF4-FFF2-40B4-BE49-F238E27FC236}">
                <a16:creationId xmlns:a16="http://schemas.microsoft.com/office/drawing/2014/main" id="{BBD3E84F-FA3A-5364-9B93-328B3A96BD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1163" y="1893888"/>
            <a:ext cx="720725"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Imagen 6">
            <a:extLst>
              <a:ext uri="{FF2B5EF4-FFF2-40B4-BE49-F238E27FC236}">
                <a16:creationId xmlns:a16="http://schemas.microsoft.com/office/drawing/2014/main" id="{80D09AE8-5D71-C423-E457-32FDB55FCF2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1163" y="3571875"/>
            <a:ext cx="685800"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Rectángulo 7">
            <a:extLst>
              <a:ext uri="{FF2B5EF4-FFF2-40B4-BE49-F238E27FC236}">
                <a16:creationId xmlns:a16="http://schemas.microsoft.com/office/drawing/2014/main" id="{4EDF006F-9F42-CC6C-4DE8-58E9F3ED31FD}"/>
              </a:ext>
            </a:extLst>
          </p:cNvPr>
          <p:cNvSpPr>
            <a:spLocks noChangeArrowheads="1"/>
          </p:cNvSpPr>
          <p:nvPr/>
        </p:nvSpPr>
        <p:spPr bwMode="auto">
          <a:xfrm>
            <a:off x="1381125" y="5321300"/>
            <a:ext cx="72342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s-MX" altLang="es-CL" sz="1800" b="0">
                <a:solidFill>
                  <a:schemeClr val="bg1"/>
                </a:solidFill>
              </a:rPr>
              <a:t>Esta fuerza de combatientes de elite agrupa a Buzos Tácticos y Comandos de Infantería de Marina. Tienen capacitadad para ejecutar una amplia gama de tareas, en beneficio de la planificación Institucional, conjunta y combinada.</a:t>
            </a:r>
            <a:endParaRPr lang="es-CL" altLang="es-CL" sz="1800">
              <a:solidFill>
                <a:schemeClr val="bg1"/>
              </a:solidFill>
            </a:endParaRPr>
          </a:p>
        </p:txBody>
      </p:sp>
      <p:pic>
        <p:nvPicPr>
          <p:cNvPr id="28681" name="Imagen 8">
            <a:extLst>
              <a:ext uri="{FF2B5EF4-FFF2-40B4-BE49-F238E27FC236}">
                <a16:creationId xmlns:a16="http://schemas.microsoft.com/office/drawing/2014/main" id="{8E8BE58C-1AB0-72DA-6A8F-37CEC2E53A5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1163" y="5321300"/>
            <a:ext cx="738187"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22" name="Marcador de número de diapositiva 5">
            <a:extLst>
              <a:ext uri="{FF2B5EF4-FFF2-40B4-BE49-F238E27FC236}">
                <a16:creationId xmlns:a16="http://schemas.microsoft.com/office/drawing/2014/main" id="{1ED55B10-0964-EEF5-A9D3-11FDDECE218B}"/>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884D76AF-938C-A64D-BE4E-DD745B6B2AFC}" type="slidenum">
              <a:rPr lang="es-ES" altLang="es-CL" sz="1400"/>
              <a:pPr>
                <a:spcBef>
                  <a:spcPct val="0"/>
                </a:spcBef>
                <a:buFontTx/>
                <a:buNone/>
              </a:pPr>
              <a:t>21</a:t>
            </a:fld>
            <a:endParaRPr lang="es-ES" altLang="es-CL" sz="1400"/>
          </a:p>
        </p:txBody>
      </p:sp>
      <p:sp>
        <p:nvSpPr>
          <p:cNvPr id="30723" name="Rectangle 2">
            <a:extLst>
              <a:ext uri="{FF2B5EF4-FFF2-40B4-BE49-F238E27FC236}">
                <a16:creationId xmlns:a16="http://schemas.microsoft.com/office/drawing/2014/main" id="{79E1E372-2475-E6E5-4611-482364C79EF9}"/>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30724" name="Rectangle 3">
            <a:extLst>
              <a:ext uri="{FF2B5EF4-FFF2-40B4-BE49-F238E27FC236}">
                <a16:creationId xmlns:a16="http://schemas.microsoft.com/office/drawing/2014/main" id="{1C7632F7-8595-6D09-C90C-14936FC51D4D}"/>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rgbClr val="FFFF00"/>
                </a:solidFill>
              </a:rPr>
              <a:t>Organización y misión Fuerzas de Apoyo Operativo.</a:t>
            </a:r>
          </a:p>
          <a:p>
            <a:pPr marL="609600" indent="-609600" algn="just" eaLnBrk="1" hangingPunct="1">
              <a:buFontTx/>
              <a:buAutoNum type="arabicPeriod"/>
            </a:pPr>
            <a:r>
              <a:rPr lang="es-MX" altLang="es-CL" sz="2400">
                <a:solidFill>
                  <a:schemeClr val="bg1"/>
                </a:solidFill>
              </a:rPr>
              <a:t>Las Zonas Navales.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1746" name="Marcador de número de diapositiva 5">
            <a:extLst>
              <a:ext uri="{FF2B5EF4-FFF2-40B4-BE49-F238E27FC236}">
                <a16:creationId xmlns:a16="http://schemas.microsoft.com/office/drawing/2014/main" id="{037B0D15-9837-33FC-6755-4219689629E7}"/>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F39F970-5050-4346-951C-EE5571736861}" type="slidenum">
              <a:rPr lang="es-ES" altLang="es-CL" sz="1400"/>
              <a:pPr>
                <a:spcBef>
                  <a:spcPct val="0"/>
                </a:spcBef>
                <a:buFontTx/>
                <a:buNone/>
              </a:pPr>
              <a:t>22</a:t>
            </a:fld>
            <a:endParaRPr lang="es-ES" altLang="es-CL" sz="1400"/>
          </a:p>
        </p:txBody>
      </p:sp>
      <p:sp>
        <p:nvSpPr>
          <p:cNvPr id="31747" name="Rectangle 2">
            <a:extLst>
              <a:ext uri="{FF2B5EF4-FFF2-40B4-BE49-F238E27FC236}">
                <a16:creationId xmlns:a16="http://schemas.microsoft.com/office/drawing/2014/main" id="{C8E79FFC-9B66-1068-5C1E-C923245375F4}"/>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a:solidFill>
                  <a:srgbClr val="FFCC00"/>
                </a:solidFill>
              </a:rPr>
              <a:t>Organización y misión de las Fuerzas de apoyo operativo.</a:t>
            </a:r>
          </a:p>
        </p:txBody>
      </p:sp>
      <p:sp>
        <p:nvSpPr>
          <p:cNvPr id="2" name="Rectángulo 1">
            <a:extLst>
              <a:ext uri="{FF2B5EF4-FFF2-40B4-BE49-F238E27FC236}">
                <a16:creationId xmlns:a16="http://schemas.microsoft.com/office/drawing/2014/main" id="{93CE787F-CB0F-F3DD-A390-6562B83F2955}"/>
              </a:ext>
            </a:extLst>
          </p:cNvPr>
          <p:cNvSpPr/>
          <p:nvPr/>
        </p:nvSpPr>
        <p:spPr>
          <a:xfrm>
            <a:off x="914400" y="1531938"/>
            <a:ext cx="8104188" cy="2308225"/>
          </a:xfrm>
          <a:prstGeom prst="rect">
            <a:avLst/>
          </a:prstGeom>
        </p:spPr>
        <p:txBody>
          <a:bodyPr>
            <a:spAutoFit/>
          </a:bodyPr>
          <a:lstStyle/>
          <a:p>
            <a:pPr algn="just">
              <a:defRPr/>
            </a:pPr>
            <a:r>
              <a:rPr lang="es-MX" b="0" dirty="0">
                <a:solidFill>
                  <a:schemeClr val="bg1"/>
                </a:solidFill>
                <a:latin typeface="+mn-lt"/>
              </a:rPr>
              <a:t>Está conformado por el buque de proyección estratégica LSDH "Sargento Aldea", las LST "Chacabuco" y "Rancagua", y el ATF “</a:t>
            </a:r>
            <a:r>
              <a:rPr lang="es-MX" b="0" dirty="0" err="1">
                <a:solidFill>
                  <a:schemeClr val="bg1"/>
                </a:solidFill>
                <a:latin typeface="+mn-lt"/>
              </a:rPr>
              <a:t>Janequeo</a:t>
            </a:r>
            <a:r>
              <a:rPr lang="es-MX" b="0" dirty="0">
                <a:solidFill>
                  <a:schemeClr val="bg1"/>
                </a:solidFill>
                <a:latin typeface="+mn-lt"/>
              </a:rPr>
              <a:t>”, con base en el puerto de Talcahuano.</a:t>
            </a:r>
          </a:p>
          <a:p>
            <a:pPr algn="just">
              <a:defRPr/>
            </a:pPr>
            <a:r>
              <a:rPr lang="es-MX" b="0" dirty="0">
                <a:solidFill>
                  <a:schemeClr val="bg1"/>
                </a:solidFill>
                <a:latin typeface="+mn-lt"/>
              </a:rPr>
              <a:t>Estas permiten el despliegue rápido de las fuerzas de Infantería de Marina, medios de asalto anfibio, vehículos de transporte terrestre y fuerzas militares expedicionarias. Constituyen, además, el principal eslabón en el apoyo a comunidades insulares y otras, cuya conexión con el resto del país depende fundamentalmente de las vías de comunicación marítima.</a:t>
            </a:r>
          </a:p>
        </p:txBody>
      </p:sp>
      <p:pic>
        <p:nvPicPr>
          <p:cNvPr id="31749" name="Imagen 2">
            <a:extLst>
              <a:ext uri="{FF2B5EF4-FFF2-40B4-BE49-F238E27FC236}">
                <a16:creationId xmlns:a16="http://schemas.microsoft.com/office/drawing/2014/main" id="{2C03D88B-619E-B587-7814-AFEE93F4DC4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925" y="2068513"/>
            <a:ext cx="668338"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ángulo 5">
            <a:extLst>
              <a:ext uri="{FF2B5EF4-FFF2-40B4-BE49-F238E27FC236}">
                <a16:creationId xmlns:a16="http://schemas.microsoft.com/office/drawing/2014/main" id="{36A65972-3817-5BF4-8D0F-1EB5F4F6E156}"/>
              </a:ext>
            </a:extLst>
          </p:cNvPr>
          <p:cNvSpPr/>
          <p:nvPr/>
        </p:nvSpPr>
        <p:spPr>
          <a:xfrm>
            <a:off x="914400" y="4445000"/>
            <a:ext cx="8023225" cy="1476375"/>
          </a:xfrm>
          <a:prstGeom prst="rect">
            <a:avLst/>
          </a:prstGeom>
        </p:spPr>
        <p:txBody>
          <a:bodyPr>
            <a:spAutoFit/>
          </a:bodyPr>
          <a:lstStyle/>
          <a:p>
            <a:pPr algn="just">
              <a:defRPr/>
            </a:pPr>
            <a:r>
              <a:rPr lang="es-MX" b="0" dirty="0">
                <a:solidFill>
                  <a:schemeClr val="bg1"/>
                </a:solidFill>
                <a:latin typeface="+mn-lt"/>
              </a:rPr>
              <a:t>Creado el 2022, está conformado por un Estado Mayor y las Partidas de Salvataje disponibles  en cada una de las Zonas Navales. Tiene la tarea de ejecutar y/o apoyar operaciones de rescate de personas en actividades de salvaguarda de la vida humana en el mar y de rescate de elementos de interés institucional o estatal.</a:t>
            </a:r>
            <a:endParaRPr lang="es-CL" dirty="0">
              <a:solidFill>
                <a:schemeClr val="bg1"/>
              </a:solidFill>
              <a:latin typeface="+mn-lt"/>
            </a:endParaRPr>
          </a:p>
        </p:txBody>
      </p:sp>
      <p:pic>
        <p:nvPicPr>
          <p:cNvPr id="31751" name="Imagen 6">
            <a:extLst>
              <a:ext uri="{FF2B5EF4-FFF2-40B4-BE49-F238E27FC236}">
                <a16:creationId xmlns:a16="http://schemas.microsoft.com/office/drawing/2014/main" id="{54C65C95-8E59-CE88-5105-1E1F553E83E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1925" y="4525963"/>
            <a:ext cx="74295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Marcador de número de diapositiva 5">
            <a:extLst>
              <a:ext uri="{FF2B5EF4-FFF2-40B4-BE49-F238E27FC236}">
                <a16:creationId xmlns:a16="http://schemas.microsoft.com/office/drawing/2014/main" id="{3B1FDB65-1FC8-C5F0-2266-C65E6AB1966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8A9C6D-62FF-8F4A-BDD6-7C2EDB54EFA4}" type="slidenum">
              <a:rPr lang="es-ES" altLang="es-CL" sz="1400"/>
              <a:pPr>
                <a:spcBef>
                  <a:spcPct val="0"/>
                </a:spcBef>
                <a:buFontTx/>
                <a:buNone/>
              </a:pPr>
              <a:t>23</a:t>
            </a:fld>
            <a:endParaRPr lang="es-ES" altLang="es-CL" sz="1400"/>
          </a:p>
        </p:txBody>
      </p:sp>
      <p:sp>
        <p:nvSpPr>
          <p:cNvPr id="33795" name="Rectangle 2">
            <a:extLst>
              <a:ext uri="{FF2B5EF4-FFF2-40B4-BE49-F238E27FC236}">
                <a16:creationId xmlns:a16="http://schemas.microsoft.com/office/drawing/2014/main" id="{EC244835-1581-B64B-0708-4049F2D8FD8E}"/>
              </a:ext>
            </a:extLst>
          </p:cNvPr>
          <p:cNvSpPr>
            <a:spLocks noGrp="1" noChangeArrowheads="1"/>
          </p:cNvSpPr>
          <p:nvPr>
            <p:ph type="title"/>
          </p:nvPr>
        </p:nvSpPr>
        <p:spPr>
          <a:effectLst>
            <a:outerShdw dist="17961" dir="2700000" algn="ctr" rotWithShape="0">
              <a:schemeClr val="tx1"/>
            </a:outerShdw>
          </a:effectLst>
        </p:spPr>
        <p:txBody>
          <a:bodyPr/>
          <a:lstStyle/>
          <a:p>
            <a:pPr eaLnBrk="1" hangingPunct="1"/>
            <a:r>
              <a:rPr lang="es-MX" altLang="es-CL" b="1">
                <a:solidFill>
                  <a:srgbClr val="FFCC00"/>
                </a:solidFill>
              </a:rPr>
              <a:t>Temario</a:t>
            </a:r>
            <a:endParaRPr lang="es-ES" altLang="es-CL" b="1">
              <a:solidFill>
                <a:srgbClr val="FFCC00"/>
              </a:solidFill>
            </a:endParaRPr>
          </a:p>
        </p:txBody>
      </p:sp>
      <p:sp>
        <p:nvSpPr>
          <p:cNvPr id="33796" name="Rectangle 3">
            <a:extLst>
              <a:ext uri="{FF2B5EF4-FFF2-40B4-BE49-F238E27FC236}">
                <a16:creationId xmlns:a16="http://schemas.microsoft.com/office/drawing/2014/main" id="{7B89B58C-4559-9C1E-D545-52982BA33814}"/>
              </a:ext>
            </a:extLst>
          </p:cNvPr>
          <p:cNvSpPr>
            <a:spLocks noGrp="1" noChangeArrowheads="1"/>
          </p:cNvSpPr>
          <p:nvPr>
            <p:ph type="body" idx="1"/>
          </p:nvPr>
        </p:nvSpPr>
        <p:spPr>
          <a:xfrm>
            <a:off x="857250" y="1362075"/>
            <a:ext cx="7829550" cy="4778375"/>
          </a:xfrm>
        </p:spPr>
        <p:txBody>
          <a:bodyPr/>
          <a:lstStyle/>
          <a:p>
            <a:pPr marL="609600" indent="-609600" algn="just" eaLnBrk="1" hangingPunct="1">
              <a:buFontTx/>
              <a:buAutoNum type="arabicPeriod"/>
            </a:pPr>
            <a:r>
              <a:rPr lang="es-MX" altLang="es-CL" sz="2400">
                <a:solidFill>
                  <a:schemeClr val="bg1"/>
                </a:solidFill>
              </a:rPr>
              <a:t>Misión de las Fuerzas Armadas.</a:t>
            </a:r>
          </a:p>
          <a:p>
            <a:pPr marL="609600" indent="-609600" algn="just" eaLnBrk="1" hangingPunct="1">
              <a:buFontTx/>
              <a:buAutoNum type="arabicPeriod"/>
            </a:pPr>
            <a:r>
              <a:rPr lang="es-MX" altLang="es-CL" sz="2400">
                <a:solidFill>
                  <a:schemeClr val="bg1"/>
                </a:solidFill>
              </a:rPr>
              <a:t>Misión de la Armada.</a:t>
            </a:r>
          </a:p>
          <a:p>
            <a:pPr marL="609600" indent="-609600" algn="just" eaLnBrk="1" hangingPunct="1">
              <a:buFontTx/>
              <a:buAutoNum type="arabicPeriod"/>
            </a:pPr>
            <a:r>
              <a:rPr lang="es-MX" altLang="es-CL" sz="2400">
                <a:solidFill>
                  <a:schemeClr val="bg1"/>
                </a:solidFill>
              </a:rPr>
              <a:t>Visión de la Armada</a:t>
            </a:r>
          </a:p>
          <a:p>
            <a:pPr marL="609600" indent="-609600" algn="just" eaLnBrk="1" hangingPunct="1">
              <a:buFontTx/>
              <a:buAutoNum type="arabicPeriod"/>
            </a:pPr>
            <a:r>
              <a:rPr lang="es-MX" altLang="es-CL" sz="2400">
                <a:solidFill>
                  <a:schemeClr val="bg1"/>
                </a:solidFill>
              </a:rPr>
              <a:t>Misión en tiempo de Paz.</a:t>
            </a:r>
          </a:p>
          <a:p>
            <a:pPr marL="609600" indent="-609600" algn="just" eaLnBrk="1" hangingPunct="1">
              <a:buFontTx/>
              <a:buAutoNum type="arabicPeriod"/>
            </a:pPr>
            <a:r>
              <a:rPr lang="es-MX" altLang="es-CL" sz="2400">
                <a:solidFill>
                  <a:schemeClr val="bg1"/>
                </a:solidFill>
              </a:rPr>
              <a:t>Misión en tiempo de Guerra.</a:t>
            </a:r>
          </a:p>
          <a:p>
            <a:pPr marL="609600" indent="-609600" algn="just" eaLnBrk="1" hangingPunct="1">
              <a:buFontTx/>
              <a:buAutoNum type="arabicPeriod"/>
            </a:pPr>
            <a:r>
              <a:rPr lang="es-MX" altLang="es-CL" sz="2400">
                <a:solidFill>
                  <a:schemeClr val="bg1"/>
                </a:solidFill>
              </a:rPr>
              <a:t>Estructura orgánica de la Armada.</a:t>
            </a:r>
          </a:p>
          <a:p>
            <a:pPr marL="609600" indent="-609600" algn="just" eaLnBrk="1" hangingPunct="1">
              <a:buFontTx/>
              <a:buAutoNum type="arabicPeriod"/>
            </a:pPr>
            <a:r>
              <a:rPr lang="es-MX" altLang="es-CL" sz="2400">
                <a:solidFill>
                  <a:schemeClr val="bg1"/>
                </a:solidFill>
              </a:rPr>
              <a:t>Alto mando Naval.</a:t>
            </a:r>
          </a:p>
          <a:p>
            <a:pPr marL="609600" indent="-609600" algn="just" eaLnBrk="1" hangingPunct="1">
              <a:buFontTx/>
              <a:buAutoNum type="arabicPeriod"/>
            </a:pPr>
            <a:r>
              <a:rPr lang="es-MX" altLang="es-CL" sz="2400">
                <a:solidFill>
                  <a:schemeClr val="bg1"/>
                </a:solidFill>
              </a:rPr>
              <a:t>Organización y misión Fuerzas Operativas.</a:t>
            </a:r>
          </a:p>
          <a:p>
            <a:pPr marL="609600" indent="-609600" algn="just" eaLnBrk="1" hangingPunct="1">
              <a:buFontTx/>
              <a:buAutoNum type="arabicPeriod"/>
            </a:pPr>
            <a:r>
              <a:rPr lang="es-MX" altLang="es-CL" sz="2400">
                <a:solidFill>
                  <a:schemeClr val="bg1"/>
                </a:solidFill>
              </a:rPr>
              <a:t>Organización y misión Fuerzas de Apoyo Operativo.</a:t>
            </a:r>
          </a:p>
          <a:p>
            <a:pPr marL="609600" indent="-609600" algn="just" eaLnBrk="1" hangingPunct="1">
              <a:buFontTx/>
              <a:buAutoNum type="arabicPeriod"/>
            </a:pPr>
            <a:r>
              <a:rPr lang="es-MX" altLang="es-CL" sz="2400">
                <a:solidFill>
                  <a:srgbClr val="FFFF00"/>
                </a:solidFill>
              </a:rPr>
              <a:t>Las Zonas Navales.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4818" name="Marcador de número de diapositiva 5">
            <a:extLst>
              <a:ext uri="{FF2B5EF4-FFF2-40B4-BE49-F238E27FC236}">
                <a16:creationId xmlns:a16="http://schemas.microsoft.com/office/drawing/2014/main" id="{9084FFCA-9833-C9AF-C5A8-53DC56792015}"/>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9EB91E60-9798-004B-A97B-28DC35CE04CF}" type="slidenum">
              <a:rPr lang="es-ES" altLang="es-CL" sz="1400"/>
              <a:pPr>
                <a:spcBef>
                  <a:spcPct val="0"/>
                </a:spcBef>
                <a:buFontTx/>
                <a:buNone/>
              </a:pPr>
              <a:t>24</a:t>
            </a:fld>
            <a:endParaRPr lang="es-ES" altLang="es-CL" sz="1400"/>
          </a:p>
        </p:txBody>
      </p:sp>
      <p:sp>
        <p:nvSpPr>
          <p:cNvPr id="34819" name="Rectangle 2">
            <a:extLst>
              <a:ext uri="{FF2B5EF4-FFF2-40B4-BE49-F238E27FC236}">
                <a16:creationId xmlns:a16="http://schemas.microsoft.com/office/drawing/2014/main" id="{C11B8C63-7A55-34BB-5668-113F4DAC909A}"/>
              </a:ext>
            </a:extLst>
          </p:cNvPr>
          <p:cNvSpPr>
            <a:spLocks noGrp="1" noChangeArrowheads="1"/>
          </p:cNvSpPr>
          <p:nvPr>
            <p:ph type="title"/>
          </p:nvPr>
        </p:nvSpPr>
        <p:spPr>
          <a:xfrm>
            <a:off x="350838" y="219075"/>
            <a:ext cx="8183562" cy="1060450"/>
          </a:xfrm>
          <a:effectLst>
            <a:outerShdw dist="17961" dir="2700000" algn="ctr" rotWithShape="0">
              <a:schemeClr val="tx1"/>
            </a:outerShdw>
          </a:effectLst>
        </p:spPr>
        <p:txBody>
          <a:bodyPr/>
          <a:lstStyle/>
          <a:p>
            <a:pPr eaLnBrk="1" hangingPunct="1"/>
            <a:r>
              <a:rPr lang="es-ES" altLang="es-CL" b="1">
                <a:solidFill>
                  <a:srgbClr val="FFCC00"/>
                </a:solidFill>
              </a:rPr>
              <a:t>Las zonas navales</a:t>
            </a:r>
          </a:p>
        </p:txBody>
      </p:sp>
      <p:pic>
        <p:nvPicPr>
          <p:cNvPr id="34820" name="Imagen 1">
            <a:extLst>
              <a:ext uri="{FF2B5EF4-FFF2-40B4-BE49-F238E27FC236}">
                <a16:creationId xmlns:a16="http://schemas.microsoft.com/office/drawing/2014/main" id="{3EF2AEB8-F240-6BCA-047A-FB2C4B5458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6938" y="1100138"/>
            <a:ext cx="960437" cy="546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Imagen 2">
            <a:extLst>
              <a:ext uri="{FF2B5EF4-FFF2-40B4-BE49-F238E27FC236}">
                <a16:creationId xmlns:a16="http://schemas.microsoft.com/office/drawing/2014/main" id="{13C3BCE4-53D4-127F-6599-8BB112DE3B3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66938" y="1279525"/>
            <a:ext cx="808037" cy="12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Imagen 4">
            <a:extLst>
              <a:ext uri="{FF2B5EF4-FFF2-40B4-BE49-F238E27FC236}">
                <a16:creationId xmlns:a16="http://schemas.microsoft.com/office/drawing/2014/main" id="{D267A263-E68A-00FC-BEF5-C05B90A8391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84538" y="2144713"/>
            <a:ext cx="762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Imagen 5">
            <a:extLst>
              <a:ext uri="{FF2B5EF4-FFF2-40B4-BE49-F238E27FC236}">
                <a16:creationId xmlns:a16="http://schemas.microsoft.com/office/drawing/2014/main" id="{8E10B397-C1EC-61CE-73FB-55E8450F57A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44963" y="3278188"/>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Imagen 7">
            <a:extLst>
              <a:ext uri="{FF2B5EF4-FFF2-40B4-BE49-F238E27FC236}">
                <a16:creationId xmlns:a16="http://schemas.microsoft.com/office/drawing/2014/main" id="{46A40AF9-9A8A-08AB-02C8-AD263948AF2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284538" y="4152900"/>
            <a:ext cx="762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Imagen 8">
            <a:extLst>
              <a:ext uri="{FF2B5EF4-FFF2-40B4-BE49-F238E27FC236}">
                <a16:creationId xmlns:a16="http://schemas.microsoft.com/office/drawing/2014/main" id="{3637E910-6569-1DF3-E83A-437F3F3B93A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220913" y="5578475"/>
            <a:ext cx="762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6" name="Rectangle 2">
            <a:extLst>
              <a:ext uri="{FF2B5EF4-FFF2-40B4-BE49-F238E27FC236}">
                <a16:creationId xmlns:a16="http://schemas.microsoft.com/office/drawing/2014/main" id="{A206C2B0-F92A-8631-9C67-0A394548187F}"/>
              </a:ext>
            </a:extLst>
          </p:cNvPr>
          <p:cNvSpPr txBox="1">
            <a:spLocks noChangeArrowheads="1"/>
          </p:cNvSpPr>
          <p:nvPr/>
        </p:nvSpPr>
        <p:spPr bwMode="auto">
          <a:xfrm>
            <a:off x="4062413" y="2286000"/>
            <a:ext cx="590550" cy="67310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4400">
                <a:solidFill>
                  <a:srgbClr val="FFCC00"/>
                </a:solidFill>
              </a:rPr>
              <a:t>I</a:t>
            </a:r>
          </a:p>
        </p:txBody>
      </p:sp>
      <p:sp>
        <p:nvSpPr>
          <p:cNvPr id="34827" name="Rectangle 2">
            <a:extLst>
              <a:ext uri="{FF2B5EF4-FFF2-40B4-BE49-F238E27FC236}">
                <a16:creationId xmlns:a16="http://schemas.microsoft.com/office/drawing/2014/main" id="{DD6E8603-2043-2961-8DC3-B27F4B434341}"/>
              </a:ext>
            </a:extLst>
          </p:cNvPr>
          <p:cNvSpPr txBox="1">
            <a:spLocks noChangeArrowheads="1"/>
          </p:cNvSpPr>
          <p:nvPr/>
        </p:nvSpPr>
        <p:spPr bwMode="auto">
          <a:xfrm>
            <a:off x="5202238" y="3448050"/>
            <a:ext cx="590550" cy="671513"/>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4400">
                <a:solidFill>
                  <a:srgbClr val="FFCC00"/>
                </a:solidFill>
              </a:rPr>
              <a:t>II</a:t>
            </a:r>
          </a:p>
        </p:txBody>
      </p:sp>
      <p:sp>
        <p:nvSpPr>
          <p:cNvPr id="34828" name="Rectangle 2">
            <a:extLst>
              <a:ext uri="{FF2B5EF4-FFF2-40B4-BE49-F238E27FC236}">
                <a16:creationId xmlns:a16="http://schemas.microsoft.com/office/drawing/2014/main" id="{07F274A9-21CE-D160-7B33-0305D870D8B2}"/>
              </a:ext>
            </a:extLst>
          </p:cNvPr>
          <p:cNvSpPr txBox="1">
            <a:spLocks noChangeArrowheads="1"/>
          </p:cNvSpPr>
          <p:nvPr/>
        </p:nvSpPr>
        <p:spPr bwMode="auto">
          <a:xfrm>
            <a:off x="3106738" y="5826125"/>
            <a:ext cx="712787" cy="671513"/>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4400">
                <a:solidFill>
                  <a:srgbClr val="FFCC00"/>
                </a:solidFill>
              </a:rPr>
              <a:t>III</a:t>
            </a:r>
          </a:p>
        </p:txBody>
      </p:sp>
      <p:sp>
        <p:nvSpPr>
          <p:cNvPr id="34829" name="Rectangle 2">
            <a:extLst>
              <a:ext uri="{FF2B5EF4-FFF2-40B4-BE49-F238E27FC236}">
                <a16:creationId xmlns:a16="http://schemas.microsoft.com/office/drawing/2014/main" id="{0181E7FA-100F-2140-4420-38A9BB72911E}"/>
              </a:ext>
            </a:extLst>
          </p:cNvPr>
          <p:cNvSpPr txBox="1">
            <a:spLocks noChangeArrowheads="1"/>
          </p:cNvSpPr>
          <p:nvPr/>
        </p:nvSpPr>
        <p:spPr bwMode="auto">
          <a:xfrm>
            <a:off x="3106738" y="1279525"/>
            <a:ext cx="712787" cy="671513"/>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4400">
                <a:solidFill>
                  <a:srgbClr val="FFCC00"/>
                </a:solidFill>
              </a:rPr>
              <a:t>IV</a:t>
            </a:r>
          </a:p>
        </p:txBody>
      </p:sp>
      <p:sp>
        <p:nvSpPr>
          <p:cNvPr id="34830" name="Rectangle 2">
            <a:extLst>
              <a:ext uri="{FF2B5EF4-FFF2-40B4-BE49-F238E27FC236}">
                <a16:creationId xmlns:a16="http://schemas.microsoft.com/office/drawing/2014/main" id="{0A3B9698-F878-4F05-8689-F23A39D48E43}"/>
              </a:ext>
            </a:extLst>
          </p:cNvPr>
          <p:cNvSpPr txBox="1">
            <a:spLocks noChangeArrowheads="1"/>
          </p:cNvSpPr>
          <p:nvPr/>
        </p:nvSpPr>
        <p:spPr bwMode="auto">
          <a:xfrm>
            <a:off x="4086225" y="4492625"/>
            <a:ext cx="712788" cy="671513"/>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4400">
                <a:solidFill>
                  <a:srgbClr val="FFCC00"/>
                </a:solidFill>
              </a:rPr>
              <a:t>V</a:t>
            </a:r>
          </a:p>
        </p:txBody>
      </p:sp>
      <p:sp>
        <p:nvSpPr>
          <p:cNvPr id="34831" name="Flecha derecha 21">
            <a:extLst>
              <a:ext uri="{FF2B5EF4-FFF2-40B4-BE49-F238E27FC236}">
                <a16:creationId xmlns:a16="http://schemas.microsoft.com/office/drawing/2014/main" id="{B5D2505E-D7D3-33AE-7842-C80DA3B58DC4}"/>
              </a:ext>
            </a:extLst>
          </p:cNvPr>
          <p:cNvSpPr>
            <a:spLocks noChangeArrowheads="1"/>
          </p:cNvSpPr>
          <p:nvPr/>
        </p:nvSpPr>
        <p:spPr bwMode="auto">
          <a:xfrm rot="217101">
            <a:off x="1366838" y="2940050"/>
            <a:ext cx="1820862" cy="46038"/>
          </a:xfrm>
          <a:prstGeom prst="rightArrow">
            <a:avLst>
              <a:gd name="adj1" fmla="val 50000"/>
              <a:gd name="adj2" fmla="val 49622"/>
            </a:avLst>
          </a:prstGeom>
          <a:solidFill>
            <a:srgbClr val="FFFF00"/>
          </a:solidFill>
          <a:ln w="9525" algn="ctr">
            <a:solidFill>
              <a:srgbClr val="FFFF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
        <p:nvSpPr>
          <p:cNvPr id="34832" name="Flecha derecha 27">
            <a:extLst>
              <a:ext uri="{FF2B5EF4-FFF2-40B4-BE49-F238E27FC236}">
                <a16:creationId xmlns:a16="http://schemas.microsoft.com/office/drawing/2014/main" id="{A3C377C3-98E9-C66B-3DE6-E82B042C83D5}"/>
              </a:ext>
            </a:extLst>
          </p:cNvPr>
          <p:cNvSpPr>
            <a:spLocks noChangeArrowheads="1"/>
          </p:cNvSpPr>
          <p:nvPr/>
        </p:nvSpPr>
        <p:spPr bwMode="auto">
          <a:xfrm>
            <a:off x="1628775" y="1924050"/>
            <a:ext cx="406400" cy="46038"/>
          </a:xfrm>
          <a:prstGeom prst="rightArrow">
            <a:avLst>
              <a:gd name="adj1" fmla="val 50000"/>
              <a:gd name="adj2" fmla="val 49614"/>
            </a:avLst>
          </a:prstGeom>
          <a:solidFill>
            <a:srgbClr val="FFFF00"/>
          </a:solidFill>
          <a:ln w="9525" algn="ctr">
            <a:solidFill>
              <a:srgbClr val="FFFF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
        <p:nvSpPr>
          <p:cNvPr id="34833" name="Flecha derecha 28">
            <a:extLst>
              <a:ext uri="{FF2B5EF4-FFF2-40B4-BE49-F238E27FC236}">
                <a16:creationId xmlns:a16="http://schemas.microsoft.com/office/drawing/2014/main" id="{9162C28D-F835-EFB9-9F02-10F676960365}"/>
              </a:ext>
            </a:extLst>
          </p:cNvPr>
          <p:cNvSpPr>
            <a:spLocks noChangeArrowheads="1"/>
          </p:cNvSpPr>
          <p:nvPr/>
        </p:nvSpPr>
        <p:spPr bwMode="auto">
          <a:xfrm rot="641843">
            <a:off x="1200150" y="3662363"/>
            <a:ext cx="2882900" cy="46037"/>
          </a:xfrm>
          <a:prstGeom prst="rightArrow">
            <a:avLst>
              <a:gd name="adj1" fmla="val 50000"/>
              <a:gd name="adj2" fmla="val 49575"/>
            </a:avLst>
          </a:prstGeom>
          <a:solidFill>
            <a:srgbClr val="FFFF00"/>
          </a:solidFill>
          <a:ln w="9525" algn="ctr">
            <a:solidFill>
              <a:srgbClr val="FFFF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
        <p:nvSpPr>
          <p:cNvPr id="34834" name="Flecha derecha 29">
            <a:extLst>
              <a:ext uri="{FF2B5EF4-FFF2-40B4-BE49-F238E27FC236}">
                <a16:creationId xmlns:a16="http://schemas.microsoft.com/office/drawing/2014/main" id="{8271DE77-5116-0263-B5B7-A71DFFF02C07}"/>
              </a:ext>
            </a:extLst>
          </p:cNvPr>
          <p:cNvSpPr>
            <a:spLocks noChangeArrowheads="1"/>
          </p:cNvSpPr>
          <p:nvPr/>
        </p:nvSpPr>
        <p:spPr bwMode="auto">
          <a:xfrm rot="1472087" flipV="1">
            <a:off x="1101725" y="4354513"/>
            <a:ext cx="2159000" cy="44450"/>
          </a:xfrm>
          <a:prstGeom prst="rightArrow">
            <a:avLst>
              <a:gd name="adj1" fmla="val 50000"/>
              <a:gd name="adj2" fmla="val 51495"/>
            </a:avLst>
          </a:prstGeom>
          <a:solidFill>
            <a:srgbClr val="FFFF00"/>
          </a:solidFill>
          <a:ln w="9525" algn="ctr">
            <a:solidFill>
              <a:srgbClr val="FFFF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
        <p:nvSpPr>
          <p:cNvPr id="34835" name="Flecha derecha 30">
            <a:extLst>
              <a:ext uri="{FF2B5EF4-FFF2-40B4-BE49-F238E27FC236}">
                <a16:creationId xmlns:a16="http://schemas.microsoft.com/office/drawing/2014/main" id="{15E514E0-B3DE-E94E-2BCC-728597DAFEBC}"/>
              </a:ext>
            </a:extLst>
          </p:cNvPr>
          <p:cNvSpPr>
            <a:spLocks noChangeArrowheads="1"/>
          </p:cNvSpPr>
          <p:nvPr/>
        </p:nvSpPr>
        <p:spPr bwMode="auto">
          <a:xfrm rot="1472087" flipV="1">
            <a:off x="1268413" y="5435600"/>
            <a:ext cx="949325" cy="46038"/>
          </a:xfrm>
          <a:prstGeom prst="rightArrow">
            <a:avLst>
              <a:gd name="adj1" fmla="val 50000"/>
              <a:gd name="adj2" fmla="val 49642"/>
            </a:avLst>
          </a:prstGeom>
          <a:solidFill>
            <a:srgbClr val="FFFF00"/>
          </a:solidFill>
          <a:ln w="9525" algn="ctr">
            <a:solidFill>
              <a:srgbClr val="FFFF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CL" altLang="es-CL" sz="1800"/>
          </a:p>
        </p:txBody>
      </p:sp>
      <p:sp>
        <p:nvSpPr>
          <p:cNvPr id="34836" name="Rectángulo 1">
            <a:extLst>
              <a:ext uri="{FF2B5EF4-FFF2-40B4-BE49-F238E27FC236}">
                <a16:creationId xmlns:a16="http://schemas.microsoft.com/office/drawing/2014/main" id="{5B8D8997-FC2B-662A-E147-C82147A61627}"/>
              </a:ext>
            </a:extLst>
          </p:cNvPr>
          <p:cNvSpPr>
            <a:spLocks noChangeArrowheads="1"/>
          </p:cNvSpPr>
          <p:nvPr/>
        </p:nvSpPr>
        <p:spPr bwMode="auto">
          <a:xfrm>
            <a:off x="3890963" y="1368425"/>
            <a:ext cx="457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s-MX" altLang="es-CL" sz="1200" b="0">
                <a:solidFill>
                  <a:schemeClr val="bg1"/>
                </a:solidFill>
                <a:latin typeface="robotoregular"/>
              </a:rPr>
              <a:t>Definida como la entrada norte de nuestra Patria, hasta la latitud 26° Sur.</a:t>
            </a:r>
            <a:endParaRPr lang="es-CL" altLang="es-CL" sz="1200">
              <a:solidFill>
                <a:schemeClr val="bg1"/>
              </a:solidFill>
            </a:endParaRPr>
          </a:p>
        </p:txBody>
      </p:sp>
      <p:sp>
        <p:nvSpPr>
          <p:cNvPr id="34837" name="Rectángulo 2">
            <a:extLst>
              <a:ext uri="{FF2B5EF4-FFF2-40B4-BE49-F238E27FC236}">
                <a16:creationId xmlns:a16="http://schemas.microsoft.com/office/drawing/2014/main" id="{39B60B4C-9682-E8C8-AC30-4A2F41A51A06}"/>
              </a:ext>
            </a:extLst>
          </p:cNvPr>
          <p:cNvSpPr>
            <a:spLocks noChangeArrowheads="1"/>
          </p:cNvSpPr>
          <p:nvPr/>
        </p:nvSpPr>
        <p:spPr bwMode="auto">
          <a:xfrm>
            <a:off x="3884613" y="1154113"/>
            <a:ext cx="10064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s-CL" altLang="es-CL" sz="1200">
                <a:solidFill>
                  <a:schemeClr val="bg1"/>
                </a:solidFill>
                <a:latin typeface="robotobold"/>
              </a:rPr>
              <a:t>18º21'03" S</a:t>
            </a:r>
            <a:endParaRPr lang="es-CL" altLang="es-CL" sz="1200">
              <a:solidFill>
                <a:schemeClr val="bg1"/>
              </a:solidFill>
            </a:endParaRPr>
          </a:p>
        </p:txBody>
      </p:sp>
      <p:sp>
        <p:nvSpPr>
          <p:cNvPr id="5" name="Rectángulo 4">
            <a:extLst>
              <a:ext uri="{FF2B5EF4-FFF2-40B4-BE49-F238E27FC236}">
                <a16:creationId xmlns:a16="http://schemas.microsoft.com/office/drawing/2014/main" id="{71673C43-C4D8-8F85-2F88-3365758C65B9}"/>
              </a:ext>
            </a:extLst>
          </p:cNvPr>
          <p:cNvSpPr/>
          <p:nvPr/>
        </p:nvSpPr>
        <p:spPr>
          <a:xfrm>
            <a:off x="4522788" y="2360613"/>
            <a:ext cx="4243387" cy="523875"/>
          </a:xfrm>
          <a:prstGeom prst="rect">
            <a:avLst/>
          </a:prstGeom>
        </p:spPr>
        <p:txBody>
          <a:bodyPr>
            <a:spAutoFit/>
          </a:bodyPr>
          <a:lstStyle/>
          <a:p>
            <a:pPr algn="just">
              <a:defRPr/>
            </a:pPr>
            <a:r>
              <a:rPr lang="es-MX" sz="1400" b="0" dirty="0">
                <a:solidFill>
                  <a:schemeClr val="bg1"/>
                </a:solidFill>
                <a:latin typeface="+mn-lt"/>
              </a:rPr>
              <a:t>Comprende el litoral desde Taltal hasta la Sexta Región, estando su Mando asentado en Valparaíso</a:t>
            </a:r>
            <a:endParaRPr lang="es-CL" sz="1400" dirty="0">
              <a:solidFill>
                <a:schemeClr val="bg1"/>
              </a:solidFill>
              <a:latin typeface="+mn-lt"/>
            </a:endParaRPr>
          </a:p>
        </p:txBody>
      </p:sp>
      <p:sp>
        <p:nvSpPr>
          <p:cNvPr id="6" name="Rectángulo 5">
            <a:extLst>
              <a:ext uri="{FF2B5EF4-FFF2-40B4-BE49-F238E27FC236}">
                <a16:creationId xmlns:a16="http://schemas.microsoft.com/office/drawing/2014/main" id="{8FAE1EDF-B461-FDE2-57A2-BF10753B9D59}"/>
              </a:ext>
            </a:extLst>
          </p:cNvPr>
          <p:cNvSpPr/>
          <p:nvPr/>
        </p:nvSpPr>
        <p:spPr>
          <a:xfrm>
            <a:off x="4541838" y="2098675"/>
            <a:ext cx="1006475" cy="277813"/>
          </a:xfrm>
          <a:prstGeom prst="rect">
            <a:avLst/>
          </a:prstGeom>
        </p:spPr>
        <p:txBody>
          <a:bodyPr wrap="none">
            <a:spAutoFit/>
          </a:bodyPr>
          <a:lstStyle/>
          <a:p>
            <a:pPr>
              <a:defRPr/>
            </a:pPr>
            <a:r>
              <a:rPr lang="es-CL" sz="1200" dirty="0">
                <a:solidFill>
                  <a:schemeClr val="bg1"/>
                </a:solidFill>
                <a:latin typeface="+mn-lt"/>
              </a:rPr>
              <a:t>26º03'20" S</a:t>
            </a:r>
          </a:p>
        </p:txBody>
      </p:sp>
      <p:sp>
        <p:nvSpPr>
          <p:cNvPr id="7" name="Rectángulo 6">
            <a:extLst>
              <a:ext uri="{FF2B5EF4-FFF2-40B4-BE49-F238E27FC236}">
                <a16:creationId xmlns:a16="http://schemas.microsoft.com/office/drawing/2014/main" id="{C76BC0FE-F79B-4365-269D-C28F49607DDB}"/>
              </a:ext>
            </a:extLst>
          </p:cNvPr>
          <p:cNvSpPr/>
          <p:nvPr/>
        </p:nvSpPr>
        <p:spPr>
          <a:xfrm>
            <a:off x="5753100" y="3465513"/>
            <a:ext cx="3263900" cy="738187"/>
          </a:xfrm>
          <a:prstGeom prst="rect">
            <a:avLst/>
          </a:prstGeom>
        </p:spPr>
        <p:txBody>
          <a:bodyPr>
            <a:spAutoFit/>
          </a:bodyPr>
          <a:lstStyle/>
          <a:p>
            <a:pPr>
              <a:defRPr/>
            </a:pPr>
            <a:r>
              <a:rPr lang="es-MX" sz="1400" b="0" dirty="0">
                <a:solidFill>
                  <a:schemeClr val="bg1"/>
                </a:solidFill>
                <a:latin typeface="+mn-lt"/>
              </a:rPr>
              <a:t>Su Comandancia en Jefe se ubica en el primer puerto militar de Chile, Talcahuano.</a:t>
            </a:r>
            <a:endParaRPr lang="es-CL" sz="1400" dirty="0">
              <a:solidFill>
                <a:schemeClr val="bg1"/>
              </a:solidFill>
              <a:latin typeface="+mn-lt"/>
            </a:endParaRPr>
          </a:p>
        </p:txBody>
      </p:sp>
      <p:sp>
        <p:nvSpPr>
          <p:cNvPr id="8" name="Rectángulo 7">
            <a:extLst>
              <a:ext uri="{FF2B5EF4-FFF2-40B4-BE49-F238E27FC236}">
                <a16:creationId xmlns:a16="http://schemas.microsoft.com/office/drawing/2014/main" id="{68F65498-52E5-935E-C1E9-4FCF79827C95}"/>
              </a:ext>
            </a:extLst>
          </p:cNvPr>
          <p:cNvSpPr/>
          <p:nvPr/>
        </p:nvSpPr>
        <p:spPr>
          <a:xfrm>
            <a:off x="5792788" y="3255963"/>
            <a:ext cx="763587" cy="277812"/>
          </a:xfrm>
          <a:prstGeom prst="rect">
            <a:avLst/>
          </a:prstGeom>
        </p:spPr>
        <p:txBody>
          <a:bodyPr wrap="none">
            <a:spAutoFit/>
          </a:bodyPr>
          <a:lstStyle/>
          <a:p>
            <a:pPr>
              <a:defRPr/>
            </a:pPr>
            <a:r>
              <a:rPr lang="es-CL" sz="1200" dirty="0">
                <a:solidFill>
                  <a:schemeClr val="bg1"/>
                </a:solidFill>
                <a:latin typeface="+mn-lt"/>
              </a:rPr>
              <a:t>34º41' S</a:t>
            </a:r>
          </a:p>
        </p:txBody>
      </p:sp>
      <p:sp>
        <p:nvSpPr>
          <p:cNvPr id="9" name="Rectángulo 8">
            <a:extLst>
              <a:ext uri="{FF2B5EF4-FFF2-40B4-BE49-F238E27FC236}">
                <a16:creationId xmlns:a16="http://schemas.microsoft.com/office/drawing/2014/main" id="{A718C587-ABF2-A731-354E-0B7E7F941FC0}"/>
              </a:ext>
            </a:extLst>
          </p:cNvPr>
          <p:cNvSpPr/>
          <p:nvPr/>
        </p:nvSpPr>
        <p:spPr>
          <a:xfrm>
            <a:off x="4799013" y="4624388"/>
            <a:ext cx="3894137" cy="739775"/>
          </a:xfrm>
          <a:prstGeom prst="rect">
            <a:avLst/>
          </a:prstGeom>
        </p:spPr>
        <p:txBody>
          <a:bodyPr>
            <a:spAutoFit/>
          </a:bodyPr>
          <a:lstStyle/>
          <a:p>
            <a:pPr>
              <a:defRPr/>
            </a:pPr>
            <a:r>
              <a:rPr lang="es-MX" sz="1400" b="0" dirty="0">
                <a:solidFill>
                  <a:schemeClr val="bg1"/>
                </a:solidFill>
                <a:latin typeface="+mn-lt"/>
              </a:rPr>
              <a:t>Creada a fines de 2009, nace a razón del importante incremento de las actividades marítimas en el área de Chiloé y Puerto Montt</a:t>
            </a:r>
            <a:endParaRPr lang="es-CL" sz="1400" dirty="0">
              <a:solidFill>
                <a:schemeClr val="bg1"/>
              </a:solidFill>
              <a:latin typeface="+mn-lt"/>
            </a:endParaRPr>
          </a:p>
        </p:txBody>
      </p:sp>
      <p:sp>
        <p:nvSpPr>
          <p:cNvPr id="10" name="Rectángulo 9">
            <a:extLst>
              <a:ext uri="{FF2B5EF4-FFF2-40B4-BE49-F238E27FC236}">
                <a16:creationId xmlns:a16="http://schemas.microsoft.com/office/drawing/2014/main" id="{63272780-F156-6241-D3AE-25B1B5974D25}"/>
              </a:ext>
            </a:extLst>
          </p:cNvPr>
          <p:cNvSpPr/>
          <p:nvPr/>
        </p:nvSpPr>
        <p:spPr>
          <a:xfrm>
            <a:off x="4838700" y="4394200"/>
            <a:ext cx="1006475" cy="277813"/>
          </a:xfrm>
          <a:prstGeom prst="rect">
            <a:avLst/>
          </a:prstGeom>
        </p:spPr>
        <p:txBody>
          <a:bodyPr wrap="none">
            <a:spAutoFit/>
          </a:bodyPr>
          <a:lstStyle/>
          <a:p>
            <a:pPr>
              <a:defRPr/>
            </a:pPr>
            <a:r>
              <a:rPr lang="es-CL" sz="1200" dirty="0">
                <a:solidFill>
                  <a:schemeClr val="bg1"/>
                </a:solidFill>
                <a:latin typeface="+mn-lt"/>
              </a:rPr>
              <a:t>40º14'30" S</a:t>
            </a:r>
          </a:p>
        </p:txBody>
      </p:sp>
      <p:sp>
        <p:nvSpPr>
          <p:cNvPr id="11" name="Rectángulo 10">
            <a:extLst>
              <a:ext uri="{FF2B5EF4-FFF2-40B4-BE49-F238E27FC236}">
                <a16:creationId xmlns:a16="http://schemas.microsoft.com/office/drawing/2014/main" id="{E1099C51-E55E-F990-FBE1-839D3E974E18}"/>
              </a:ext>
            </a:extLst>
          </p:cNvPr>
          <p:cNvSpPr/>
          <p:nvPr/>
        </p:nvSpPr>
        <p:spPr>
          <a:xfrm>
            <a:off x="4046538" y="5983288"/>
            <a:ext cx="4572000" cy="523875"/>
          </a:xfrm>
          <a:prstGeom prst="rect">
            <a:avLst/>
          </a:prstGeom>
        </p:spPr>
        <p:txBody>
          <a:bodyPr>
            <a:spAutoFit/>
          </a:bodyPr>
          <a:lstStyle/>
          <a:p>
            <a:pPr>
              <a:defRPr/>
            </a:pPr>
            <a:r>
              <a:rPr lang="es-MX" sz="1400" b="0" dirty="0">
                <a:solidFill>
                  <a:schemeClr val="bg1"/>
                </a:solidFill>
                <a:latin typeface="+mn-lt"/>
              </a:rPr>
              <a:t>Puerto de entrada al Continente Antártico y guardiana de las costas de la Patagonia Chilena</a:t>
            </a:r>
            <a:endParaRPr lang="es-CL" sz="1400" dirty="0">
              <a:solidFill>
                <a:schemeClr val="bg1"/>
              </a:solidFill>
              <a:latin typeface="+mn-lt"/>
            </a:endParaRPr>
          </a:p>
        </p:txBody>
      </p:sp>
      <p:sp>
        <p:nvSpPr>
          <p:cNvPr id="12" name="Rectángulo 11">
            <a:extLst>
              <a:ext uri="{FF2B5EF4-FFF2-40B4-BE49-F238E27FC236}">
                <a16:creationId xmlns:a16="http://schemas.microsoft.com/office/drawing/2014/main" id="{363CC339-6C6D-5FE5-B280-831C043FE2E6}"/>
              </a:ext>
            </a:extLst>
          </p:cNvPr>
          <p:cNvSpPr/>
          <p:nvPr/>
        </p:nvSpPr>
        <p:spPr>
          <a:xfrm>
            <a:off x="4048125" y="5759450"/>
            <a:ext cx="719138" cy="277813"/>
          </a:xfrm>
          <a:prstGeom prst="rect">
            <a:avLst/>
          </a:prstGeom>
        </p:spPr>
        <p:txBody>
          <a:bodyPr wrap="none">
            <a:spAutoFit/>
          </a:bodyPr>
          <a:lstStyle/>
          <a:p>
            <a:pPr>
              <a:defRPr/>
            </a:pPr>
            <a:r>
              <a:rPr lang="es-CL" sz="1200" dirty="0">
                <a:solidFill>
                  <a:schemeClr val="bg1"/>
                </a:solidFill>
                <a:latin typeface="+mn-lt"/>
              </a:rPr>
              <a:t>48º49'S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6866" name="Marcador de número de diapositiva 5">
            <a:extLst>
              <a:ext uri="{FF2B5EF4-FFF2-40B4-BE49-F238E27FC236}">
                <a16:creationId xmlns:a16="http://schemas.microsoft.com/office/drawing/2014/main" id="{8704C4FE-87B5-D2B1-B5BE-05ACE392DFBE}"/>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9EC6184-23A5-9F46-BF74-A078564E684A}" type="slidenum">
              <a:rPr lang="es-ES" altLang="es-CL" sz="1400"/>
              <a:pPr>
                <a:spcBef>
                  <a:spcPct val="0"/>
                </a:spcBef>
                <a:buFontTx/>
                <a:buNone/>
              </a:pPr>
              <a:t>25</a:t>
            </a:fld>
            <a:endParaRPr lang="es-ES" altLang="es-CL" sz="1400"/>
          </a:p>
        </p:txBody>
      </p:sp>
      <p:sp>
        <p:nvSpPr>
          <p:cNvPr id="36867" name="Text Box 2">
            <a:extLst>
              <a:ext uri="{FF2B5EF4-FFF2-40B4-BE49-F238E27FC236}">
                <a16:creationId xmlns:a16="http://schemas.microsoft.com/office/drawing/2014/main" id="{A22BED3A-6815-2D2F-854B-780E985404E1}"/>
              </a:ext>
            </a:extLst>
          </p:cNvPr>
          <p:cNvSpPr txBox="1">
            <a:spLocks noChangeArrowheads="1"/>
          </p:cNvSpPr>
          <p:nvPr/>
        </p:nvSpPr>
        <p:spPr bwMode="auto">
          <a:xfrm>
            <a:off x="1198563" y="4464050"/>
            <a:ext cx="6264275" cy="1311275"/>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MX" altLang="es-CL" sz="4000">
                <a:solidFill>
                  <a:schemeClr val="bg1"/>
                </a:solidFill>
              </a:rPr>
              <a:t>TÉRMINO PRESENTACIÓN</a:t>
            </a:r>
            <a:endParaRPr lang="es-MX" altLang="es-CL" sz="2400">
              <a:solidFill>
                <a:schemeClr val="bg1"/>
              </a:solidFill>
            </a:endParaRP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CL" sz="1800" b="1"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CL" sz="1800" b="1"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1" i="0" u="none" strike="noStrike" cap="none" normalizeH="0" baseline="0" smtClean="0">
            <a:ln>
              <a:noFill/>
            </a:ln>
            <a:solidFill>
              <a:schemeClr val="tx1"/>
            </a:solidFill>
            <a:effectLst/>
            <a:latin typeface="Candar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1" i="0" u="none" strike="noStrike" cap="none" normalizeH="0" baseline="0" smtClean="0">
            <a:ln>
              <a:noFill/>
            </a:ln>
            <a:solidFill>
              <a:schemeClr val="tx1"/>
            </a:solidFill>
            <a:effectLst/>
            <a:latin typeface="Candara" pitchFamily="34" charset="0"/>
          </a:defRPr>
        </a:defPPr>
      </a:lst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9092</TotalTime>
  <Words>1687</Words>
  <Application>Microsoft Macintosh PowerPoint</Application>
  <PresentationFormat>Presentación en pantalla (4:3)</PresentationFormat>
  <Paragraphs>217</Paragraphs>
  <Slides>25</Slides>
  <Notes>8</Notes>
  <HiddenSlides>0</HiddenSlides>
  <MMClips>0</MMClips>
  <ScaleCrop>false</ScaleCrop>
  <HeadingPairs>
    <vt:vector size="8" baseType="variant">
      <vt:variant>
        <vt:lpstr>Fuentes usadas</vt:lpstr>
      </vt:variant>
      <vt:variant>
        <vt:i4>4</vt:i4>
      </vt:variant>
      <vt:variant>
        <vt:lpstr>Tema</vt:lpstr>
      </vt:variant>
      <vt:variant>
        <vt:i4>2</vt:i4>
      </vt:variant>
      <vt:variant>
        <vt:lpstr>Servidores OLE incrustados</vt:lpstr>
      </vt:variant>
      <vt:variant>
        <vt:i4>1</vt:i4>
      </vt:variant>
      <vt:variant>
        <vt:lpstr>Títulos de diapositiva</vt:lpstr>
      </vt:variant>
      <vt:variant>
        <vt:i4>25</vt:i4>
      </vt:variant>
    </vt:vector>
  </HeadingPairs>
  <TitlesOfParts>
    <vt:vector size="32" baseType="lpstr">
      <vt:lpstr>Arial</vt:lpstr>
      <vt:lpstr>Candara</vt:lpstr>
      <vt:lpstr>robotoregular</vt:lpstr>
      <vt:lpstr>robotobold</vt:lpstr>
      <vt:lpstr>Diseño predeterminado</vt:lpstr>
      <vt:lpstr>1_Diseño predeterminado</vt:lpstr>
      <vt:lpstr>Adobe Acrobat Document</vt:lpstr>
      <vt:lpstr>Presentación de PowerPoint</vt:lpstr>
      <vt:lpstr>Temario</vt:lpstr>
      <vt:lpstr>Temario</vt:lpstr>
      <vt:lpstr>Misión de las Fuerzas Armadas.</vt:lpstr>
      <vt:lpstr>Misión de las Fuerzas Armadas.</vt:lpstr>
      <vt:lpstr>Temario</vt:lpstr>
      <vt:lpstr>Misión y visión de la Armada</vt:lpstr>
      <vt:lpstr>Temario</vt:lpstr>
      <vt:lpstr>Misión en tiempo de Paz.</vt:lpstr>
      <vt:lpstr>Misión en tiempo de Paz.</vt:lpstr>
      <vt:lpstr>Temario</vt:lpstr>
      <vt:lpstr>Misión en tiempo de Guerra.</vt:lpstr>
      <vt:lpstr>Temario</vt:lpstr>
      <vt:lpstr>Estructura Orgánica de la Armada .</vt:lpstr>
      <vt:lpstr>Temario</vt:lpstr>
      <vt:lpstr>Alto mando naval 2026</vt:lpstr>
      <vt:lpstr>Temario</vt:lpstr>
      <vt:lpstr>Organización y misión de las fuerzas operativas.</vt:lpstr>
      <vt:lpstr>Organización y misión de las fuerzas operativas.</vt:lpstr>
      <vt:lpstr>Organización y misión de las fuerzas operativas.</vt:lpstr>
      <vt:lpstr>Temario</vt:lpstr>
      <vt:lpstr>Organización y misión de las Fuerzas de apoyo operativo.</vt:lpstr>
      <vt:lpstr>Temario</vt:lpstr>
      <vt:lpstr>Las zonas navales</vt:lpstr>
      <vt:lpstr>Presentación de PowerPoint</vt:lpstr>
    </vt:vector>
  </TitlesOfParts>
  <Company>Armada de Chile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Escuela Naval "Arturo Prat"</dc:creator>
  <cp:lastModifiedBy>Cristóbal Ruiz</cp:lastModifiedBy>
  <cp:revision>170</cp:revision>
  <dcterms:created xsi:type="dcterms:W3CDTF">2005-07-05T18:55:39Z</dcterms:created>
  <dcterms:modified xsi:type="dcterms:W3CDTF">2026-03-18T18:42:05Z</dcterms:modified>
</cp:coreProperties>
</file>