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272553D-99C1-4805-80EA-C9DAE3DF2D8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18733-8ED9-4653-B27B-C50C0DB8F761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5984" y="5143512"/>
            <a:ext cx="4714908" cy="1071570"/>
          </a:xfrm>
        </p:spPr>
        <p:txBody>
          <a:bodyPr>
            <a:normAutofit/>
          </a:bodyPr>
          <a:lstStyle/>
          <a:p>
            <a:r>
              <a:rPr lang="es-MX" sz="1800" dirty="0" smtClean="0">
                <a:solidFill>
                  <a:schemeClr val="tx1"/>
                </a:solidFill>
              </a:rPr>
              <a:t>Nombre: Jaime Cristóbal Acuña Benavides</a:t>
            </a:r>
          </a:p>
          <a:p>
            <a:r>
              <a:rPr lang="es-MX" sz="1800" dirty="0" smtClean="0">
                <a:solidFill>
                  <a:schemeClr val="tx1"/>
                </a:solidFill>
              </a:rPr>
              <a:t>Curso: 1° Hotel</a:t>
            </a:r>
            <a:endParaRPr lang="es-CL" sz="1800" dirty="0">
              <a:solidFill>
                <a:schemeClr val="tx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YO EN LA ESCUELA NAVAL</a:t>
            </a:r>
            <a:endParaRPr lang="es-CL" dirty="0"/>
          </a:p>
        </p:txBody>
      </p:sp>
      <p:pic>
        <p:nvPicPr>
          <p:cNvPr id="4098" name="Picture 2" descr="Orientación (deporte) - Wikipedia, la enciclopedia li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143116"/>
            <a:ext cx="3214709" cy="321471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Mi Seleccionado “orientación terrestre”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043890" cy="1257295"/>
          </a:xfrm>
        </p:spPr>
        <p:txBody>
          <a:bodyPr>
            <a:normAutofit lnSpcReduction="10000"/>
          </a:bodyPr>
          <a:lstStyle/>
          <a:p>
            <a:r>
              <a:rPr lang="es-MX" sz="1800" dirty="0" smtClean="0"/>
              <a:t>¿Qué es?</a:t>
            </a:r>
            <a:endParaRPr lang="es-CL" sz="1800" dirty="0" smtClean="0"/>
          </a:p>
          <a:p>
            <a:endParaRPr lang="es-CL" sz="1800" dirty="0" smtClean="0"/>
          </a:p>
          <a:p>
            <a:pPr algn="just"/>
            <a:r>
              <a:rPr lang="es-CL" sz="1800" dirty="0" smtClean="0"/>
              <a:t>Orientación </a:t>
            </a:r>
            <a:r>
              <a:rPr lang="es-CL" sz="1800" dirty="0" smtClean="0"/>
              <a:t>espacial, posición de un punto, lugar, objeto o persona sobre la superficie terrestre respecto a un sistema de referencia.</a:t>
            </a:r>
            <a:endParaRPr lang="es-CL" sz="1800" dirty="0"/>
          </a:p>
        </p:txBody>
      </p:sp>
      <p:pic>
        <p:nvPicPr>
          <p:cNvPr id="1026" name="Picture 2" descr="Orientación Terrestre. Nivel 1 - Andestr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357562"/>
            <a:ext cx="3429024" cy="228713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3214686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6"/>
              </a:buClr>
              <a:buFont typeface="Arial" pitchFamily="34" charset="0"/>
              <a:buChar char="•"/>
            </a:pPr>
            <a:r>
              <a:rPr lang="es-MX" dirty="0" smtClean="0"/>
              <a:t> ¿En que consiste en una competencia?</a:t>
            </a:r>
          </a:p>
          <a:p>
            <a:pPr>
              <a:buClr>
                <a:schemeClr val="accent6"/>
              </a:buClr>
            </a:pPr>
            <a:endParaRPr lang="es-MX" dirty="0" smtClean="0"/>
          </a:p>
          <a:p>
            <a:pPr>
              <a:buClr>
                <a:schemeClr val="accent6"/>
              </a:buClr>
              <a:buFont typeface="Arial" pitchFamily="34" charset="0"/>
              <a:buChar char="•"/>
            </a:pPr>
            <a:r>
              <a:rPr lang="es-MX" dirty="0"/>
              <a:t> </a:t>
            </a:r>
            <a:r>
              <a:rPr lang="es-CL" dirty="0" smtClean="0"/>
              <a:t>completar </a:t>
            </a:r>
            <a:r>
              <a:rPr lang="es-CL" dirty="0"/>
              <a:t>un recorrido pasando por unos puntos de paso obligado o controles. El participante decide la ruta que le parezca más apropiada para ir de un control a </a:t>
            </a:r>
            <a:r>
              <a:rPr lang="es-CL" dirty="0" smtClean="0"/>
              <a:t>otro. Los instrumentos a usar son un mapa y una brújula</a:t>
            </a:r>
            <a:endParaRPr lang="es-CL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Mi Seleccionado “orientación terrestre”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00034" y="1714488"/>
            <a:ext cx="7929618" cy="1357322"/>
          </a:xfrm>
        </p:spPr>
        <p:txBody>
          <a:bodyPr>
            <a:normAutofit/>
          </a:bodyPr>
          <a:lstStyle/>
          <a:p>
            <a:pPr algn="just"/>
            <a:r>
              <a:rPr lang="es-MX" sz="1800" dirty="0" smtClean="0"/>
              <a:t>Los instrumentos más importantes son la brújula y el mapa. Para lograr un buen desempeño se necesita una buena condición física y una buena toma de decisiones.</a:t>
            </a:r>
            <a:endParaRPr lang="es-CL" sz="1800" dirty="0"/>
          </a:p>
        </p:txBody>
      </p:sp>
      <p:pic>
        <p:nvPicPr>
          <p:cNvPr id="2050" name="Picture 2" descr="Orientación Terrestre. Nivel 1 - Andestr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143248"/>
            <a:ext cx="4069977" cy="2714644"/>
          </a:xfrm>
          <a:prstGeom prst="rect">
            <a:avLst/>
          </a:prstGeom>
          <a:noFill/>
        </p:spPr>
      </p:pic>
      <p:pic>
        <p:nvPicPr>
          <p:cNvPr id="2052" name="Picture 4" descr="Curso de ORIENTACIÓN CON BRÚJULA (parte 1) Principiant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143248"/>
            <a:ext cx="2706910" cy="27146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31</TotalTime>
  <Words>115</Words>
  <Application>Microsoft Office PowerPoint</Application>
  <PresentationFormat>Presentación en pantalla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Civil</vt:lpstr>
      <vt:lpstr>YO EN LA ESCUELA NAVAL</vt:lpstr>
      <vt:lpstr>Mi Seleccionado “orientación terrestre”</vt:lpstr>
      <vt:lpstr>Mi Seleccionado “orientación terrestre”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2023-06-05T14:13:42Z</dcterms:created>
  <dcterms:modified xsi:type="dcterms:W3CDTF">2023-06-05T14:45:29Z</dcterms:modified>
</cp:coreProperties>
</file>