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0"/>
  </p:notesMasterIdLst>
  <p:sldIdLst>
    <p:sldId id="256" r:id="rId2"/>
    <p:sldId id="264" r:id="rId3"/>
    <p:sldId id="257" r:id="rId4"/>
    <p:sldId id="259" r:id="rId5"/>
    <p:sldId id="258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1" r:id="rId19"/>
    <p:sldId id="275" r:id="rId20"/>
    <p:sldId id="277" r:id="rId21"/>
    <p:sldId id="278" r:id="rId22"/>
    <p:sldId id="279" r:id="rId23"/>
    <p:sldId id="280" r:id="rId24"/>
    <p:sldId id="276" r:id="rId25"/>
    <p:sldId id="274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4EB9BFC-896C-4262-A112-F784FCA15298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</dgm:pt>
    <dgm:pt modelId="{EFD0EAA4-DB32-4125-9E95-BF9CA0D13E1B}">
      <dgm:prSet phldrT="[Texto]"/>
      <dgm:spPr/>
      <dgm:t>
        <a:bodyPr/>
        <a:lstStyle/>
        <a:p>
          <a:r>
            <a:rPr lang="es-CL" dirty="0" smtClean="0"/>
            <a:t>Material sin stock cenabas</a:t>
          </a:r>
          <a:endParaRPr lang="es-CL" dirty="0"/>
        </a:p>
      </dgm:t>
    </dgm:pt>
    <dgm:pt modelId="{BC89AFC7-21BA-4A53-906D-BE1D585E4077}" type="parTrans" cxnId="{71B47092-1CB0-44BD-9D0B-A66DC68C8EC2}">
      <dgm:prSet/>
      <dgm:spPr/>
      <dgm:t>
        <a:bodyPr/>
        <a:lstStyle/>
        <a:p>
          <a:endParaRPr lang="es-CL"/>
        </a:p>
      </dgm:t>
    </dgm:pt>
    <dgm:pt modelId="{D272218C-D4D4-4454-A36C-FBB02B5867A8}" type="sibTrans" cxnId="{71B47092-1CB0-44BD-9D0B-A66DC68C8EC2}">
      <dgm:prSet/>
      <dgm:spPr/>
      <dgm:t>
        <a:bodyPr/>
        <a:lstStyle/>
        <a:p>
          <a:endParaRPr lang="es-CL"/>
        </a:p>
      </dgm:t>
    </dgm:pt>
    <dgm:pt modelId="{C406B82E-8F35-4C3B-BCC6-167231B0AD37}">
      <dgm:prSet phldrT="[Texto]"/>
      <dgm:spPr/>
      <dgm:t>
        <a:bodyPr/>
        <a:lstStyle/>
        <a:p>
          <a:r>
            <a:rPr lang="es-CL" dirty="0" smtClean="0"/>
            <a:t>SALINO, Recomendación de relleno</a:t>
          </a:r>
          <a:endParaRPr lang="es-CL" dirty="0"/>
        </a:p>
      </dgm:t>
    </dgm:pt>
    <dgm:pt modelId="{B4BCF5C6-BC3B-49E9-BE49-C31966C9F4E2}" type="parTrans" cxnId="{645A693C-B77C-4351-A5E5-7607D15EAA18}">
      <dgm:prSet/>
      <dgm:spPr/>
      <dgm:t>
        <a:bodyPr/>
        <a:lstStyle/>
        <a:p>
          <a:endParaRPr lang="es-CL"/>
        </a:p>
      </dgm:t>
    </dgm:pt>
    <dgm:pt modelId="{FCDD45C4-ADE9-4A28-ADC3-061C6A082512}" type="sibTrans" cxnId="{645A693C-B77C-4351-A5E5-7607D15EAA18}">
      <dgm:prSet/>
      <dgm:spPr/>
      <dgm:t>
        <a:bodyPr/>
        <a:lstStyle/>
        <a:p>
          <a:endParaRPr lang="es-CL"/>
        </a:p>
      </dgm:t>
    </dgm:pt>
    <dgm:pt modelId="{7AEDBD39-256B-46B3-9704-6DD641F7E582}">
      <dgm:prSet phldrT="[Texto]"/>
      <dgm:spPr/>
      <dgm:t>
        <a:bodyPr/>
        <a:lstStyle/>
        <a:p>
          <a:r>
            <a:rPr lang="es-CL" dirty="0" smtClean="0"/>
            <a:t>Análisis CODE respectivo.</a:t>
          </a:r>
          <a:endParaRPr lang="es-CL" dirty="0"/>
        </a:p>
      </dgm:t>
    </dgm:pt>
    <dgm:pt modelId="{EA07F063-8DAA-44CD-86FB-01CEF171271C}" type="parTrans" cxnId="{258CB557-0868-45D9-8354-6820830CC863}">
      <dgm:prSet/>
      <dgm:spPr/>
      <dgm:t>
        <a:bodyPr/>
        <a:lstStyle/>
        <a:p>
          <a:endParaRPr lang="es-CL"/>
        </a:p>
      </dgm:t>
    </dgm:pt>
    <dgm:pt modelId="{367CF568-5B2A-44E7-A1A0-8F44399819E1}" type="sibTrans" cxnId="{258CB557-0868-45D9-8354-6820830CC863}">
      <dgm:prSet/>
      <dgm:spPr/>
      <dgm:t>
        <a:bodyPr/>
        <a:lstStyle/>
        <a:p>
          <a:endParaRPr lang="es-CL"/>
        </a:p>
      </dgm:t>
    </dgm:pt>
    <dgm:pt modelId="{DD922E45-4F2D-408A-BD5E-8BC2BB28B034}">
      <dgm:prSet/>
      <dgm:spPr/>
      <dgm:t>
        <a:bodyPr/>
        <a:lstStyle/>
        <a:p>
          <a:r>
            <a:rPr lang="es-CL" dirty="0" smtClean="0"/>
            <a:t>Recomendación de Compra al ente Comprador.</a:t>
          </a:r>
          <a:endParaRPr lang="es-CL" dirty="0"/>
        </a:p>
      </dgm:t>
    </dgm:pt>
    <dgm:pt modelId="{DE7ABD5E-5ECA-4504-83D7-531385E3CCFC}" type="parTrans" cxnId="{D8B138C1-AA8B-4DCC-A6A7-93D73B5F9826}">
      <dgm:prSet/>
      <dgm:spPr/>
      <dgm:t>
        <a:bodyPr/>
        <a:lstStyle/>
        <a:p>
          <a:endParaRPr lang="es-CL"/>
        </a:p>
      </dgm:t>
    </dgm:pt>
    <dgm:pt modelId="{D81BA6E7-6BDD-4BBB-B5B4-59D201AA2FAF}" type="sibTrans" cxnId="{D8B138C1-AA8B-4DCC-A6A7-93D73B5F9826}">
      <dgm:prSet/>
      <dgm:spPr/>
      <dgm:t>
        <a:bodyPr/>
        <a:lstStyle/>
        <a:p>
          <a:endParaRPr lang="es-CL"/>
        </a:p>
      </dgm:t>
    </dgm:pt>
    <dgm:pt modelId="{A8731BBF-B984-4487-989B-A2B99ABD6C72}" type="pres">
      <dgm:prSet presAssocID="{C4EB9BFC-896C-4262-A112-F784FCA15298}" presName="CompostProcess" presStyleCnt="0">
        <dgm:presLayoutVars>
          <dgm:dir/>
          <dgm:resizeHandles val="exact"/>
        </dgm:presLayoutVars>
      </dgm:prSet>
      <dgm:spPr/>
    </dgm:pt>
    <dgm:pt modelId="{5AA609AF-0EB2-4CCF-BEA4-186FB9F91460}" type="pres">
      <dgm:prSet presAssocID="{C4EB9BFC-896C-4262-A112-F784FCA15298}" presName="arrow" presStyleLbl="bgShp" presStyleIdx="0" presStyleCnt="1"/>
      <dgm:spPr/>
    </dgm:pt>
    <dgm:pt modelId="{C3EB9009-8A1A-4EB0-992D-37E90161179B}" type="pres">
      <dgm:prSet presAssocID="{C4EB9BFC-896C-4262-A112-F784FCA15298}" presName="linearProcess" presStyleCnt="0"/>
      <dgm:spPr/>
    </dgm:pt>
    <dgm:pt modelId="{A8D88576-4185-464D-885A-3F4693883C15}" type="pres">
      <dgm:prSet presAssocID="{EFD0EAA4-DB32-4125-9E95-BF9CA0D13E1B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FB420F3-8990-4145-9C1F-FC0FD69464E1}" type="pres">
      <dgm:prSet presAssocID="{D272218C-D4D4-4454-A36C-FBB02B5867A8}" presName="sibTrans" presStyleCnt="0"/>
      <dgm:spPr/>
    </dgm:pt>
    <dgm:pt modelId="{42AF3D44-04C2-43E0-BCFD-1197A28E70A8}" type="pres">
      <dgm:prSet presAssocID="{C406B82E-8F35-4C3B-BCC6-167231B0AD37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2CCE502-9F61-487A-8884-988DEE9A7B28}" type="pres">
      <dgm:prSet presAssocID="{FCDD45C4-ADE9-4A28-ADC3-061C6A082512}" presName="sibTrans" presStyleCnt="0"/>
      <dgm:spPr/>
    </dgm:pt>
    <dgm:pt modelId="{FF6A8ACA-133F-4517-998E-37591C962175}" type="pres">
      <dgm:prSet presAssocID="{DD922E45-4F2D-408A-BD5E-8BC2BB28B034}" presName="textNode" presStyleLbl="node1" presStyleIdx="2" presStyleCnt="4" custLinFactX="100180" custLinFactNeighborX="200000" custLinFactNeighborY="215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CE7FAD1-B0E7-4204-8940-9BB8C337FCE3}" type="pres">
      <dgm:prSet presAssocID="{D81BA6E7-6BDD-4BBB-B5B4-59D201AA2FAF}" presName="sibTrans" presStyleCnt="0"/>
      <dgm:spPr/>
    </dgm:pt>
    <dgm:pt modelId="{821DB192-440F-4D49-ACBA-70971E58A91C}" type="pres">
      <dgm:prSet presAssocID="{7AEDBD39-256B-46B3-9704-6DD641F7E582}" presName="textNode" presStyleLbl="node1" presStyleIdx="3" presStyleCnt="4" custLinFactX="-98865" custLinFactNeighborX="-100000" custLinFactNeighborY="215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258CB557-0868-45D9-8354-6820830CC863}" srcId="{C4EB9BFC-896C-4262-A112-F784FCA15298}" destId="{7AEDBD39-256B-46B3-9704-6DD641F7E582}" srcOrd="3" destOrd="0" parTransId="{EA07F063-8DAA-44CD-86FB-01CEF171271C}" sibTransId="{367CF568-5B2A-44E7-A1A0-8F44399819E1}"/>
    <dgm:cxn modelId="{D16B31B8-2479-414A-85F5-B7933965269F}" type="presOf" srcId="{C4EB9BFC-896C-4262-A112-F784FCA15298}" destId="{A8731BBF-B984-4487-989B-A2B99ABD6C72}" srcOrd="0" destOrd="0" presId="urn:microsoft.com/office/officeart/2005/8/layout/hProcess9"/>
    <dgm:cxn modelId="{C64F7B52-2EEB-4886-97A1-6F90F9F78A08}" type="presOf" srcId="{DD922E45-4F2D-408A-BD5E-8BC2BB28B034}" destId="{FF6A8ACA-133F-4517-998E-37591C962175}" srcOrd="0" destOrd="0" presId="urn:microsoft.com/office/officeart/2005/8/layout/hProcess9"/>
    <dgm:cxn modelId="{94F38EB5-C244-4E2B-96B3-0F231C2C93FE}" type="presOf" srcId="{C406B82E-8F35-4C3B-BCC6-167231B0AD37}" destId="{42AF3D44-04C2-43E0-BCFD-1197A28E70A8}" srcOrd="0" destOrd="0" presId="urn:microsoft.com/office/officeart/2005/8/layout/hProcess9"/>
    <dgm:cxn modelId="{268F5F28-0D4D-4A10-B3E3-F86240A6E2F2}" type="presOf" srcId="{EFD0EAA4-DB32-4125-9E95-BF9CA0D13E1B}" destId="{A8D88576-4185-464D-885A-3F4693883C15}" srcOrd="0" destOrd="0" presId="urn:microsoft.com/office/officeart/2005/8/layout/hProcess9"/>
    <dgm:cxn modelId="{74654A05-C59B-44BD-AD15-02C11CDA895F}" type="presOf" srcId="{7AEDBD39-256B-46B3-9704-6DD641F7E582}" destId="{821DB192-440F-4D49-ACBA-70971E58A91C}" srcOrd="0" destOrd="0" presId="urn:microsoft.com/office/officeart/2005/8/layout/hProcess9"/>
    <dgm:cxn modelId="{645A693C-B77C-4351-A5E5-7607D15EAA18}" srcId="{C4EB9BFC-896C-4262-A112-F784FCA15298}" destId="{C406B82E-8F35-4C3B-BCC6-167231B0AD37}" srcOrd="1" destOrd="0" parTransId="{B4BCF5C6-BC3B-49E9-BE49-C31966C9F4E2}" sibTransId="{FCDD45C4-ADE9-4A28-ADC3-061C6A082512}"/>
    <dgm:cxn modelId="{D8B138C1-AA8B-4DCC-A6A7-93D73B5F9826}" srcId="{C4EB9BFC-896C-4262-A112-F784FCA15298}" destId="{DD922E45-4F2D-408A-BD5E-8BC2BB28B034}" srcOrd="2" destOrd="0" parTransId="{DE7ABD5E-5ECA-4504-83D7-531385E3CCFC}" sibTransId="{D81BA6E7-6BDD-4BBB-B5B4-59D201AA2FAF}"/>
    <dgm:cxn modelId="{71B47092-1CB0-44BD-9D0B-A66DC68C8EC2}" srcId="{C4EB9BFC-896C-4262-A112-F784FCA15298}" destId="{EFD0EAA4-DB32-4125-9E95-BF9CA0D13E1B}" srcOrd="0" destOrd="0" parTransId="{BC89AFC7-21BA-4A53-906D-BE1D585E4077}" sibTransId="{D272218C-D4D4-4454-A36C-FBB02B5867A8}"/>
    <dgm:cxn modelId="{9D92B44E-9B70-4F95-8D70-B978AD748852}" type="presParOf" srcId="{A8731BBF-B984-4487-989B-A2B99ABD6C72}" destId="{5AA609AF-0EB2-4CCF-BEA4-186FB9F91460}" srcOrd="0" destOrd="0" presId="urn:microsoft.com/office/officeart/2005/8/layout/hProcess9"/>
    <dgm:cxn modelId="{1D50EC87-D020-4671-8DD3-F241E6B481B6}" type="presParOf" srcId="{A8731BBF-B984-4487-989B-A2B99ABD6C72}" destId="{C3EB9009-8A1A-4EB0-992D-37E90161179B}" srcOrd="1" destOrd="0" presId="urn:microsoft.com/office/officeart/2005/8/layout/hProcess9"/>
    <dgm:cxn modelId="{821DA095-B90F-4D7E-8CF2-9CE9626CCDE1}" type="presParOf" srcId="{C3EB9009-8A1A-4EB0-992D-37E90161179B}" destId="{A8D88576-4185-464D-885A-3F4693883C15}" srcOrd="0" destOrd="0" presId="urn:microsoft.com/office/officeart/2005/8/layout/hProcess9"/>
    <dgm:cxn modelId="{113832DF-DFB5-4667-B01F-EBBFBC2FF0E3}" type="presParOf" srcId="{C3EB9009-8A1A-4EB0-992D-37E90161179B}" destId="{CFB420F3-8990-4145-9C1F-FC0FD69464E1}" srcOrd="1" destOrd="0" presId="urn:microsoft.com/office/officeart/2005/8/layout/hProcess9"/>
    <dgm:cxn modelId="{CE2A9F37-7649-439D-A760-D98E1C6ECD37}" type="presParOf" srcId="{C3EB9009-8A1A-4EB0-992D-37E90161179B}" destId="{42AF3D44-04C2-43E0-BCFD-1197A28E70A8}" srcOrd="2" destOrd="0" presId="urn:microsoft.com/office/officeart/2005/8/layout/hProcess9"/>
    <dgm:cxn modelId="{DE1F775F-F98F-45D7-B150-5EDC0DC9BE31}" type="presParOf" srcId="{C3EB9009-8A1A-4EB0-992D-37E90161179B}" destId="{72CCE502-9F61-487A-8884-988DEE9A7B28}" srcOrd="3" destOrd="0" presId="urn:microsoft.com/office/officeart/2005/8/layout/hProcess9"/>
    <dgm:cxn modelId="{6338E999-C6D1-4479-95DF-4C278CCC5CB5}" type="presParOf" srcId="{C3EB9009-8A1A-4EB0-992D-37E90161179B}" destId="{FF6A8ACA-133F-4517-998E-37591C962175}" srcOrd="4" destOrd="0" presId="urn:microsoft.com/office/officeart/2005/8/layout/hProcess9"/>
    <dgm:cxn modelId="{C66DB357-74AC-4E30-BC92-F881A68E039A}" type="presParOf" srcId="{C3EB9009-8A1A-4EB0-992D-37E90161179B}" destId="{ECE7FAD1-B0E7-4204-8940-9BB8C337FCE3}" srcOrd="5" destOrd="0" presId="urn:microsoft.com/office/officeart/2005/8/layout/hProcess9"/>
    <dgm:cxn modelId="{EC01DC0C-EC65-473C-BACA-CFBBD686B450}" type="presParOf" srcId="{C3EB9009-8A1A-4EB0-992D-37E90161179B}" destId="{821DB192-440F-4D49-ACBA-70971E58A91C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4EB9BFC-896C-4262-A112-F784FCA15298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</dgm:pt>
    <dgm:pt modelId="{EFD0EAA4-DB32-4125-9E95-BF9CA0D13E1B}">
      <dgm:prSet phldrT="[Texto]"/>
      <dgm:spPr/>
      <dgm:t>
        <a:bodyPr/>
        <a:lstStyle/>
        <a:p>
          <a:r>
            <a:rPr lang="es-CL" dirty="0" smtClean="0"/>
            <a:t>Contrato de Suministro vigente</a:t>
          </a:r>
          <a:endParaRPr lang="es-CL" dirty="0"/>
        </a:p>
      </dgm:t>
    </dgm:pt>
    <dgm:pt modelId="{BC89AFC7-21BA-4A53-906D-BE1D585E4077}" type="parTrans" cxnId="{71B47092-1CB0-44BD-9D0B-A66DC68C8EC2}">
      <dgm:prSet/>
      <dgm:spPr/>
      <dgm:t>
        <a:bodyPr/>
        <a:lstStyle/>
        <a:p>
          <a:endParaRPr lang="es-CL"/>
        </a:p>
      </dgm:t>
    </dgm:pt>
    <dgm:pt modelId="{D272218C-D4D4-4454-A36C-FBB02B5867A8}" type="sibTrans" cxnId="{71B47092-1CB0-44BD-9D0B-A66DC68C8EC2}">
      <dgm:prSet/>
      <dgm:spPr/>
      <dgm:t>
        <a:bodyPr/>
        <a:lstStyle/>
        <a:p>
          <a:endParaRPr lang="es-CL"/>
        </a:p>
      </dgm:t>
    </dgm:pt>
    <dgm:pt modelId="{C406B82E-8F35-4C3B-BCC6-167231B0AD37}">
      <dgm:prSet phldrT="[Texto]"/>
      <dgm:spPr/>
      <dgm:t>
        <a:bodyPr/>
        <a:lstStyle/>
        <a:p>
          <a:r>
            <a:rPr lang="es-CL" dirty="0" smtClean="0"/>
            <a:t>Material sin stock en </a:t>
          </a:r>
          <a:r>
            <a:rPr lang="es-CL" dirty="0" err="1" smtClean="0"/>
            <a:t>Cenabast</a:t>
          </a:r>
          <a:endParaRPr lang="es-CL" dirty="0"/>
        </a:p>
      </dgm:t>
    </dgm:pt>
    <dgm:pt modelId="{B4BCF5C6-BC3B-49E9-BE49-C31966C9F4E2}" type="parTrans" cxnId="{645A693C-B77C-4351-A5E5-7607D15EAA18}">
      <dgm:prSet/>
      <dgm:spPr/>
      <dgm:t>
        <a:bodyPr/>
        <a:lstStyle/>
        <a:p>
          <a:endParaRPr lang="es-CL"/>
        </a:p>
      </dgm:t>
    </dgm:pt>
    <dgm:pt modelId="{FCDD45C4-ADE9-4A28-ADC3-061C6A082512}" type="sibTrans" cxnId="{645A693C-B77C-4351-A5E5-7607D15EAA18}">
      <dgm:prSet/>
      <dgm:spPr/>
      <dgm:t>
        <a:bodyPr/>
        <a:lstStyle/>
        <a:p>
          <a:endParaRPr lang="es-CL"/>
        </a:p>
      </dgm:t>
    </dgm:pt>
    <dgm:pt modelId="{7AEDBD39-256B-46B3-9704-6DD641F7E582}">
      <dgm:prSet phldrT="[Texto]"/>
      <dgm:spPr/>
      <dgm:t>
        <a:bodyPr/>
        <a:lstStyle/>
        <a:p>
          <a:r>
            <a:rPr lang="es-CL" dirty="0" smtClean="0"/>
            <a:t>SALINO, ORCOM automática</a:t>
          </a:r>
          <a:endParaRPr lang="es-CL" dirty="0"/>
        </a:p>
      </dgm:t>
    </dgm:pt>
    <dgm:pt modelId="{EA07F063-8DAA-44CD-86FB-01CEF171271C}" type="parTrans" cxnId="{258CB557-0868-45D9-8354-6820830CC863}">
      <dgm:prSet/>
      <dgm:spPr/>
      <dgm:t>
        <a:bodyPr/>
        <a:lstStyle/>
        <a:p>
          <a:endParaRPr lang="es-CL"/>
        </a:p>
      </dgm:t>
    </dgm:pt>
    <dgm:pt modelId="{367CF568-5B2A-44E7-A1A0-8F44399819E1}" type="sibTrans" cxnId="{258CB557-0868-45D9-8354-6820830CC863}">
      <dgm:prSet/>
      <dgm:spPr/>
      <dgm:t>
        <a:bodyPr/>
        <a:lstStyle/>
        <a:p>
          <a:endParaRPr lang="es-CL"/>
        </a:p>
      </dgm:t>
    </dgm:pt>
    <dgm:pt modelId="{DD922E45-4F2D-408A-BD5E-8BC2BB28B034}">
      <dgm:prSet/>
      <dgm:spPr/>
      <dgm:t>
        <a:bodyPr/>
        <a:lstStyle/>
        <a:p>
          <a:r>
            <a:rPr lang="es-CL" dirty="0" smtClean="0"/>
            <a:t>Proveedor Adjudicado</a:t>
          </a:r>
          <a:endParaRPr lang="es-CL" dirty="0"/>
        </a:p>
      </dgm:t>
    </dgm:pt>
    <dgm:pt modelId="{D81BA6E7-6BDD-4BBB-B5B4-59D201AA2FAF}" type="sibTrans" cxnId="{D8B138C1-AA8B-4DCC-A6A7-93D73B5F9826}">
      <dgm:prSet/>
      <dgm:spPr/>
      <dgm:t>
        <a:bodyPr/>
        <a:lstStyle/>
        <a:p>
          <a:endParaRPr lang="es-CL"/>
        </a:p>
      </dgm:t>
    </dgm:pt>
    <dgm:pt modelId="{DE7ABD5E-5ECA-4504-83D7-531385E3CCFC}" type="parTrans" cxnId="{D8B138C1-AA8B-4DCC-A6A7-93D73B5F9826}">
      <dgm:prSet/>
      <dgm:spPr/>
      <dgm:t>
        <a:bodyPr/>
        <a:lstStyle/>
        <a:p>
          <a:endParaRPr lang="es-CL"/>
        </a:p>
      </dgm:t>
    </dgm:pt>
    <dgm:pt modelId="{A8731BBF-B984-4487-989B-A2B99ABD6C72}" type="pres">
      <dgm:prSet presAssocID="{C4EB9BFC-896C-4262-A112-F784FCA15298}" presName="CompostProcess" presStyleCnt="0">
        <dgm:presLayoutVars>
          <dgm:dir/>
          <dgm:resizeHandles val="exact"/>
        </dgm:presLayoutVars>
      </dgm:prSet>
      <dgm:spPr/>
    </dgm:pt>
    <dgm:pt modelId="{5AA609AF-0EB2-4CCF-BEA4-186FB9F91460}" type="pres">
      <dgm:prSet presAssocID="{C4EB9BFC-896C-4262-A112-F784FCA15298}" presName="arrow" presStyleLbl="bgShp" presStyleIdx="0" presStyleCnt="1"/>
      <dgm:spPr/>
    </dgm:pt>
    <dgm:pt modelId="{C3EB9009-8A1A-4EB0-992D-37E90161179B}" type="pres">
      <dgm:prSet presAssocID="{C4EB9BFC-896C-4262-A112-F784FCA15298}" presName="linearProcess" presStyleCnt="0"/>
      <dgm:spPr/>
    </dgm:pt>
    <dgm:pt modelId="{A8D88576-4185-464D-885A-3F4693883C15}" type="pres">
      <dgm:prSet presAssocID="{EFD0EAA4-DB32-4125-9E95-BF9CA0D13E1B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FB420F3-8990-4145-9C1F-FC0FD69464E1}" type="pres">
      <dgm:prSet presAssocID="{D272218C-D4D4-4454-A36C-FBB02B5867A8}" presName="sibTrans" presStyleCnt="0"/>
      <dgm:spPr/>
    </dgm:pt>
    <dgm:pt modelId="{42AF3D44-04C2-43E0-BCFD-1197A28E70A8}" type="pres">
      <dgm:prSet presAssocID="{C406B82E-8F35-4C3B-BCC6-167231B0AD37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2CCE502-9F61-487A-8884-988DEE9A7B28}" type="pres">
      <dgm:prSet presAssocID="{FCDD45C4-ADE9-4A28-ADC3-061C6A082512}" presName="sibTrans" presStyleCnt="0"/>
      <dgm:spPr/>
    </dgm:pt>
    <dgm:pt modelId="{FF6A8ACA-133F-4517-998E-37591C962175}" type="pres">
      <dgm:prSet presAssocID="{DD922E45-4F2D-408A-BD5E-8BC2BB28B034}" presName="textNode" presStyleLbl="node1" presStyleIdx="2" presStyleCnt="4" custLinFactX="100180" custLinFactNeighborX="200000" custLinFactNeighborY="215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CE7FAD1-B0E7-4204-8940-9BB8C337FCE3}" type="pres">
      <dgm:prSet presAssocID="{D81BA6E7-6BDD-4BBB-B5B4-59D201AA2FAF}" presName="sibTrans" presStyleCnt="0"/>
      <dgm:spPr/>
    </dgm:pt>
    <dgm:pt modelId="{821DB192-440F-4D49-ACBA-70971E58A91C}" type="pres">
      <dgm:prSet presAssocID="{7AEDBD39-256B-46B3-9704-6DD641F7E582}" presName="textNode" presStyleLbl="node1" presStyleIdx="3" presStyleCnt="4" custLinFactX="-98865" custLinFactNeighborX="-100000" custLinFactNeighborY="215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258CB557-0868-45D9-8354-6820830CC863}" srcId="{C4EB9BFC-896C-4262-A112-F784FCA15298}" destId="{7AEDBD39-256B-46B3-9704-6DD641F7E582}" srcOrd="3" destOrd="0" parTransId="{EA07F063-8DAA-44CD-86FB-01CEF171271C}" sibTransId="{367CF568-5B2A-44E7-A1A0-8F44399819E1}"/>
    <dgm:cxn modelId="{42AB8C06-B8DD-4700-ADD4-7129EB9D8E67}" type="presOf" srcId="{C406B82E-8F35-4C3B-BCC6-167231B0AD37}" destId="{42AF3D44-04C2-43E0-BCFD-1197A28E70A8}" srcOrd="0" destOrd="0" presId="urn:microsoft.com/office/officeart/2005/8/layout/hProcess9"/>
    <dgm:cxn modelId="{9785EB6F-2DB1-4387-855A-95162FE449CB}" type="presOf" srcId="{EFD0EAA4-DB32-4125-9E95-BF9CA0D13E1B}" destId="{A8D88576-4185-464D-885A-3F4693883C15}" srcOrd="0" destOrd="0" presId="urn:microsoft.com/office/officeart/2005/8/layout/hProcess9"/>
    <dgm:cxn modelId="{CA743B57-5D07-4070-858B-FB9C9081D56D}" type="presOf" srcId="{7AEDBD39-256B-46B3-9704-6DD641F7E582}" destId="{821DB192-440F-4D49-ACBA-70971E58A91C}" srcOrd="0" destOrd="0" presId="urn:microsoft.com/office/officeart/2005/8/layout/hProcess9"/>
    <dgm:cxn modelId="{645A693C-B77C-4351-A5E5-7607D15EAA18}" srcId="{C4EB9BFC-896C-4262-A112-F784FCA15298}" destId="{C406B82E-8F35-4C3B-BCC6-167231B0AD37}" srcOrd="1" destOrd="0" parTransId="{B4BCF5C6-BC3B-49E9-BE49-C31966C9F4E2}" sibTransId="{FCDD45C4-ADE9-4A28-ADC3-061C6A082512}"/>
    <dgm:cxn modelId="{D8B138C1-AA8B-4DCC-A6A7-93D73B5F9826}" srcId="{C4EB9BFC-896C-4262-A112-F784FCA15298}" destId="{DD922E45-4F2D-408A-BD5E-8BC2BB28B034}" srcOrd="2" destOrd="0" parTransId="{DE7ABD5E-5ECA-4504-83D7-531385E3CCFC}" sibTransId="{D81BA6E7-6BDD-4BBB-B5B4-59D201AA2FAF}"/>
    <dgm:cxn modelId="{7377EB5F-BB9C-47CF-B556-2D1C412D9A59}" type="presOf" srcId="{DD922E45-4F2D-408A-BD5E-8BC2BB28B034}" destId="{FF6A8ACA-133F-4517-998E-37591C962175}" srcOrd="0" destOrd="0" presId="urn:microsoft.com/office/officeart/2005/8/layout/hProcess9"/>
    <dgm:cxn modelId="{71B47092-1CB0-44BD-9D0B-A66DC68C8EC2}" srcId="{C4EB9BFC-896C-4262-A112-F784FCA15298}" destId="{EFD0EAA4-DB32-4125-9E95-BF9CA0D13E1B}" srcOrd="0" destOrd="0" parTransId="{BC89AFC7-21BA-4A53-906D-BE1D585E4077}" sibTransId="{D272218C-D4D4-4454-A36C-FBB02B5867A8}"/>
    <dgm:cxn modelId="{6B5D6CC0-BB87-4687-A26C-1A9A6F154A9A}" type="presOf" srcId="{C4EB9BFC-896C-4262-A112-F784FCA15298}" destId="{A8731BBF-B984-4487-989B-A2B99ABD6C72}" srcOrd="0" destOrd="0" presId="urn:microsoft.com/office/officeart/2005/8/layout/hProcess9"/>
    <dgm:cxn modelId="{C89FCA78-0EFD-4397-8B1A-8C443BC426F9}" type="presParOf" srcId="{A8731BBF-B984-4487-989B-A2B99ABD6C72}" destId="{5AA609AF-0EB2-4CCF-BEA4-186FB9F91460}" srcOrd="0" destOrd="0" presId="urn:microsoft.com/office/officeart/2005/8/layout/hProcess9"/>
    <dgm:cxn modelId="{82601AB7-BF48-4C44-A018-0FB92B8FD24D}" type="presParOf" srcId="{A8731BBF-B984-4487-989B-A2B99ABD6C72}" destId="{C3EB9009-8A1A-4EB0-992D-37E90161179B}" srcOrd="1" destOrd="0" presId="urn:microsoft.com/office/officeart/2005/8/layout/hProcess9"/>
    <dgm:cxn modelId="{91C0AB19-BFCF-4B3D-90C2-D0DB477BAE0D}" type="presParOf" srcId="{C3EB9009-8A1A-4EB0-992D-37E90161179B}" destId="{A8D88576-4185-464D-885A-3F4693883C15}" srcOrd="0" destOrd="0" presId="urn:microsoft.com/office/officeart/2005/8/layout/hProcess9"/>
    <dgm:cxn modelId="{26CC1E53-270A-490D-8272-423865E3F243}" type="presParOf" srcId="{C3EB9009-8A1A-4EB0-992D-37E90161179B}" destId="{CFB420F3-8990-4145-9C1F-FC0FD69464E1}" srcOrd="1" destOrd="0" presId="urn:microsoft.com/office/officeart/2005/8/layout/hProcess9"/>
    <dgm:cxn modelId="{7E2A5B60-5853-4665-9D1A-5CD62F1656DC}" type="presParOf" srcId="{C3EB9009-8A1A-4EB0-992D-37E90161179B}" destId="{42AF3D44-04C2-43E0-BCFD-1197A28E70A8}" srcOrd="2" destOrd="0" presId="urn:microsoft.com/office/officeart/2005/8/layout/hProcess9"/>
    <dgm:cxn modelId="{3134DFBD-BB69-4134-9DC4-3F26920F5765}" type="presParOf" srcId="{C3EB9009-8A1A-4EB0-992D-37E90161179B}" destId="{72CCE502-9F61-487A-8884-988DEE9A7B28}" srcOrd="3" destOrd="0" presId="urn:microsoft.com/office/officeart/2005/8/layout/hProcess9"/>
    <dgm:cxn modelId="{C36926B9-88F3-4350-953B-813E0D567079}" type="presParOf" srcId="{C3EB9009-8A1A-4EB0-992D-37E90161179B}" destId="{FF6A8ACA-133F-4517-998E-37591C962175}" srcOrd="4" destOrd="0" presId="urn:microsoft.com/office/officeart/2005/8/layout/hProcess9"/>
    <dgm:cxn modelId="{1C5033FF-86E5-4CEB-A9AB-9A99F33FF4B4}" type="presParOf" srcId="{C3EB9009-8A1A-4EB0-992D-37E90161179B}" destId="{ECE7FAD1-B0E7-4204-8940-9BB8C337FCE3}" srcOrd="5" destOrd="0" presId="urn:microsoft.com/office/officeart/2005/8/layout/hProcess9"/>
    <dgm:cxn modelId="{37DCC176-CA44-49FB-ADC5-2F49654CEE4D}" type="presParOf" srcId="{C3EB9009-8A1A-4EB0-992D-37E90161179B}" destId="{821DB192-440F-4D49-ACBA-70971E58A91C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B9419F9-73F3-4862-A092-7A4E95A8C04A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</dgm:pt>
    <dgm:pt modelId="{BB9F6504-8B2C-4BFA-9EFD-18AA6C6FB89C}">
      <dgm:prSet phldrT="[Texto]"/>
      <dgm:spPr/>
      <dgm:t>
        <a:bodyPr/>
        <a:lstStyle/>
        <a:p>
          <a:r>
            <a:rPr lang="es-CL" dirty="0" smtClean="0"/>
            <a:t>SOLCOM SALINO UU.RR</a:t>
          </a:r>
          <a:endParaRPr lang="es-CL" dirty="0"/>
        </a:p>
      </dgm:t>
    </dgm:pt>
    <dgm:pt modelId="{8471D47E-6010-4D5C-A8AE-CF70448F674B}" type="parTrans" cxnId="{F575A8CA-6A5A-4F25-A346-A893450918E1}">
      <dgm:prSet/>
      <dgm:spPr/>
      <dgm:t>
        <a:bodyPr/>
        <a:lstStyle/>
        <a:p>
          <a:endParaRPr lang="es-CL"/>
        </a:p>
      </dgm:t>
    </dgm:pt>
    <dgm:pt modelId="{66EE04D9-3936-4D0E-9037-C2851B22F7F9}" type="sibTrans" cxnId="{F575A8CA-6A5A-4F25-A346-A893450918E1}">
      <dgm:prSet/>
      <dgm:spPr/>
      <dgm:t>
        <a:bodyPr/>
        <a:lstStyle/>
        <a:p>
          <a:endParaRPr lang="es-CL"/>
        </a:p>
      </dgm:t>
    </dgm:pt>
    <dgm:pt modelId="{79A4A30C-67D6-4A31-BDA9-3885AB806FC9}">
      <dgm:prSet phldrT="[Texto]"/>
      <dgm:spPr/>
      <dgm:t>
        <a:bodyPr/>
        <a:lstStyle/>
        <a:p>
          <a:r>
            <a:rPr lang="es-CL" dirty="0" smtClean="0"/>
            <a:t>Comprador </a:t>
          </a:r>
          <a:r>
            <a:rPr lang="es-CL" dirty="0" err="1" smtClean="0"/>
            <a:t>SALINO,Deptos</a:t>
          </a:r>
          <a:r>
            <a:rPr lang="es-CL" dirty="0" smtClean="0"/>
            <a:t> adquisiciones DABA, CENABAS, DRUA (T.) y DIRECTEMAR. </a:t>
          </a:r>
          <a:endParaRPr lang="es-CL" dirty="0"/>
        </a:p>
      </dgm:t>
    </dgm:pt>
    <dgm:pt modelId="{47199B29-5888-456C-993A-CE6A98E54A82}" type="parTrans" cxnId="{01CC35DF-DF2A-4658-96AD-F572B6F1D307}">
      <dgm:prSet/>
      <dgm:spPr/>
      <dgm:t>
        <a:bodyPr/>
        <a:lstStyle/>
        <a:p>
          <a:endParaRPr lang="es-CL"/>
        </a:p>
      </dgm:t>
    </dgm:pt>
    <dgm:pt modelId="{9E865389-6B26-4CED-BDCB-413DCC1D126B}" type="sibTrans" cxnId="{01CC35DF-DF2A-4658-96AD-F572B6F1D307}">
      <dgm:prSet/>
      <dgm:spPr/>
      <dgm:t>
        <a:bodyPr/>
        <a:lstStyle/>
        <a:p>
          <a:endParaRPr lang="es-CL"/>
        </a:p>
      </dgm:t>
    </dgm:pt>
    <dgm:pt modelId="{8D810FC7-D9DB-4472-BF56-334306314EDB}">
      <dgm:prSet phldrT="[Texto]"/>
      <dgm:spPr/>
      <dgm:t>
        <a:bodyPr/>
        <a:lstStyle/>
        <a:p>
          <a:r>
            <a:rPr lang="es-CL" dirty="0" smtClean="0"/>
            <a:t>Recepción conforme en CENABAST.</a:t>
          </a:r>
          <a:endParaRPr lang="es-CL" dirty="0"/>
        </a:p>
      </dgm:t>
    </dgm:pt>
    <dgm:pt modelId="{0AE9FF4E-BA33-48A3-904C-9304FC0139BB}" type="parTrans" cxnId="{5BD3E04D-1CA7-46AA-B8D8-DBCF51488AE6}">
      <dgm:prSet/>
      <dgm:spPr/>
      <dgm:t>
        <a:bodyPr/>
        <a:lstStyle/>
        <a:p>
          <a:endParaRPr lang="es-CL"/>
        </a:p>
      </dgm:t>
    </dgm:pt>
    <dgm:pt modelId="{E91E1248-37EB-4795-B850-A6919198C03D}" type="sibTrans" cxnId="{5BD3E04D-1CA7-46AA-B8D8-DBCF51488AE6}">
      <dgm:prSet/>
      <dgm:spPr/>
      <dgm:t>
        <a:bodyPr/>
        <a:lstStyle/>
        <a:p>
          <a:endParaRPr lang="es-CL"/>
        </a:p>
      </dgm:t>
    </dgm:pt>
    <dgm:pt modelId="{84863811-CB17-4B98-995B-7D5D7B009DC1}" type="pres">
      <dgm:prSet presAssocID="{0B9419F9-73F3-4862-A092-7A4E95A8C04A}" presName="CompostProcess" presStyleCnt="0">
        <dgm:presLayoutVars>
          <dgm:dir/>
          <dgm:resizeHandles val="exact"/>
        </dgm:presLayoutVars>
      </dgm:prSet>
      <dgm:spPr/>
    </dgm:pt>
    <dgm:pt modelId="{0330666B-2984-4FD7-A2F9-455942AB7DBE}" type="pres">
      <dgm:prSet presAssocID="{0B9419F9-73F3-4862-A092-7A4E95A8C04A}" presName="arrow" presStyleLbl="bgShp" presStyleIdx="0" presStyleCnt="1"/>
      <dgm:spPr/>
    </dgm:pt>
    <dgm:pt modelId="{F4C13159-C9C1-43DD-ADC2-936C3F806149}" type="pres">
      <dgm:prSet presAssocID="{0B9419F9-73F3-4862-A092-7A4E95A8C04A}" presName="linearProcess" presStyleCnt="0"/>
      <dgm:spPr/>
    </dgm:pt>
    <dgm:pt modelId="{B0DADB9D-3864-49C3-9CA1-2F0FBF5C23E5}" type="pres">
      <dgm:prSet presAssocID="{BB9F6504-8B2C-4BFA-9EFD-18AA6C6FB89C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FA09012-32F4-4195-A035-A7D675BE46C2}" type="pres">
      <dgm:prSet presAssocID="{66EE04D9-3936-4D0E-9037-C2851B22F7F9}" presName="sibTrans" presStyleCnt="0"/>
      <dgm:spPr/>
    </dgm:pt>
    <dgm:pt modelId="{658F71BF-DBD0-4056-913C-AAF8F191F356}" type="pres">
      <dgm:prSet presAssocID="{79A4A30C-67D6-4A31-BDA9-3885AB806FC9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F25902A-8632-4D3E-8EF0-1EF74A637F1B}" type="pres">
      <dgm:prSet presAssocID="{9E865389-6B26-4CED-BDCB-413DCC1D126B}" presName="sibTrans" presStyleCnt="0"/>
      <dgm:spPr/>
    </dgm:pt>
    <dgm:pt modelId="{B8ADB184-F0B9-4F2F-9ADB-6F62EE83CD3D}" type="pres">
      <dgm:prSet presAssocID="{8D810FC7-D9DB-4472-BF56-334306314EDB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01CC35DF-DF2A-4658-96AD-F572B6F1D307}" srcId="{0B9419F9-73F3-4862-A092-7A4E95A8C04A}" destId="{79A4A30C-67D6-4A31-BDA9-3885AB806FC9}" srcOrd="1" destOrd="0" parTransId="{47199B29-5888-456C-993A-CE6A98E54A82}" sibTransId="{9E865389-6B26-4CED-BDCB-413DCC1D126B}"/>
    <dgm:cxn modelId="{AC587316-D3E9-4565-8543-3B6961453C59}" type="presOf" srcId="{BB9F6504-8B2C-4BFA-9EFD-18AA6C6FB89C}" destId="{B0DADB9D-3864-49C3-9CA1-2F0FBF5C23E5}" srcOrd="0" destOrd="0" presId="urn:microsoft.com/office/officeart/2005/8/layout/hProcess9"/>
    <dgm:cxn modelId="{E937F71B-91A9-4394-A658-C64251256C3A}" type="presOf" srcId="{8D810FC7-D9DB-4472-BF56-334306314EDB}" destId="{B8ADB184-F0B9-4F2F-9ADB-6F62EE83CD3D}" srcOrd="0" destOrd="0" presId="urn:microsoft.com/office/officeart/2005/8/layout/hProcess9"/>
    <dgm:cxn modelId="{5BD3E04D-1CA7-46AA-B8D8-DBCF51488AE6}" srcId="{0B9419F9-73F3-4862-A092-7A4E95A8C04A}" destId="{8D810FC7-D9DB-4472-BF56-334306314EDB}" srcOrd="2" destOrd="0" parTransId="{0AE9FF4E-BA33-48A3-904C-9304FC0139BB}" sibTransId="{E91E1248-37EB-4795-B850-A6919198C03D}"/>
    <dgm:cxn modelId="{F575A8CA-6A5A-4F25-A346-A893450918E1}" srcId="{0B9419F9-73F3-4862-A092-7A4E95A8C04A}" destId="{BB9F6504-8B2C-4BFA-9EFD-18AA6C6FB89C}" srcOrd="0" destOrd="0" parTransId="{8471D47E-6010-4D5C-A8AE-CF70448F674B}" sibTransId="{66EE04D9-3936-4D0E-9037-C2851B22F7F9}"/>
    <dgm:cxn modelId="{F716A605-328A-419C-B4D0-770F9ABD3CA3}" type="presOf" srcId="{0B9419F9-73F3-4862-A092-7A4E95A8C04A}" destId="{84863811-CB17-4B98-995B-7D5D7B009DC1}" srcOrd="0" destOrd="0" presId="urn:microsoft.com/office/officeart/2005/8/layout/hProcess9"/>
    <dgm:cxn modelId="{1D318277-6D61-4F9B-A70F-ABDECA24B92A}" type="presOf" srcId="{79A4A30C-67D6-4A31-BDA9-3885AB806FC9}" destId="{658F71BF-DBD0-4056-913C-AAF8F191F356}" srcOrd="0" destOrd="0" presId="urn:microsoft.com/office/officeart/2005/8/layout/hProcess9"/>
    <dgm:cxn modelId="{169369B9-100E-45F0-9979-0AD3B24F4776}" type="presParOf" srcId="{84863811-CB17-4B98-995B-7D5D7B009DC1}" destId="{0330666B-2984-4FD7-A2F9-455942AB7DBE}" srcOrd="0" destOrd="0" presId="urn:microsoft.com/office/officeart/2005/8/layout/hProcess9"/>
    <dgm:cxn modelId="{C91825AC-4A27-4E9F-9DB6-710CA04E518C}" type="presParOf" srcId="{84863811-CB17-4B98-995B-7D5D7B009DC1}" destId="{F4C13159-C9C1-43DD-ADC2-936C3F806149}" srcOrd="1" destOrd="0" presId="urn:microsoft.com/office/officeart/2005/8/layout/hProcess9"/>
    <dgm:cxn modelId="{0E5D3BED-1407-4771-BE0A-C998000EDE5A}" type="presParOf" srcId="{F4C13159-C9C1-43DD-ADC2-936C3F806149}" destId="{B0DADB9D-3864-49C3-9CA1-2F0FBF5C23E5}" srcOrd="0" destOrd="0" presId="urn:microsoft.com/office/officeart/2005/8/layout/hProcess9"/>
    <dgm:cxn modelId="{AC4150BC-6AD5-4A36-BF0C-C8BDC2099469}" type="presParOf" srcId="{F4C13159-C9C1-43DD-ADC2-936C3F806149}" destId="{7FA09012-32F4-4195-A035-A7D675BE46C2}" srcOrd="1" destOrd="0" presId="urn:microsoft.com/office/officeart/2005/8/layout/hProcess9"/>
    <dgm:cxn modelId="{8FB74CFC-2B90-4BA0-8FEC-7359A75DFD92}" type="presParOf" srcId="{F4C13159-C9C1-43DD-ADC2-936C3F806149}" destId="{658F71BF-DBD0-4056-913C-AAF8F191F356}" srcOrd="2" destOrd="0" presId="urn:microsoft.com/office/officeart/2005/8/layout/hProcess9"/>
    <dgm:cxn modelId="{EA821172-07A8-4634-A000-9CC43A526D20}" type="presParOf" srcId="{F4C13159-C9C1-43DD-ADC2-936C3F806149}" destId="{1F25902A-8632-4D3E-8EF0-1EF74A637F1B}" srcOrd="3" destOrd="0" presId="urn:microsoft.com/office/officeart/2005/8/layout/hProcess9"/>
    <dgm:cxn modelId="{FBBE1FB0-1F82-4D15-9A37-7B13BF839409}" type="presParOf" srcId="{F4C13159-C9C1-43DD-ADC2-936C3F806149}" destId="{B8ADB184-F0B9-4F2F-9ADB-6F62EE83CD3D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917843F-D268-42A0-8B85-3C97A8E8A319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07A39D99-505C-47DB-8D95-8D91308A960E}">
      <dgm:prSet phldrT="[Texto]"/>
      <dgm:spPr/>
      <dgm:t>
        <a:bodyPr/>
        <a:lstStyle/>
        <a:p>
          <a:r>
            <a:rPr lang="es-CL" b="1" dirty="0" smtClean="0"/>
            <a:t>SUPERVISOR COMPRAS</a:t>
          </a:r>
          <a:endParaRPr lang="es-CL" b="1" dirty="0"/>
        </a:p>
      </dgm:t>
    </dgm:pt>
    <dgm:pt modelId="{09AABEAF-6F47-4393-97FB-F6A52D65AD80}" type="parTrans" cxnId="{49E8318B-A09A-47ED-B5C9-845096AA50FD}">
      <dgm:prSet/>
      <dgm:spPr/>
      <dgm:t>
        <a:bodyPr/>
        <a:lstStyle/>
        <a:p>
          <a:endParaRPr lang="es-CL"/>
        </a:p>
      </dgm:t>
    </dgm:pt>
    <dgm:pt modelId="{81C9AACD-4E3C-445B-8A63-6C24C604DD72}" type="sibTrans" cxnId="{49E8318B-A09A-47ED-B5C9-845096AA50FD}">
      <dgm:prSet/>
      <dgm:spPr/>
      <dgm:t>
        <a:bodyPr/>
        <a:lstStyle/>
        <a:p>
          <a:endParaRPr lang="es-CL"/>
        </a:p>
      </dgm:t>
    </dgm:pt>
    <dgm:pt modelId="{C05F8F80-65A4-46D3-A001-9F371D70CFB8}">
      <dgm:prSet phldrT="[Texto]"/>
      <dgm:spPr/>
      <dgm:t>
        <a:bodyPr/>
        <a:lstStyle/>
        <a:p>
          <a:pPr algn="just"/>
          <a:r>
            <a:rPr lang="es-CL" dirty="0" smtClean="0"/>
            <a:t>Recibe totalidad de Recomendaciones de Compra enviadas por el CODE.</a:t>
          </a:r>
          <a:endParaRPr lang="es-CL" dirty="0"/>
        </a:p>
      </dgm:t>
    </dgm:pt>
    <dgm:pt modelId="{3B8A3BDC-8E8F-40EF-A0E6-1209E6C301A8}" type="parTrans" cxnId="{C1E566A5-B4C7-409C-9B71-701736DC7DE6}">
      <dgm:prSet/>
      <dgm:spPr/>
      <dgm:t>
        <a:bodyPr/>
        <a:lstStyle/>
        <a:p>
          <a:endParaRPr lang="es-CL"/>
        </a:p>
      </dgm:t>
    </dgm:pt>
    <dgm:pt modelId="{E64706A9-820B-46BC-8B81-6DBABB5A7D60}" type="sibTrans" cxnId="{C1E566A5-B4C7-409C-9B71-701736DC7DE6}">
      <dgm:prSet/>
      <dgm:spPr/>
      <dgm:t>
        <a:bodyPr/>
        <a:lstStyle/>
        <a:p>
          <a:endParaRPr lang="es-CL"/>
        </a:p>
      </dgm:t>
    </dgm:pt>
    <dgm:pt modelId="{24BF87DD-B3DB-4A4A-AE0E-6B48366F9420}">
      <dgm:prSet phldrT="[Texto]"/>
      <dgm:spPr/>
      <dgm:t>
        <a:bodyPr/>
        <a:lstStyle/>
        <a:p>
          <a:r>
            <a:rPr lang="es-CL" b="1" dirty="0" smtClean="0"/>
            <a:t>COMPRADORES</a:t>
          </a:r>
          <a:endParaRPr lang="es-CL" b="1" dirty="0"/>
        </a:p>
      </dgm:t>
    </dgm:pt>
    <dgm:pt modelId="{2F9530E2-ED1D-4EE4-B04A-0C6561BD1583}" type="parTrans" cxnId="{E599538E-EDA9-4F72-806C-BAC34F937142}">
      <dgm:prSet/>
      <dgm:spPr/>
      <dgm:t>
        <a:bodyPr/>
        <a:lstStyle/>
        <a:p>
          <a:endParaRPr lang="es-CL"/>
        </a:p>
      </dgm:t>
    </dgm:pt>
    <dgm:pt modelId="{EB20571E-655D-4CBA-8B3B-6B51923314C7}" type="sibTrans" cxnId="{E599538E-EDA9-4F72-806C-BAC34F937142}">
      <dgm:prSet/>
      <dgm:spPr/>
      <dgm:t>
        <a:bodyPr/>
        <a:lstStyle/>
        <a:p>
          <a:endParaRPr lang="es-CL"/>
        </a:p>
      </dgm:t>
    </dgm:pt>
    <dgm:pt modelId="{0C593FEE-39BD-40B8-B3F7-8125C24713D9}">
      <dgm:prSet phldrT="[Texto]"/>
      <dgm:spPr/>
      <dgm:t>
        <a:bodyPr/>
        <a:lstStyle/>
        <a:p>
          <a:r>
            <a:rPr lang="es-CL" dirty="0" smtClean="0"/>
            <a:t>Reciben desde el Supervisor de Compras las recomendaciones y luego proceden a su cotización, confección de cotizaciones o bases de licitación (según corresponda), adjudicación y emisión de </a:t>
          </a:r>
          <a:r>
            <a:rPr lang="es-CL" dirty="0" err="1" smtClean="0"/>
            <a:t>orcom</a:t>
          </a:r>
          <a:r>
            <a:rPr lang="es-CL" dirty="0" smtClean="0"/>
            <a:t> en mercado público.</a:t>
          </a:r>
          <a:endParaRPr lang="es-CL" dirty="0"/>
        </a:p>
      </dgm:t>
    </dgm:pt>
    <dgm:pt modelId="{C192618A-BA24-4BB9-B41D-C011976E4F54}" type="parTrans" cxnId="{99D1E02A-2728-4E4D-BE4C-6FF3C53C3BB8}">
      <dgm:prSet/>
      <dgm:spPr/>
      <dgm:t>
        <a:bodyPr/>
        <a:lstStyle/>
        <a:p>
          <a:endParaRPr lang="es-CL"/>
        </a:p>
      </dgm:t>
    </dgm:pt>
    <dgm:pt modelId="{68736FF1-AA1E-4914-BD14-94F7A614300E}" type="sibTrans" cxnId="{99D1E02A-2728-4E4D-BE4C-6FF3C53C3BB8}">
      <dgm:prSet/>
      <dgm:spPr/>
      <dgm:t>
        <a:bodyPr/>
        <a:lstStyle/>
        <a:p>
          <a:endParaRPr lang="es-CL"/>
        </a:p>
      </dgm:t>
    </dgm:pt>
    <dgm:pt modelId="{33BF2D95-5352-4F79-8D8D-7C25268BC71A}">
      <dgm:prSet phldrT="[Texto]"/>
      <dgm:spPr/>
      <dgm:t>
        <a:bodyPr/>
        <a:lstStyle/>
        <a:p>
          <a:pPr algn="just"/>
          <a:r>
            <a:rPr lang="es-CL" dirty="0" smtClean="0"/>
            <a:t>Luego evalúa la carga de trabajo de los “compradores” y procede a distribuirlas para iniciar el proceso de obtención en el comercio local.</a:t>
          </a:r>
          <a:endParaRPr lang="es-CL" dirty="0"/>
        </a:p>
      </dgm:t>
    </dgm:pt>
    <dgm:pt modelId="{1040D78C-99C7-4A79-94AD-3D822B7FD2F2}" type="parTrans" cxnId="{DB84994E-AF52-4897-851C-4395006C35F9}">
      <dgm:prSet/>
      <dgm:spPr/>
      <dgm:t>
        <a:bodyPr/>
        <a:lstStyle/>
        <a:p>
          <a:endParaRPr lang="es-CL"/>
        </a:p>
      </dgm:t>
    </dgm:pt>
    <dgm:pt modelId="{7DCD2678-144F-4F09-A65F-DA13E4934265}" type="sibTrans" cxnId="{DB84994E-AF52-4897-851C-4395006C35F9}">
      <dgm:prSet/>
      <dgm:spPr/>
      <dgm:t>
        <a:bodyPr/>
        <a:lstStyle/>
        <a:p>
          <a:endParaRPr lang="es-CL"/>
        </a:p>
      </dgm:t>
    </dgm:pt>
    <dgm:pt modelId="{31B9DD27-8A54-4893-9B69-6ADAFC8B2EDB}" type="pres">
      <dgm:prSet presAssocID="{B917843F-D268-42A0-8B85-3C97A8E8A31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0D7DF243-C26F-456A-B044-940812FCA238}" type="pres">
      <dgm:prSet presAssocID="{07A39D99-505C-47DB-8D95-8D91308A960E}" presName="composite" presStyleCnt="0"/>
      <dgm:spPr/>
    </dgm:pt>
    <dgm:pt modelId="{A3B3564B-53C7-44D0-8AC9-E71AFC987F1A}" type="pres">
      <dgm:prSet presAssocID="{07A39D99-505C-47DB-8D95-8D91308A960E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C804E4C-4C3C-4E26-9931-77921D43886C}" type="pres">
      <dgm:prSet presAssocID="{07A39D99-505C-47DB-8D95-8D91308A960E}" presName="descendantText" presStyleLbl="alignAcc1" presStyleIdx="0" presStyleCnt="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D5AA467-6DE6-4615-8C87-11288DDCAAA1}" type="pres">
      <dgm:prSet presAssocID="{81C9AACD-4E3C-445B-8A63-6C24C604DD72}" presName="sp" presStyleCnt="0"/>
      <dgm:spPr/>
    </dgm:pt>
    <dgm:pt modelId="{847254BF-FC41-4376-B8A6-A210451F308A}" type="pres">
      <dgm:prSet presAssocID="{24BF87DD-B3DB-4A4A-AE0E-6B48366F9420}" presName="composite" presStyleCnt="0"/>
      <dgm:spPr/>
    </dgm:pt>
    <dgm:pt modelId="{CFE547B3-F176-4648-B5A7-C5DAEF63C2E1}" type="pres">
      <dgm:prSet presAssocID="{24BF87DD-B3DB-4A4A-AE0E-6B48366F9420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8317B399-C07A-48BC-99CD-C306C7CD7C5A}" type="pres">
      <dgm:prSet presAssocID="{24BF87DD-B3DB-4A4A-AE0E-6B48366F9420}" presName="descendantText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D782E6D4-4F70-4896-A07E-3EC9910A9AAA}" type="presOf" srcId="{24BF87DD-B3DB-4A4A-AE0E-6B48366F9420}" destId="{CFE547B3-F176-4648-B5A7-C5DAEF63C2E1}" srcOrd="0" destOrd="0" presId="urn:microsoft.com/office/officeart/2005/8/layout/chevron2"/>
    <dgm:cxn modelId="{8CF5DB1E-64CC-4FB2-A11B-4B0E6B11F61D}" type="presOf" srcId="{B917843F-D268-42A0-8B85-3C97A8E8A319}" destId="{31B9DD27-8A54-4893-9B69-6ADAFC8B2EDB}" srcOrd="0" destOrd="0" presId="urn:microsoft.com/office/officeart/2005/8/layout/chevron2"/>
    <dgm:cxn modelId="{AF56EC56-B4C9-4C5E-981A-9D93D218990C}" type="presOf" srcId="{07A39D99-505C-47DB-8D95-8D91308A960E}" destId="{A3B3564B-53C7-44D0-8AC9-E71AFC987F1A}" srcOrd="0" destOrd="0" presId="urn:microsoft.com/office/officeart/2005/8/layout/chevron2"/>
    <dgm:cxn modelId="{DB84994E-AF52-4897-851C-4395006C35F9}" srcId="{07A39D99-505C-47DB-8D95-8D91308A960E}" destId="{33BF2D95-5352-4F79-8D8D-7C25268BC71A}" srcOrd="1" destOrd="0" parTransId="{1040D78C-99C7-4A79-94AD-3D822B7FD2F2}" sibTransId="{7DCD2678-144F-4F09-A65F-DA13E4934265}"/>
    <dgm:cxn modelId="{04C97A5D-7086-49EB-99ED-82A2A20177C7}" type="presOf" srcId="{0C593FEE-39BD-40B8-B3F7-8125C24713D9}" destId="{8317B399-C07A-48BC-99CD-C306C7CD7C5A}" srcOrd="0" destOrd="0" presId="urn:microsoft.com/office/officeart/2005/8/layout/chevron2"/>
    <dgm:cxn modelId="{4ED2E160-D1B6-4BA9-BA61-9F72A13AF77B}" type="presOf" srcId="{C05F8F80-65A4-46D3-A001-9F371D70CFB8}" destId="{EC804E4C-4C3C-4E26-9931-77921D43886C}" srcOrd="0" destOrd="0" presId="urn:microsoft.com/office/officeart/2005/8/layout/chevron2"/>
    <dgm:cxn modelId="{E599538E-EDA9-4F72-806C-BAC34F937142}" srcId="{B917843F-D268-42A0-8B85-3C97A8E8A319}" destId="{24BF87DD-B3DB-4A4A-AE0E-6B48366F9420}" srcOrd="1" destOrd="0" parTransId="{2F9530E2-ED1D-4EE4-B04A-0C6561BD1583}" sibTransId="{EB20571E-655D-4CBA-8B3B-6B51923314C7}"/>
    <dgm:cxn modelId="{99D1E02A-2728-4E4D-BE4C-6FF3C53C3BB8}" srcId="{24BF87DD-B3DB-4A4A-AE0E-6B48366F9420}" destId="{0C593FEE-39BD-40B8-B3F7-8125C24713D9}" srcOrd="0" destOrd="0" parTransId="{C192618A-BA24-4BB9-B41D-C011976E4F54}" sibTransId="{68736FF1-AA1E-4914-BD14-94F7A614300E}"/>
    <dgm:cxn modelId="{C1E566A5-B4C7-409C-9B71-701736DC7DE6}" srcId="{07A39D99-505C-47DB-8D95-8D91308A960E}" destId="{C05F8F80-65A4-46D3-A001-9F371D70CFB8}" srcOrd="0" destOrd="0" parTransId="{3B8A3BDC-8E8F-40EF-A0E6-1209E6C301A8}" sibTransId="{E64706A9-820B-46BC-8B81-6DBABB5A7D60}"/>
    <dgm:cxn modelId="{49E8318B-A09A-47ED-B5C9-845096AA50FD}" srcId="{B917843F-D268-42A0-8B85-3C97A8E8A319}" destId="{07A39D99-505C-47DB-8D95-8D91308A960E}" srcOrd="0" destOrd="0" parTransId="{09AABEAF-6F47-4393-97FB-F6A52D65AD80}" sibTransId="{81C9AACD-4E3C-445B-8A63-6C24C604DD72}"/>
    <dgm:cxn modelId="{08A72E9B-DDFD-4826-A333-0EFFF6B89163}" type="presOf" srcId="{33BF2D95-5352-4F79-8D8D-7C25268BC71A}" destId="{EC804E4C-4C3C-4E26-9931-77921D43886C}" srcOrd="0" destOrd="1" presId="urn:microsoft.com/office/officeart/2005/8/layout/chevron2"/>
    <dgm:cxn modelId="{1D60B4B5-1B2E-47F6-8E1A-FEC43CAEBFAF}" type="presParOf" srcId="{31B9DD27-8A54-4893-9B69-6ADAFC8B2EDB}" destId="{0D7DF243-C26F-456A-B044-940812FCA238}" srcOrd="0" destOrd="0" presId="urn:microsoft.com/office/officeart/2005/8/layout/chevron2"/>
    <dgm:cxn modelId="{19D1F6AC-A2D2-4F1C-9501-4AC5E6212E7A}" type="presParOf" srcId="{0D7DF243-C26F-456A-B044-940812FCA238}" destId="{A3B3564B-53C7-44D0-8AC9-E71AFC987F1A}" srcOrd="0" destOrd="0" presId="urn:microsoft.com/office/officeart/2005/8/layout/chevron2"/>
    <dgm:cxn modelId="{D82AA161-CBA2-41CC-9391-3F0E62F0FA70}" type="presParOf" srcId="{0D7DF243-C26F-456A-B044-940812FCA238}" destId="{EC804E4C-4C3C-4E26-9931-77921D43886C}" srcOrd="1" destOrd="0" presId="urn:microsoft.com/office/officeart/2005/8/layout/chevron2"/>
    <dgm:cxn modelId="{6CA3120B-F2FC-4F8E-83AB-09354AFE0138}" type="presParOf" srcId="{31B9DD27-8A54-4893-9B69-6ADAFC8B2EDB}" destId="{FD5AA467-6DE6-4615-8C87-11288DDCAAA1}" srcOrd="1" destOrd="0" presId="urn:microsoft.com/office/officeart/2005/8/layout/chevron2"/>
    <dgm:cxn modelId="{9F722779-26A4-4820-8C70-EC868769ABA7}" type="presParOf" srcId="{31B9DD27-8A54-4893-9B69-6ADAFC8B2EDB}" destId="{847254BF-FC41-4376-B8A6-A210451F308A}" srcOrd="2" destOrd="0" presId="urn:microsoft.com/office/officeart/2005/8/layout/chevron2"/>
    <dgm:cxn modelId="{3E032C8C-502D-42C5-A279-A243A28F201B}" type="presParOf" srcId="{847254BF-FC41-4376-B8A6-A210451F308A}" destId="{CFE547B3-F176-4648-B5A7-C5DAEF63C2E1}" srcOrd="0" destOrd="0" presId="urn:microsoft.com/office/officeart/2005/8/layout/chevron2"/>
    <dgm:cxn modelId="{703F0EB4-CCC8-4CDC-83C8-9496C471D0FE}" type="presParOf" srcId="{847254BF-FC41-4376-B8A6-A210451F308A}" destId="{8317B399-C07A-48BC-99CD-C306C7CD7C5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3983AC5-D2D4-44BD-B900-A92EB6ADAE72}" type="doc">
      <dgm:prSet loTypeId="urn:microsoft.com/office/officeart/2005/8/layout/StepDown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F8448C73-D98B-44DE-866C-C29A0B7E5373}">
      <dgm:prSet phldrT="[Texto]" custT="1"/>
      <dgm:spPr/>
      <dgm:t>
        <a:bodyPr/>
        <a:lstStyle/>
        <a:p>
          <a:r>
            <a:rPr lang="es-CL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A. RECEPCIÓN</a:t>
          </a:r>
          <a:endParaRPr lang="es-CL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2415225-B0DF-4853-9627-24C4F3AE8F8D}" type="parTrans" cxnId="{B4162244-0CFA-42D4-A303-A5E6390A55AD}">
      <dgm:prSet/>
      <dgm:spPr/>
      <dgm:t>
        <a:bodyPr/>
        <a:lstStyle/>
        <a:p>
          <a:endParaRPr lang="es-CL"/>
        </a:p>
      </dgm:t>
    </dgm:pt>
    <dgm:pt modelId="{E2E5E947-010F-4EB7-9F30-EAEA20A0A5AF}" type="sibTrans" cxnId="{B4162244-0CFA-42D4-A303-A5E6390A55AD}">
      <dgm:prSet/>
      <dgm:spPr/>
      <dgm:t>
        <a:bodyPr/>
        <a:lstStyle/>
        <a:p>
          <a:endParaRPr lang="es-CL"/>
        </a:p>
      </dgm:t>
    </dgm:pt>
    <dgm:pt modelId="{A2793F73-55F4-4FDD-A0AA-F5CA3E86188C}">
      <dgm:prSet phldrT="[Texto]"/>
      <dgm:spPr/>
      <dgm:t>
        <a:bodyPr/>
        <a:lstStyle/>
        <a:p>
          <a:pPr algn="just"/>
          <a:r>
            <a:rPr lang="es-CL" dirty="0" smtClean="0"/>
            <a:t>Material entregado por proveedor, se somete a reconocimiento y recepción de acuerdo a ORCOM</a:t>
          </a:r>
          <a:endParaRPr lang="es-CL" dirty="0"/>
        </a:p>
      </dgm:t>
    </dgm:pt>
    <dgm:pt modelId="{1A1AF167-8071-4563-AB24-E0F3ACA02989}" type="parTrans" cxnId="{9704B5F9-96C3-447B-98AA-224DE1989909}">
      <dgm:prSet/>
      <dgm:spPr/>
      <dgm:t>
        <a:bodyPr/>
        <a:lstStyle/>
        <a:p>
          <a:endParaRPr lang="es-CL"/>
        </a:p>
      </dgm:t>
    </dgm:pt>
    <dgm:pt modelId="{C29EB595-5D00-488F-8348-8B0B22C4ACBA}" type="sibTrans" cxnId="{9704B5F9-96C3-447B-98AA-224DE1989909}">
      <dgm:prSet/>
      <dgm:spPr/>
      <dgm:t>
        <a:bodyPr/>
        <a:lstStyle/>
        <a:p>
          <a:endParaRPr lang="es-CL"/>
        </a:p>
      </dgm:t>
    </dgm:pt>
    <dgm:pt modelId="{72466372-918D-45A4-AFAC-550D651F0AE2}">
      <dgm:prSet phldrT="[Texto]" custT="1"/>
      <dgm:spPr/>
      <dgm:t>
        <a:bodyPr/>
        <a:lstStyle/>
        <a:p>
          <a:r>
            <a:rPr lang="es-CL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A. ACOPIO</a:t>
          </a:r>
          <a:endParaRPr lang="es-CL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CEEB98B-73F5-4DE8-95FB-4483A31136F8}" type="parTrans" cxnId="{2CDEB098-396C-4E7B-B077-E4D7C6A65A6F}">
      <dgm:prSet/>
      <dgm:spPr/>
      <dgm:t>
        <a:bodyPr/>
        <a:lstStyle/>
        <a:p>
          <a:endParaRPr lang="es-CL"/>
        </a:p>
      </dgm:t>
    </dgm:pt>
    <dgm:pt modelId="{B420F732-9C14-45A0-9913-EDDA61014661}" type="sibTrans" cxnId="{2CDEB098-396C-4E7B-B077-E4D7C6A65A6F}">
      <dgm:prSet/>
      <dgm:spPr/>
      <dgm:t>
        <a:bodyPr/>
        <a:lstStyle/>
        <a:p>
          <a:endParaRPr lang="es-CL"/>
        </a:p>
      </dgm:t>
    </dgm:pt>
    <dgm:pt modelId="{9697472C-C8C6-4CC9-908C-5F6F1188FDDD}">
      <dgm:prSet phldrT="[Texto]"/>
      <dgm:spPr/>
      <dgm:t>
        <a:bodyPr/>
        <a:lstStyle/>
        <a:p>
          <a:pPr algn="just"/>
          <a:r>
            <a:rPr lang="es-CL" dirty="0" smtClean="0"/>
            <a:t>Guardalmacén procede a registrar ubicación en SALINO  y a estibarlo</a:t>
          </a:r>
          <a:endParaRPr lang="es-CL" dirty="0"/>
        </a:p>
      </dgm:t>
    </dgm:pt>
    <dgm:pt modelId="{32FFDAE9-253C-41AC-969B-EBDED394F654}" type="parTrans" cxnId="{E91E9177-087F-453B-A50A-319A18EC7C28}">
      <dgm:prSet/>
      <dgm:spPr/>
      <dgm:t>
        <a:bodyPr/>
        <a:lstStyle/>
        <a:p>
          <a:endParaRPr lang="es-CL"/>
        </a:p>
      </dgm:t>
    </dgm:pt>
    <dgm:pt modelId="{A5E7C211-D0EA-4E18-BE85-E7316E949A25}" type="sibTrans" cxnId="{E91E9177-087F-453B-A50A-319A18EC7C28}">
      <dgm:prSet/>
      <dgm:spPr/>
      <dgm:t>
        <a:bodyPr/>
        <a:lstStyle/>
        <a:p>
          <a:endParaRPr lang="es-CL"/>
        </a:p>
      </dgm:t>
    </dgm:pt>
    <dgm:pt modelId="{6F0DA978-7582-4D05-92EC-330593390A5E}">
      <dgm:prSet phldrT="[Texto]" custT="1"/>
      <dgm:spPr/>
      <dgm:t>
        <a:bodyPr/>
        <a:lstStyle/>
        <a:p>
          <a:r>
            <a:rPr lang="es-CL" sz="1800" b="1" dirty="0" smtClean="0"/>
            <a:t>A. SERVICIO</a:t>
          </a:r>
          <a:endParaRPr lang="es-CL" sz="1800" b="1" dirty="0"/>
        </a:p>
      </dgm:t>
    </dgm:pt>
    <dgm:pt modelId="{175D128F-BD68-4D5D-9525-1CF44911F0F7}" type="parTrans" cxnId="{4954778C-CEB2-470C-9313-706500E13368}">
      <dgm:prSet/>
      <dgm:spPr/>
      <dgm:t>
        <a:bodyPr/>
        <a:lstStyle/>
        <a:p>
          <a:endParaRPr lang="es-CL"/>
        </a:p>
      </dgm:t>
    </dgm:pt>
    <dgm:pt modelId="{D1F1BC7A-6DB1-4C70-BE5C-33C422C788FE}" type="sibTrans" cxnId="{4954778C-CEB2-470C-9313-706500E13368}">
      <dgm:prSet/>
      <dgm:spPr/>
      <dgm:t>
        <a:bodyPr/>
        <a:lstStyle/>
        <a:p>
          <a:endParaRPr lang="es-CL"/>
        </a:p>
      </dgm:t>
    </dgm:pt>
    <dgm:pt modelId="{8B90E712-6739-4385-AC1C-705396CFDDC8}">
      <dgm:prSet phldrT="[Texto]"/>
      <dgm:spPr/>
      <dgm:t>
        <a:bodyPr/>
        <a:lstStyle/>
        <a:p>
          <a:r>
            <a:rPr lang="es-CL" dirty="0" smtClean="0"/>
            <a:t>Almacenes de: embalaje, tránsito, despacho y excluidos.</a:t>
          </a:r>
          <a:endParaRPr lang="es-CL" dirty="0"/>
        </a:p>
      </dgm:t>
    </dgm:pt>
    <dgm:pt modelId="{B1D48E72-3A0B-4BBF-8A55-A88FA987A3F2}" type="parTrans" cxnId="{080AE27D-E413-4BF0-ADC3-8ECF6D8B7A82}">
      <dgm:prSet/>
      <dgm:spPr/>
      <dgm:t>
        <a:bodyPr/>
        <a:lstStyle/>
        <a:p>
          <a:endParaRPr lang="es-CL"/>
        </a:p>
      </dgm:t>
    </dgm:pt>
    <dgm:pt modelId="{B322E536-C5AA-4875-B36E-2F798C567FEA}" type="sibTrans" cxnId="{080AE27D-E413-4BF0-ADC3-8ECF6D8B7A82}">
      <dgm:prSet/>
      <dgm:spPr/>
      <dgm:t>
        <a:bodyPr/>
        <a:lstStyle/>
        <a:p>
          <a:endParaRPr lang="es-CL"/>
        </a:p>
      </dgm:t>
    </dgm:pt>
    <dgm:pt modelId="{EF354CFA-A73D-42CC-9FBA-E0CAA32B6D53}" type="pres">
      <dgm:prSet presAssocID="{C3983AC5-D2D4-44BD-B900-A92EB6ADAE72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6E21908E-7566-44B6-B30D-0D2B0FD44C99}" type="pres">
      <dgm:prSet presAssocID="{F8448C73-D98B-44DE-866C-C29A0B7E5373}" presName="composite" presStyleCnt="0"/>
      <dgm:spPr/>
    </dgm:pt>
    <dgm:pt modelId="{4AB8CDB7-5778-43ED-A4AF-4ECBE0ABD9F5}" type="pres">
      <dgm:prSet presAssocID="{F8448C73-D98B-44DE-866C-C29A0B7E5373}" presName="bentUpArrow1" presStyleLbl="alignImgPlace1" presStyleIdx="0" presStyleCnt="2"/>
      <dgm:spPr/>
    </dgm:pt>
    <dgm:pt modelId="{B694451C-340A-4729-8DED-F4C82AC05E66}" type="pres">
      <dgm:prSet presAssocID="{F8448C73-D98B-44DE-866C-C29A0B7E5373}" presName="ParentText" presStyleLbl="node1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91A1664-4B81-4A80-8633-605409479FB7}" type="pres">
      <dgm:prSet presAssocID="{F8448C73-D98B-44DE-866C-C29A0B7E5373}" presName="ChildText" presStyleLbl="revTx" presStyleIdx="0" presStyleCnt="3" custScaleX="433914" custLinFactX="69584" custLinFactNeighborX="100000" custLinFactNeighborY="40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BE33AEA-3385-442E-B1A2-C6814FE415F5}" type="pres">
      <dgm:prSet presAssocID="{E2E5E947-010F-4EB7-9F30-EAEA20A0A5AF}" presName="sibTrans" presStyleCnt="0"/>
      <dgm:spPr/>
    </dgm:pt>
    <dgm:pt modelId="{8004A05D-7D24-454B-824A-224B357BE5BD}" type="pres">
      <dgm:prSet presAssocID="{72466372-918D-45A4-AFAC-550D651F0AE2}" presName="composite" presStyleCnt="0"/>
      <dgm:spPr/>
    </dgm:pt>
    <dgm:pt modelId="{8D3B0F6F-926F-4586-8FBC-7686611BBA25}" type="pres">
      <dgm:prSet presAssocID="{72466372-918D-45A4-AFAC-550D651F0AE2}" presName="bentUpArrow1" presStyleLbl="alignImgPlace1" presStyleIdx="1" presStyleCnt="2" custLinFactNeighborX="-83055" custLinFactNeighborY="3056"/>
      <dgm:spPr/>
    </dgm:pt>
    <dgm:pt modelId="{6CDEB91A-31C8-427A-B0ED-64C5E3FE4981}" type="pres">
      <dgm:prSet presAssocID="{72466372-918D-45A4-AFAC-550D651F0AE2}" presName="ParentText" presStyleLbl="node1" presStyleIdx="1" presStyleCnt="3" custLinFactNeighborX="-52743" custLinFactNeighborY="296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DF8B2E8-A785-44C4-92F1-236BE6CDA910}" type="pres">
      <dgm:prSet presAssocID="{72466372-918D-45A4-AFAC-550D651F0AE2}" presName="ChildText" presStyleLbl="revTx" presStyleIdx="1" presStyleCnt="3" custScaleX="371575" custLinFactNeighborX="61072" custLinFactNeighborY="63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8E5B445-6CD9-453B-AA98-CFBC22F7886D}" type="pres">
      <dgm:prSet presAssocID="{B420F732-9C14-45A0-9913-EDDA61014661}" presName="sibTrans" presStyleCnt="0"/>
      <dgm:spPr/>
    </dgm:pt>
    <dgm:pt modelId="{15FFB60A-D685-439D-BDFD-E2512C568295}" type="pres">
      <dgm:prSet presAssocID="{6F0DA978-7582-4D05-92EC-330593390A5E}" presName="composite" presStyleCnt="0"/>
      <dgm:spPr/>
    </dgm:pt>
    <dgm:pt modelId="{983E06C5-6A45-4E68-A8BD-EE19FDAAC776}" type="pres">
      <dgm:prSet presAssocID="{6F0DA978-7582-4D05-92EC-330593390A5E}" presName="ParentText" presStyleLbl="node1" presStyleIdx="2" presStyleCnt="3" custLinFactX="-30424" custLinFactNeighborX="-100000" custLinFactNeighborY="192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B696F94-639E-4646-A77A-C27410952DC5}" type="pres">
      <dgm:prSet presAssocID="{6F0DA978-7582-4D05-92EC-330593390A5E}" presName="FinalChildText" presStyleLbl="revTx" presStyleIdx="2" presStyleCnt="3" custScaleX="289004" custLinFactNeighborX="-78364" custLinFactNeighborY="198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511BE7E9-9883-4606-8988-9EB48FA5570E}" type="presOf" srcId="{9697472C-C8C6-4CC9-908C-5F6F1188FDDD}" destId="{6DF8B2E8-A785-44C4-92F1-236BE6CDA910}" srcOrd="0" destOrd="0" presId="urn:microsoft.com/office/officeart/2005/8/layout/StepDownProcess"/>
    <dgm:cxn modelId="{F1E33693-8499-4FA8-8FA9-853286586E2B}" type="presOf" srcId="{C3983AC5-D2D4-44BD-B900-A92EB6ADAE72}" destId="{EF354CFA-A73D-42CC-9FBA-E0CAA32B6D53}" srcOrd="0" destOrd="0" presId="urn:microsoft.com/office/officeart/2005/8/layout/StepDownProcess"/>
    <dgm:cxn modelId="{CF2C3C96-D98D-435D-B5FA-4F2338C634D4}" type="presOf" srcId="{F8448C73-D98B-44DE-866C-C29A0B7E5373}" destId="{B694451C-340A-4729-8DED-F4C82AC05E66}" srcOrd="0" destOrd="0" presId="urn:microsoft.com/office/officeart/2005/8/layout/StepDownProcess"/>
    <dgm:cxn modelId="{87D88DFC-FDFC-47E8-98B1-603D10955326}" type="presOf" srcId="{A2793F73-55F4-4FDD-A0AA-F5CA3E86188C}" destId="{191A1664-4B81-4A80-8633-605409479FB7}" srcOrd="0" destOrd="0" presId="urn:microsoft.com/office/officeart/2005/8/layout/StepDownProcess"/>
    <dgm:cxn modelId="{E91E9177-087F-453B-A50A-319A18EC7C28}" srcId="{72466372-918D-45A4-AFAC-550D651F0AE2}" destId="{9697472C-C8C6-4CC9-908C-5F6F1188FDDD}" srcOrd="0" destOrd="0" parTransId="{32FFDAE9-253C-41AC-969B-EBDED394F654}" sibTransId="{A5E7C211-D0EA-4E18-BE85-E7316E949A25}"/>
    <dgm:cxn modelId="{ECEBF555-D02D-4E84-8662-81EFDC5335E5}" type="presOf" srcId="{6F0DA978-7582-4D05-92EC-330593390A5E}" destId="{983E06C5-6A45-4E68-A8BD-EE19FDAAC776}" srcOrd="0" destOrd="0" presId="urn:microsoft.com/office/officeart/2005/8/layout/StepDownProcess"/>
    <dgm:cxn modelId="{A4A15EEA-E940-4C6C-8495-1FFC931DD45C}" type="presOf" srcId="{72466372-918D-45A4-AFAC-550D651F0AE2}" destId="{6CDEB91A-31C8-427A-B0ED-64C5E3FE4981}" srcOrd="0" destOrd="0" presId="urn:microsoft.com/office/officeart/2005/8/layout/StepDownProcess"/>
    <dgm:cxn modelId="{B4162244-0CFA-42D4-A303-A5E6390A55AD}" srcId="{C3983AC5-D2D4-44BD-B900-A92EB6ADAE72}" destId="{F8448C73-D98B-44DE-866C-C29A0B7E5373}" srcOrd="0" destOrd="0" parTransId="{A2415225-B0DF-4853-9627-24C4F3AE8F8D}" sibTransId="{E2E5E947-010F-4EB7-9F30-EAEA20A0A5AF}"/>
    <dgm:cxn modelId="{9704B5F9-96C3-447B-98AA-224DE1989909}" srcId="{F8448C73-D98B-44DE-866C-C29A0B7E5373}" destId="{A2793F73-55F4-4FDD-A0AA-F5CA3E86188C}" srcOrd="0" destOrd="0" parTransId="{1A1AF167-8071-4563-AB24-E0F3ACA02989}" sibTransId="{C29EB595-5D00-488F-8348-8B0B22C4ACBA}"/>
    <dgm:cxn modelId="{2CDEB098-396C-4E7B-B077-E4D7C6A65A6F}" srcId="{C3983AC5-D2D4-44BD-B900-A92EB6ADAE72}" destId="{72466372-918D-45A4-AFAC-550D651F0AE2}" srcOrd="1" destOrd="0" parTransId="{4CEEB98B-73F5-4DE8-95FB-4483A31136F8}" sibTransId="{B420F732-9C14-45A0-9913-EDDA61014661}"/>
    <dgm:cxn modelId="{1FADD339-C6CD-4BE0-B9F9-48306A1209B9}" type="presOf" srcId="{8B90E712-6739-4385-AC1C-705396CFDDC8}" destId="{9B696F94-639E-4646-A77A-C27410952DC5}" srcOrd="0" destOrd="0" presId="urn:microsoft.com/office/officeart/2005/8/layout/StepDownProcess"/>
    <dgm:cxn modelId="{080AE27D-E413-4BF0-ADC3-8ECF6D8B7A82}" srcId="{6F0DA978-7582-4D05-92EC-330593390A5E}" destId="{8B90E712-6739-4385-AC1C-705396CFDDC8}" srcOrd="0" destOrd="0" parTransId="{B1D48E72-3A0B-4BBF-8A55-A88FA987A3F2}" sibTransId="{B322E536-C5AA-4875-B36E-2F798C567FEA}"/>
    <dgm:cxn modelId="{4954778C-CEB2-470C-9313-706500E13368}" srcId="{C3983AC5-D2D4-44BD-B900-A92EB6ADAE72}" destId="{6F0DA978-7582-4D05-92EC-330593390A5E}" srcOrd="2" destOrd="0" parTransId="{175D128F-BD68-4D5D-9525-1CF44911F0F7}" sibTransId="{D1F1BC7A-6DB1-4C70-BE5C-33C422C788FE}"/>
    <dgm:cxn modelId="{5C097084-2B46-497B-8763-E8B8D69BEAFF}" type="presParOf" srcId="{EF354CFA-A73D-42CC-9FBA-E0CAA32B6D53}" destId="{6E21908E-7566-44B6-B30D-0D2B0FD44C99}" srcOrd="0" destOrd="0" presId="urn:microsoft.com/office/officeart/2005/8/layout/StepDownProcess"/>
    <dgm:cxn modelId="{D399D5ED-D21D-4761-A2F3-D03F4D223A50}" type="presParOf" srcId="{6E21908E-7566-44B6-B30D-0D2B0FD44C99}" destId="{4AB8CDB7-5778-43ED-A4AF-4ECBE0ABD9F5}" srcOrd="0" destOrd="0" presId="urn:microsoft.com/office/officeart/2005/8/layout/StepDownProcess"/>
    <dgm:cxn modelId="{3D1D6836-AEAC-408D-AA7E-90603A52E8AA}" type="presParOf" srcId="{6E21908E-7566-44B6-B30D-0D2B0FD44C99}" destId="{B694451C-340A-4729-8DED-F4C82AC05E66}" srcOrd="1" destOrd="0" presId="urn:microsoft.com/office/officeart/2005/8/layout/StepDownProcess"/>
    <dgm:cxn modelId="{E74C1B8C-AC06-41A7-B615-5AA3376683BB}" type="presParOf" srcId="{6E21908E-7566-44B6-B30D-0D2B0FD44C99}" destId="{191A1664-4B81-4A80-8633-605409479FB7}" srcOrd="2" destOrd="0" presId="urn:microsoft.com/office/officeart/2005/8/layout/StepDownProcess"/>
    <dgm:cxn modelId="{F62A471A-B7BF-457D-BB50-23DF058D2E9D}" type="presParOf" srcId="{EF354CFA-A73D-42CC-9FBA-E0CAA32B6D53}" destId="{ABE33AEA-3385-442E-B1A2-C6814FE415F5}" srcOrd="1" destOrd="0" presId="urn:microsoft.com/office/officeart/2005/8/layout/StepDownProcess"/>
    <dgm:cxn modelId="{0AEA6029-A71B-4CD1-B85D-21270F3073C8}" type="presParOf" srcId="{EF354CFA-A73D-42CC-9FBA-E0CAA32B6D53}" destId="{8004A05D-7D24-454B-824A-224B357BE5BD}" srcOrd="2" destOrd="0" presId="urn:microsoft.com/office/officeart/2005/8/layout/StepDownProcess"/>
    <dgm:cxn modelId="{45AE8657-D670-4C91-8EF1-EB3F5950EC4D}" type="presParOf" srcId="{8004A05D-7D24-454B-824A-224B357BE5BD}" destId="{8D3B0F6F-926F-4586-8FBC-7686611BBA25}" srcOrd="0" destOrd="0" presId="urn:microsoft.com/office/officeart/2005/8/layout/StepDownProcess"/>
    <dgm:cxn modelId="{0D130656-D63C-4633-A35A-6CEC1ECBE8BA}" type="presParOf" srcId="{8004A05D-7D24-454B-824A-224B357BE5BD}" destId="{6CDEB91A-31C8-427A-B0ED-64C5E3FE4981}" srcOrd="1" destOrd="0" presId="urn:microsoft.com/office/officeart/2005/8/layout/StepDownProcess"/>
    <dgm:cxn modelId="{FE65103B-1296-4825-8F69-FEEB84EDA520}" type="presParOf" srcId="{8004A05D-7D24-454B-824A-224B357BE5BD}" destId="{6DF8B2E8-A785-44C4-92F1-236BE6CDA910}" srcOrd="2" destOrd="0" presId="urn:microsoft.com/office/officeart/2005/8/layout/StepDownProcess"/>
    <dgm:cxn modelId="{B1F40A06-ED5E-42C4-A7D3-01E01AA9898C}" type="presParOf" srcId="{EF354CFA-A73D-42CC-9FBA-E0CAA32B6D53}" destId="{68E5B445-6CD9-453B-AA98-CFBC22F7886D}" srcOrd="3" destOrd="0" presId="urn:microsoft.com/office/officeart/2005/8/layout/StepDownProcess"/>
    <dgm:cxn modelId="{A59732DD-A67F-420A-B5ED-103257BC8473}" type="presParOf" srcId="{EF354CFA-A73D-42CC-9FBA-E0CAA32B6D53}" destId="{15FFB60A-D685-439D-BDFD-E2512C568295}" srcOrd="4" destOrd="0" presId="urn:microsoft.com/office/officeart/2005/8/layout/StepDownProcess"/>
    <dgm:cxn modelId="{623ADC09-16C5-49D3-A8B1-55E48B172229}" type="presParOf" srcId="{15FFB60A-D685-439D-BDFD-E2512C568295}" destId="{983E06C5-6A45-4E68-A8BD-EE19FDAAC776}" srcOrd="0" destOrd="0" presId="urn:microsoft.com/office/officeart/2005/8/layout/StepDownProcess"/>
    <dgm:cxn modelId="{5726B4C2-252B-4A35-9D1C-FE46204C9FCF}" type="presParOf" srcId="{15FFB60A-D685-439D-BDFD-E2512C568295}" destId="{9B696F94-639E-4646-A77A-C27410952DC5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D566A38-67A4-48AB-BF6D-26D2DC7D7B08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359916D2-22E2-459A-957E-89D5A4CB34C6}">
      <dgm:prSet phldrT="[Texto]"/>
      <dgm:spPr/>
      <dgm:t>
        <a:bodyPr/>
        <a:lstStyle/>
        <a:p>
          <a:r>
            <a:rPr lang="es-CL" smtClean="0"/>
            <a:t>UU.RR.</a:t>
          </a:r>
          <a:endParaRPr lang="es-CL" dirty="0"/>
        </a:p>
      </dgm:t>
    </dgm:pt>
    <dgm:pt modelId="{48685DC8-731A-4E80-9D46-25470FC34207}" type="parTrans" cxnId="{1B3B6614-69E6-46A8-BB22-E90382394D62}">
      <dgm:prSet/>
      <dgm:spPr/>
      <dgm:t>
        <a:bodyPr/>
        <a:lstStyle/>
        <a:p>
          <a:endParaRPr lang="es-CL"/>
        </a:p>
      </dgm:t>
    </dgm:pt>
    <dgm:pt modelId="{05C6EF49-C8BE-4E9B-AA32-C6BD95666812}" type="sibTrans" cxnId="{1B3B6614-69E6-46A8-BB22-E90382394D62}">
      <dgm:prSet/>
      <dgm:spPr/>
      <dgm:t>
        <a:bodyPr/>
        <a:lstStyle/>
        <a:p>
          <a:endParaRPr lang="es-CL"/>
        </a:p>
      </dgm:t>
    </dgm:pt>
    <dgm:pt modelId="{AD79824A-C3DF-4990-AD0F-100E2EE221E0}">
      <dgm:prSet phldrT="[Texto]"/>
      <dgm:spPr/>
      <dgm:t>
        <a:bodyPr/>
        <a:lstStyle/>
        <a:p>
          <a:pPr algn="just"/>
          <a:r>
            <a:rPr lang="es-CL" dirty="0" smtClean="0"/>
            <a:t>Material de repuestos, consumos, </a:t>
          </a:r>
          <a:r>
            <a:rPr lang="es-CL" dirty="0" err="1" smtClean="0"/>
            <a:t>servmad</a:t>
          </a:r>
          <a:r>
            <a:rPr lang="es-CL" dirty="0" smtClean="0"/>
            <a:t>, lubricantes, víveres y ropas directamente en SALINO a través de PEDIMAT en sus DISTRITOS con cargo a sus CREDIMATS.</a:t>
          </a:r>
          <a:endParaRPr lang="es-CL" dirty="0"/>
        </a:p>
      </dgm:t>
    </dgm:pt>
    <dgm:pt modelId="{700B4F10-47C2-4B75-AABD-833BC14A5278}" type="parTrans" cxnId="{D7CE29AE-1546-458D-B136-CAA891DDE27F}">
      <dgm:prSet/>
      <dgm:spPr/>
      <dgm:t>
        <a:bodyPr/>
        <a:lstStyle/>
        <a:p>
          <a:endParaRPr lang="es-CL"/>
        </a:p>
      </dgm:t>
    </dgm:pt>
    <dgm:pt modelId="{6B09FB00-920A-4A94-91C9-B3073310AD3F}" type="sibTrans" cxnId="{D7CE29AE-1546-458D-B136-CAA891DDE27F}">
      <dgm:prSet/>
      <dgm:spPr/>
      <dgm:t>
        <a:bodyPr/>
        <a:lstStyle/>
        <a:p>
          <a:endParaRPr lang="es-CL"/>
        </a:p>
      </dgm:t>
    </dgm:pt>
    <dgm:pt modelId="{21149F51-A812-472D-ADCD-C970B9D2BE03}">
      <dgm:prSet phldrT="[Texto]"/>
      <dgm:spPr/>
      <dgm:t>
        <a:bodyPr/>
        <a:lstStyle/>
        <a:p>
          <a:r>
            <a:rPr lang="es-CL" dirty="0" smtClean="0"/>
            <a:t>DIRECTEC</a:t>
          </a:r>
          <a:endParaRPr lang="es-CL" dirty="0"/>
        </a:p>
      </dgm:t>
    </dgm:pt>
    <dgm:pt modelId="{AC1F7B05-CE9B-4868-864A-FF3BB69157DC}" type="parTrans" cxnId="{6DA93317-C2CC-4EFB-9CE9-D44101C3DD81}">
      <dgm:prSet/>
      <dgm:spPr/>
      <dgm:t>
        <a:bodyPr/>
        <a:lstStyle/>
        <a:p>
          <a:endParaRPr lang="es-CL"/>
        </a:p>
      </dgm:t>
    </dgm:pt>
    <dgm:pt modelId="{294BA465-8AEB-4374-91CD-A8EE8E6B3C22}" type="sibTrans" cxnId="{6DA93317-C2CC-4EFB-9CE9-D44101C3DD81}">
      <dgm:prSet/>
      <dgm:spPr/>
      <dgm:t>
        <a:bodyPr/>
        <a:lstStyle/>
        <a:p>
          <a:endParaRPr lang="es-CL"/>
        </a:p>
      </dgm:t>
    </dgm:pt>
    <dgm:pt modelId="{3CCAEAED-D150-4A1D-9256-46FFD4E983B4}">
      <dgm:prSet phldrT="[Texto]"/>
      <dgm:spPr/>
      <dgm:t>
        <a:bodyPr/>
        <a:lstStyle/>
        <a:p>
          <a:pPr algn="just"/>
          <a:r>
            <a:rPr lang="es-CL" dirty="0" smtClean="0"/>
            <a:t>Material permanente (equipos, componentes y accesorios) a través de “Recomendación de Compra” manual y dirigida al ente comprador DABA y DRUA (T.) para proyectos.</a:t>
          </a:r>
          <a:endParaRPr lang="es-CL" dirty="0"/>
        </a:p>
      </dgm:t>
    </dgm:pt>
    <dgm:pt modelId="{543AFB45-0BC6-4411-B0C2-C702067B910D}" type="parTrans" cxnId="{F42661B2-4EB4-41B9-93E4-B8472416F3B0}">
      <dgm:prSet/>
      <dgm:spPr/>
      <dgm:t>
        <a:bodyPr/>
        <a:lstStyle/>
        <a:p>
          <a:endParaRPr lang="es-CL"/>
        </a:p>
      </dgm:t>
    </dgm:pt>
    <dgm:pt modelId="{991A6816-20D1-464E-8084-D2DABABBC329}" type="sibTrans" cxnId="{F42661B2-4EB4-41B9-93E4-B8472416F3B0}">
      <dgm:prSet/>
      <dgm:spPr/>
      <dgm:t>
        <a:bodyPr/>
        <a:lstStyle/>
        <a:p>
          <a:endParaRPr lang="es-CL"/>
        </a:p>
      </dgm:t>
    </dgm:pt>
    <dgm:pt modelId="{4CDD5709-0796-46EE-AB0F-62FBD176F961}">
      <dgm:prSet phldrT="[Texto]"/>
      <dgm:spPr/>
      <dgm:t>
        <a:bodyPr/>
        <a:lstStyle/>
        <a:p>
          <a:pPr algn="just"/>
          <a:r>
            <a:rPr lang="es-CL" dirty="0" smtClean="0"/>
            <a:t>Resto de clasificación material debe ser requerido directamente por la DABA a los entes compradores.</a:t>
          </a:r>
          <a:endParaRPr lang="es-CL" dirty="0"/>
        </a:p>
      </dgm:t>
    </dgm:pt>
    <dgm:pt modelId="{F0234433-BF3E-4BB5-92E2-CB69F95276E0}" type="parTrans" cxnId="{8346A56B-9DE4-428A-8522-1025B14D3472}">
      <dgm:prSet/>
      <dgm:spPr/>
      <dgm:t>
        <a:bodyPr/>
        <a:lstStyle/>
        <a:p>
          <a:endParaRPr lang="es-CL"/>
        </a:p>
      </dgm:t>
    </dgm:pt>
    <dgm:pt modelId="{B09B0EE2-F1E8-4873-BBDE-2B0100A3DA6F}" type="sibTrans" cxnId="{8346A56B-9DE4-428A-8522-1025B14D3472}">
      <dgm:prSet/>
      <dgm:spPr/>
      <dgm:t>
        <a:bodyPr/>
        <a:lstStyle/>
        <a:p>
          <a:endParaRPr lang="es-CL"/>
        </a:p>
      </dgm:t>
    </dgm:pt>
    <dgm:pt modelId="{9A564FF8-AEAC-4455-B538-C8F7FD35C88D}">
      <dgm:prSet phldrT="[Texto]"/>
      <dgm:spPr/>
      <dgm:t>
        <a:bodyPr/>
        <a:lstStyle/>
        <a:p>
          <a:pPr algn="just"/>
          <a:r>
            <a:rPr lang="es-CL" dirty="0" smtClean="0"/>
            <a:t>PEDIMAT por instrucciones DIRECTEC.</a:t>
          </a:r>
          <a:endParaRPr lang="es-CL" dirty="0"/>
        </a:p>
      </dgm:t>
    </dgm:pt>
    <dgm:pt modelId="{38FD36A6-90DF-47B4-8BBE-AAE3EEC095C7}" type="parTrans" cxnId="{2977986F-CE74-4525-A364-C08FB9A082CA}">
      <dgm:prSet/>
      <dgm:spPr/>
      <dgm:t>
        <a:bodyPr/>
        <a:lstStyle/>
        <a:p>
          <a:endParaRPr lang="es-CL"/>
        </a:p>
      </dgm:t>
    </dgm:pt>
    <dgm:pt modelId="{B39389CD-CC25-4C45-918A-BC07CAAD4FF2}" type="sibTrans" cxnId="{2977986F-CE74-4525-A364-C08FB9A082CA}">
      <dgm:prSet/>
      <dgm:spPr/>
      <dgm:t>
        <a:bodyPr/>
        <a:lstStyle/>
        <a:p>
          <a:endParaRPr lang="es-CL"/>
        </a:p>
      </dgm:t>
    </dgm:pt>
    <dgm:pt modelId="{4BE85D73-E1B8-47A2-9624-847DDB16ED94}">
      <dgm:prSet phldrT="[Texto]"/>
      <dgm:spPr/>
      <dgm:t>
        <a:bodyPr/>
        <a:lstStyle/>
        <a:p>
          <a:pPr algn="just"/>
          <a:r>
            <a:rPr lang="es-CL" dirty="0" smtClean="0"/>
            <a:t>SOLCOM servicios y </a:t>
          </a:r>
          <a:r>
            <a:rPr lang="es-CL" dirty="0" err="1" smtClean="0"/>
            <a:t>mat.</a:t>
          </a:r>
          <a:r>
            <a:rPr lang="es-CL" dirty="0" smtClean="0"/>
            <a:t> no catalogado</a:t>
          </a:r>
          <a:endParaRPr lang="es-CL" dirty="0"/>
        </a:p>
      </dgm:t>
    </dgm:pt>
    <dgm:pt modelId="{4FCA2782-C45B-4CD2-97D6-AC653892BFDB}" type="parTrans" cxnId="{EAE31E7E-40CA-4EEE-BD11-A0A894AC7E04}">
      <dgm:prSet/>
      <dgm:spPr/>
      <dgm:t>
        <a:bodyPr/>
        <a:lstStyle/>
        <a:p>
          <a:endParaRPr lang="es-CL"/>
        </a:p>
      </dgm:t>
    </dgm:pt>
    <dgm:pt modelId="{6028735A-01F3-4DF9-9850-DF23270DF8F4}" type="sibTrans" cxnId="{EAE31E7E-40CA-4EEE-BD11-A0A894AC7E04}">
      <dgm:prSet/>
      <dgm:spPr/>
      <dgm:t>
        <a:bodyPr/>
        <a:lstStyle/>
        <a:p>
          <a:endParaRPr lang="es-CL"/>
        </a:p>
      </dgm:t>
    </dgm:pt>
    <dgm:pt modelId="{9496D68D-877B-48E1-9403-97DDA8A96735}" type="pres">
      <dgm:prSet presAssocID="{1D566A38-67A4-48AB-BF6D-26D2DC7D7B0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CL"/>
        </a:p>
      </dgm:t>
    </dgm:pt>
    <dgm:pt modelId="{7A1471C6-A18F-4440-90F1-07E229AA05FE}" type="pres">
      <dgm:prSet presAssocID="{359916D2-22E2-459A-957E-89D5A4CB34C6}" presName="linNode" presStyleCnt="0"/>
      <dgm:spPr/>
    </dgm:pt>
    <dgm:pt modelId="{C5DAD6CB-429D-4566-BF0D-7F869E74C882}" type="pres">
      <dgm:prSet presAssocID="{359916D2-22E2-459A-957E-89D5A4CB34C6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790DC7B-2281-4385-B1B4-0C1709BCA887}" type="pres">
      <dgm:prSet presAssocID="{359916D2-22E2-459A-957E-89D5A4CB34C6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977CC28-807D-48ED-A43B-91F22B5A6A3E}" type="pres">
      <dgm:prSet presAssocID="{05C6EF49-C8BE-4E9B-AA32-C6BD95666812}" presName="spacing" presStyleCnt="0"/>
      <dgm:spPr/>
    </dgm:pt>
    <dgm:pt modelId="{ABF900F5-C897-4932-AE12-F91BC20E530F}" type="pres">
      <dgm:prSet presAssocID="{21149F51-A812-472D-ADCD-C970B9D2BE03}" presName="linNode" presStyleCnt="0"/>
      <dgm:spPr/>
    </dgm:pt>
    <dgm:pt modelId="{A7C39C8E-4B5F-4179-9C57-C12002A47B41}" type="pres">
      <dgm:prSet presAssocID="{21149F51-A812-472D-ADCD-C970B9D2BE03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B0D3A6F-AA52-456B-9EAB-E4378D506424}" type="pres">
      <dgm:prSet presAssocID="{21149F51-A812-472D-ADCD-C970B9D2BE03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DCE3F27-8B5A-4BA5-AF49-C69422FF7A9D}" type="presOf" srcId="{359916D2-22E2-459A-957E-89D5A4CB34C6}" destId="{C5DAD6CB-429D-4566-BF0D-7F869E74C882}" srcOrd="0" destOrd="0" presId="urn:microsoft.com/office/officeart/2005/8/layout/vList6"/>
    <dgm:cxn modelId="{69A7A096-310F-4F0A-8E76-10FDC4903310}" type="presOf" srcId="{AD79824A-C3DF-4990-AD0F-100E2EE221E0}" destId="{4790DC7B-2281-4385-B1B4-0C1709BCA887}" srcOrd="0" destOrd="0" presId="urn:microsoft.com/office/officeart/2005/8/layout/vList6"/>
    <dgm:cxn modelId="{77889871-04C3-422B-820B-C440F31D576A}" type="presOf" srcId="{1D566A38-67A4-48AB-BF6D-26D2DC7D7B08}" destId="{9496D68D-877B-48E1-9403-97DDA8A96735}" srcOrd="0" destOrd="0" presId="urn:microsoft.com/office/officeart/2005/8/layout/vList6"/>
    <dgm:cxn modelId="{7265B915-D996-4E74-8AE7-86DB1DFD21DB}" type="presOf" srcId="{9A564FF8-AEAC-4455-B538-C8F7FD35C88D}" destId="{4790DC7B-2281-4385-B1B4-0C1709BCA887}" srcOrd="0" destOrd="2" presId="urn:microsoft.com/office/officeart/2005/8/layout/vList6"/>
    <dgm:cxn modelId="{EAE31E7E-40CA-4EEE-BD11-A0A894AC7E04}" srcId="{359916D2-22E2-459A-957E-89D5A4CB34C6}" destId="{4BE85D73-E1B8-47A2-9624-847DDB16ED94}" srcOrd="1" destOrd="0" parTransId="{4FCA2782-C45B-4CD2-97D6-AC653892BFDB}" sibTransId="{6028735A-01F3-4DF9-9850-DF23270DF8F4}"/>
    <dgm:cxn modelId="{1B3B6614-69E6-46A8-BB22-E90382394D62}" srcId="{1D566A38-67A4-48AB-BF6D-26D2DC7D7B08}" destId="{359916D2-22E2-459A-957E-89D5A4CB34C6}" srcOrd="0" destOrd="0" parTransId="{48685DC8-731A-4E80-9D46-25470FC34207}" sibTransId="{05C6EF49-C8BE-4E9B-AA32-C6BD95666812}"/>
    <dgm:cxn modelId="{94E4AE74-5884-4C03-ACC8-C075038DBC8B}" type="presOf" srcId="{4CDD5709-0796-46EE-AB0F-62FBD176F961}" destId="{9B0D3A6F-AA52-456B-9EAB-E4378D506424}" srcOrd="0" destOrd="1" presId="urn:microsoft.com/office/officeart/2005/8/layout/vList6"/>
    <dgm:cxn modelId="{D7CE29AE-1546-458D-B136-CAA891DDE27F}" srcId="{359916D2-22E2-459A-957E-89D5A4CB34C6}" destId="{AD79824A-C3DF-4990-AD0F-100E2EE221E0}" srcOrd="0" destOrd="0" parTransId="{700B4F10-47C2-4B75-AABD-833BC14A5278}" sibTransId="{6B09FB00-920A-4A94-91C9-B3073310AD3F}"/>
    <dgm:cxn modelId="{6770B7C9-8745-4B81-B15A-5D730973C6B1}" type="presOf" srcId="{4BE85D73-E1B8-47A2-9624-847DDB16ED94}" destId="{4790DC7B-2281-4385-B1B4-0C1709BCA887}" srcOrd="0" destOrd="1" presId="urn:microsoft.com/office/officeart/2005/8/layout/vList6"/>
    <dgm:cxn modelId="{99442D78-5A96-4F1A-B12A-BA04E0D0AFA0}" type="presOf" srcId="{3CCAEAED-D150-4A1D-9256-46FFD4E983B4}" destId="{9B0D3A6F-AA52-456B-9EAB-E4378D506424}" srcOrd="0" destOrd="0" presId="urn:microsoft.com/office/officeart/2005/8/layout/vList6"/>
    <dgm:cxn modelId="{6DA93317-C2CC-4EFB-9CE9-D44101C3DD81}" srcId="{1D566A38-67A4-48AB-BF6D-26D2DC7D7B08}" destId="{21149F51-A812-472D-ADCD-C970B9D2BE03}" srcOrd="1" destOrd="0" parTransId="{AC1F7B05-CE9B-4868-864A-FF3BB69157DC}" sibTransId="{294BA465-8AEB-4374-91CD-A8EE8E6B3C22}"/>
    <dgm:cxn modelId="{249AB91F-D5C8-4CB6-A00A-B3A9709E9EF6}" type="presOf" srcId="{21149F51-A812-472D-ADCD-C970B9D2BE03}" destId="{A7C39C8E-4B5F-4179-9C57-C12002A47B41}" srcOrd="0" destOrd="0" presId="urn:microsoft.com/office/officeart/2005/8/layout/vList6"/>
    <dgm:cxn modelId="{F42661B2-4EB4-41B9-93E4-B8472416F3B0}" srcId="{21149F51-A812-472D-ADCD-C970B9D2BE03}" destId="{3CCAEAED-D150-4A1D-9256-46FFD4E983B4}" srcOrd="0" destOrd="0" parTransId="{543AFB45-0BC6-4411-B0C2-C702067B910D}" sibTransId="{991A6816-20D1-464E-8084-D2DABABBC329}"/>
    <dgm:cxn modelId="{2977986F-CE74-4525-A364-C08FB9A082CA}" srcId="{359916D2-22E2-459A-957E-89D5A4CB34C6}" destId="{9A564FF8-AEAC-4455-B538-C8F7FD35C88D}" srcOrd="2" destOrd="0" parTransId="{38FD36A6-90DF-47B4-8BBE-AAE3EEC095C7}" sibTransId="{B39389CD-CC25-4C45-918A-BC07CAAD4FF2}"/>
    <dgm:cxn modelId="{8346A56B-9DE4-428A-8522-1025B14D3472}" srcId="{21149F51-A812-472D-ADCD-C970B9D2BE03}" destId="{4CDD5709-0796-46EE-AB0F-62FBD176F961}" srcOrd="1" destOrd="0" parTransId="{F0234433-BF3E-4BB5-92E2-CB69F95276E0}" sibTransId="{B09B0EE2-F1E8-4873-BBDE-2B0100A3DA6F}"/>
    <dgm:cxn modelId="{2F9C81BA-98ED-4CF2-A8CA-E05BF5AFF58F}" type="presParOf" srcId="{9496D68D-877B-48E1-9403-97DDA8A96735}" destId="{7A1471C6-A18F-4440-90F1-07E229AA05FE}" srcOrd="0" destOrd="0" presId="urn:microsoft.com/office/officeart/2005/8/layout/vList6"/>
    <dgm:cxn modelId="{851031CE-68E1-4407-83C8-85B24661DEE3}" type="presParOf" srcId="{7A1471C6-A18F-4440-90F1-07E229AA05FE}" destId="{C5DAD6CB-429D-4566-BF0D-7F869E74C882}" srcOrd="0" destOrd="0" presId="urn:microsoft.com/office/officeart/2005/8/layout/vList6"/>
    <dgm:cxn modelId="{CFB8B2DD-C3CA-401A-8424-770DC03F831B}" type="presParOf" srcId="{7A1471C6-A18F-4440-90F1-07E229AA05FE}" destId="{4790DC7B-2281-4385-B1B4-0C1709BCA887}" srcOrd="1" destOrd="0" presId="urn:microsoft.com/office/officeart/2005/8/layout/vList6"/>
    <dgm:cxn modelId="{323215F2-24E7-4BB5-B870-DEA78F675DEA}" type="presParOf" srcId="{9496D68D-877B-48E1-9403-97DDA8A96735}" destId="{3977CC28-807D-48ED-A43B-91F22B5A6A3E}" srcOrd="1" destOrd="0" presId="urn:microsoft.com/office/officeart/2005/8/layout/vList6"/>
    <dgm:cxn modelId="{7866F85F-DAEC-483D-ABCF-977CC573D82D}" type="presParOf" srcId="{9496D68D-877B-48E1-9403-97DDA8A96735}" destId="{ABF900F5-C897-4932-AE12-F91BC20E530F}" srcOrd="2" destOrd="0" presId="urn:microsoft.com/office/officeart/2005/8/layout/vList6"/>
    <dgm:cxn modelId="{B73740A2-8F55-46E4-8A4D-19CB58F9B6E6}" type="presParOf" srcId="{ABF900F5-C897-4932-AE12-F91BC20E530F}" destId="{A7C39C8E-4B5F-4179-9C57-C12002A47B41}" srcOrd="0" destOrd="0" presId="urn:microsoft.com/office/officeart/2005/8/layout/vList6"/>
    <dgm:cxn modelId="{EA7D5264-CFA6-4CB3-AB4A-73FD61BC6AE3}" type="presParOf" srcId="{ABF900F5-C897-4932-AE12-F91BC20E530F}" destId="{9B0D3A6F-AA52-456B-9EAB-E4378D50642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A6468-BF5A-4B91-BB72-9CAFBAC12065}" type="datetimeFigureOut">
              <a:rPr lang="es-CL" smtClean="0"/>
              <a:t>05/04/2020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4205CD-2E99-4AE8-9807-A7968417EA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71158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BCA7C-ACC6-4BAE-B082-2724BAF20BE2}" type="datetime1">
              <a:rPr lang="es-CL" smtClean="0"/>
              <a:t>05/04/2020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03304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5AE82-2E24-40D8-A9F4-FF3C353ECD4E}" type="datetime1">
              <a:rPr lang="es-CL" smtClean="0"/>
              <a:t>05/04/2020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80082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8B865-9D12-4A2B-B7C3-DB8FCC5E1A94}" type="datetime1">
              <a:rPr lang="es-CL" smtClean="0"/>
              <a:t>05/04/2020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6890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33C02-1DB7-4DAD-A62A-4B47232BD76C}" type="datetime1">
              <a:rPr lang="es-CL" smtClean="0"/>
              <a:t>05/04/2020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38529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D7589-DAED-45E6-BDE8-C0DD4A3CB2BC}" type="datetime1">
              <a:rPr lang="es-CL" smtClean="0"/>
              <a:t>05/04/2020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70750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2064E-190E-41FD-B245-0DBB1E7FD47C}" type="datetime1">
              <a:rPr lang="es-CL" smtClean="0"/>
              <a:t>05/04/2020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59693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72FFD-033D-4A97-9B80-9E6F27908C71}" type="datetime1">
              <a:rPr lang="es-CL" smtClean="0"/>
              <a:t>05/04/2020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2849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CF88E-956F-4392-B77A-243B710E58B6}" type="datetime1">
              <a:rPr lang="es-CL" smtClean="0"/>
              <a:t>05/04/2020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2931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7DE56-2D63-436E-9C88-72362BABC1D4}" type="datetime1">
              <a:rPr lang="es-CL" smtClean="0"/>
              <a:t>05/04/2020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70359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B1FCA-6DD5-4F2B-AD29-49F7A7B22280}" type="datetime1">
              <a:rPr lang="es-CL" smtClean="0"/>
              <a:t>05/04/2020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93652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C480C-B7AA-4CDF-9CA8-646F836CCB1C}" type="datetime1">
              <a:rPr lang="es-CL" smtClean="0"/>
              <a:t>05/04/2020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09090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A3BDFE-B1A3-46F0-B270-16C9DA0A564F}" type="datetime1">
              <a:rPr lang="es-CL" smtClean="0"/>
              <a:t>05/04/2020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A34BF-25E3-425D-A46F-354033FE725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99141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google.cl/url?sa=i&amp;rct=j&amp;q=&amp;esrc=s&amp;source=images&amp;cd=&amp;cad=rja&amp;uact=8&amp;ved=2ahUKEwjA4rSBg5raAhUBjZAKHdeoBsEQjRx6BAgAEAU&amp;url=https://documania20.wordpress.com/2012/06/07/nuevo-grupo-de-fb-de-practicas-de-catalogacion/&amp;psig=AOvVaw3v6CFF7BtUFfheT-fZ4L95&amp;ust=1522704612196620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google.cl/url?sa=i&amp;rct=j&amp;q=&amp;esrc=s&amp;source=images&amp;cd=&amp;cad=rja&amp;uact=8&amp;ved=2ahUKEwiQyJbBkZraAhWBDZAKHUDEARYQjRx6BAgAEAU&amp;url=http://www.le-blanc.cl/&amp;psig=AOvVaw3zspJY0XysgNnH-I3u8jZ6&amp;ust=1522708453754769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l/url?sa=i&amp;rct=j&amp;q=&amp;esrc=s&amp;source=images&amp;cd=&amp;cad=rja&amp;uact=8&amp;ved=2ahUKEwjexcvNoZraAhULhpAKHTL_B5MQjRx6BAgAEAU&amp;url=http://webphilosophia.com/estrategia/el-poder-de-un-no-positivo/&amp;psig=AOvVaw3Kd5nRE_1Ty00S_Hdd9if7&amp;ust=1522712857028293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l/url?sa=i&amp;rct=j&amp;q=&amp;esrc=s&amp;source=images&amp;cd=&amp;cad=rja&amp;uact=8&amp;ved=2ahUKEwit0qu0pJraAhVBEpAKHcjqCxsQjRx6BAgAEAU&amp;url=https://marrio.wordpress.com/2010/01/23/algunos-de-mis-trabajos/trato-directo/&amp;psig=AOvVaw1kkWS5KIkArR9K5mq5aAre&amp;ust=1522713469666985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l/url?sa=i&amp;rct=j&amp;q=&amp;esrc=s&amp;source=images&amp;cd=&amp;cad=rja&amp;uact=8&amp;ved=2ahUKEwjC7LaWpZraAhXMnJAKHbPSAzQQjRx6BAgAEAU&amp;url=http://www.desdearahal.com/licitaciones-publicas/&amp;psig=AOvVaw3pOZdIFyEk4wsy50D2eTB-&amp;ust=1522713818004787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53097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403648" y="2564904"/>
            <a:ext cx="6480720" cy="1440160"/>
          </a:xfrm>
          <a:gradFill>
            <a:gsLst>
              <a:gs pos="0">
                <a:schemeClr val="accent2">
                  <a:shade val="51000"/>
                  <a:satMod val="130000"/>
                  <a:alpha val="34000"/>
                </a:schemeClr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s-CL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CL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CL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SALINO                                 SUBSISTEMA DE MATERIALES</a:t>
            </a:r>
            <a:br>
              <a:rPr lang="es-CL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CL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846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1" y="0"/>
            <a:ext cx="9144000" cy="8469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1 Título"/>
          <p:cNvSpPr txBox="1">
            <a:spLocks/>
          </p:cNvSpPr>
          <p:nvPr/>
        </p:nvSpPr>
        <p:spPr>
          <a:xfrm>
            <a:off x="251520" y="299695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 smtClean="0"/>
              <a:t>REGISTRO DE MATERIALES</a:t>
            </a:r>
            <a:endParaRPr lang="es-CL" sz="2800" b="1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24992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L" sz="2800" b="1" dirty="0" smtClean="0"/>
              <a:t>REGISTRO DE MATERIALES, CATALOGACIÓN.</a:t>
            </a:r>
            <a:endParaRPr lang="es-CL" sz="2800" b="1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s-CL" sz="2400" dirty="0" smtClean="0"/>
              <a:t>La Catalogación es el método o procedimiento especifico y estandarizado que se sigue para codificar, identificar, clasificar y numerar un artículo determinado, previamente especificado en la institución, correspondiente:     </a:t>
            </a:r>
          </a:p>
          <a:p>
            <a:pPr marL="0" indent="0" algn="just">
              <a:buNone/>
            </a:pPr>
            <a:r>
              <a:rPr lang="es-CL" sz="2400" dirty="0" smtClean="0"/>
              <a:t>                               </a:t>
            </a:r>
          </a:p>
          <a:p>
            <a:pPr marL="0" indent="0" algn="just">
              <a:buNone/>
            </a:pPr>
            <a:r>
              <a:rPr lang="es-CL" sz="2400" dirty="0" smtClean="0"/>
              <a:t>1) Número de Stock Nato (NSN).</a:t>
            </a:r>
          </a:p>
          <a:p>
            <a:pPr marL="0" indent="0" algn="just">
              <a:buNone/>
            </a:pPr>
            <a:endParaRPr lang="es-CL" sz="2400" dirty="0" smtClean="0"/>
          </a:p>
          <a:p>
            <a:pPr marL="0" indent="0" algn="just">
              <a:buNone/>
            </a:pPr>
            <a:r>
              <a:rPr lang="es-CL" sz="2400" dirty="0" smtClean="0"/>
              <a:t>2) Número de Stock Local (NSL).</a:t>
            </a:r>
            <a:endParaRPr lang="es-CL" sz="2400" dirty="0"/>
          </a:p>
        </p:txBody>
      </p:sp>
      <p:pic>
        <p:nvPicPr>
          <p:cNvPr id="2054" name="Picture 6" descr="Imagen relacionad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88840"/>
            <a:ext cx="4044330" cy="338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2661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L" sz="2800" b="1" dirty="0" smtClean="0"/>
              <a:t>REGISTRO DE MATERIALES, CATALOGACIÓN.</a:t>
            </a:r>
            <a:endParaRPr lang="es-CL" sz="2800" b="1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829964" y="5085184"/>
            <a:ext cx="7896436" cy="1368152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s-CL" sz="2400" dirty="0" smtClean="0"/>
              <a:t>El Sistema de Catalogación NATO es el procedimiento utilizado por la Armada de Chile, el cual es uniforme y común para identificar, clasificar y numerar los artículos de Abastecimiento producidos y/o utilizados por los países de la NATO.</a:t>
            </a:r>
            <a:endParaRPr lang="es-CL" sz="2400" dirty="0"/>
          </a:p>
        </p:txBody>
      </p:sp>
      <p:pic>
        <p:nvPicPr>
          <p:cNvPr id="3074" name="Picture 2" descr="Resultado de imagen para NA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64" y="1652455"/>
            <a:ext cx="3809742" cy="271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706" y="1652455"/>
            <a:ext cx="4075931" cy="271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31666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07904" y="1628800"/>
            <a:ext cx="5199287" cy="4525963"/>
          </a:xfrm>
        </p:spPr>
        <p:txBody>
          <a:bodyPr>
            <a:normAutofit fontScale="92500" lnSpcReduction="10000"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s-CL" sz="2400" dirty="0" smtClean="0"/>
              <a:t>Identificación uniforme de artículos (normalización y especificación).</a:t>
            </a:r>
          </a:p>
          <a:p>
            <a:pPr marL="514350" indent="-514350" algn="just">
              <a:buFont typeface="+mj-lt"/>
              <a:buAutoNum type="arabicPeriod"/>
            </a:pPr>
            <a:endParaRPr lang="es-CL" sz="2400" dirty="0"/>
          </a:p>
          <a:p>
            <a:pPr marL="514350" indent="-514350" algn="just">
              <a:buFont typeface="+mj-lt"/>
              <a:buAutoNum type="arabicPeriod"/>
            </a:pPr>
            <a:r>
              <a:rPr lang="es-CL" sz="2400" dirty="0" smtClean="0"/>
              <a:t>Facilitar la clasificación y control.</a:t>
            </a:r>
          </a:p>
          <a:p>
            <a:pPr marL="514350" indent="-514350" algn="just">
              <a:buFont typeface="+mj-lt"/>
              <a:buAutoNum type="arabicPeriod"/>
            </a:pPr>
            <a:endParaRPr lang="es-CL" sz="2400" dirty="0"/>
          </a:p>
          <a:p>
            <a:pPr marL="514350" indent="-514350" algn="just">
              <a:buFont typeface="+mj-lt"/>
              <a:buAutoNum type="arabicPeriod"/>
            </a:pPr>
            <a:r>
              <a:rPr lang="es-CL" sz="2400" dirty="0" smtClean="0"/>
              <a:t>Lenguaje único de abastecimiento.</a:t>
            </a:r>
          </a:p>
          <a:p>
            <a:pPr marL="514350" indent="-514350" algn="just">
              <a:buFont typeface="+mj-lt"/>
              <a:buAutoNum type="arabicPeriod"/>
            </a:pPr>
            <a:endParaRPr lang="es-CL" sz="2400" dirty="0"/>
          </a:p>
          <a:p>
            <a:pPr marL="514350" indent="-514350" algn="just">
              <a:buFont typeface="+mj-lt"/>
              <a:buAutoNum type="arabicPeriod"/>
            </a:pPr>
            <a:r>
              <a:rPr lang="es-CL" sz="2400" dirty="0" smtClean="0"/>
              <a:t>Ahorro de tiempo y recursos.</a:t>
            </a:r>
          </a:p>
          <a:p>
            <a:pPr marL="514350" indent="-514350" algn="just">
              <a:buFont typeface="+mj-lt"/>
              <a:buAutoNum type="arabicPeriod"/>
            </a:pPr>
            <a:endParaRPr lang="es-CL" sz="2400" dirty="0"/>
          </a:p>
          <a:p>
            <a:pPr marL="514350" indent="-514350" algn="just">
              <a:buFont typeface="+mj-lt"/>
              <a:buAutoNum type="arabicPeriod"/>
            </a:pPr>
            <a:r>
              <a:rPr lang="es-CL" sz="2400" dirty="0" smtClean="0"/>
              <a:t>Intercambio de artículos de distintos fabricantes y ofrecer fuentes de obtención alternativos.</a:t>
            </a:r>
          </a:p>
          <a:p>
            <a:endParaRPr lang="es-CL" dirty="0" smtClean="0"/>
          </a:p>
          <a:p>
            <a:endParaRPr lang="es-CL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92360"/>
            <a:ext cx="252028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800" b="1" dirty="0" smtClean="0"/>
              <a:t>REGISTRO DE MATERIALES, CATALOGACIÓN.</a:t>
            </a:r>
            <a:endParaRPr lang="es-CL" sz="2800" b="1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7025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07904" y="1628800"/>
            <a:ext cx="5199287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L" sz="2200" dirty="0" smtClean="0"/>
              <a:t>6.    Facilitar adquisición.</a:t>
            </a:r>
          </a:p>
          <a:p>
            <a:pPr marL="0" indent="0" algn="just">
              <a:buNone/>
            </a:pPr>
            <a:endParaRPr lang="es-CL" sz="2200" dirty="0"/>
          </a:p>
          <a:p>
            <a:pPr marL="0" indent="0" algn="just">
              <a:buNone/>
            </a:pPr>
            <a:r>
              <a:rPr lang="es-CL" sz="2200" dirty="0" smtClean="0"/>
              <a:t>7.    Facilitar control de inventario.</a:t>
            </a:r>
          </a:p>
          <a:p>
            <a:pPr marL="514350" indent="-514350" algn="just">
              <a:buFont typeface="+mj-lt"/>
              <a:buAutoNum type="arabicPeriod"/>
            </a:pPr>
            <a:endParaRPr lang="es-CL" sz="2200" dirty="0"/>
          </a:p>
          <a:p>
            <a:pPr marL="0" indent="0" algn="just">
              <a:buNone/>
            </a:pPr>
            <a:r>
              <a:rPr lang="es-CL" sz="2200" dirty="0" smtClean="0"/>
              <a:t>8.    Aumentar eficacia </a:t>
            </a:r>
            <a:r>
              <a:rPr lang="es-CL" sz="2200" dirty="0" err="1"/>
              <a:t>S</a:t>
            </a:r>
            <a:r>
              <a:rPr lang="es-CL" sz="2200" dirty="0" err="1" smtClean="0"/>
              <a:t>ist</a:t>
            </a:r>
            <a:r>
              <a:rPr lang="es-CL" sz="2200" dirty="0" smtClean="0"/>
              <a:t>. Logísticos.</a:t>
            </a:r>
          </a:p>
          <a:p>
            <a:pPr marL="514350" indent="-514350" algn="just">
              <a:buFont typeface="+mj-lt"/>
              <a:buAutoNum type="arabicPeriod"/>
            </a:pPr>
            <a:endParaRPr lang="es-CL" sz="2200" dirty="0"/>
          </a:p>
          <a:p>
            <a:pPr marL="0" indent="0" algn="just">
              <a:buNone/>
            </a:pPr>
            <a:r>
              <a:rPr lang="es-CL" sz="2200" dirty="0" smtClean="0"/>
              <a:t>9.   Facilitar gestión de datos.</a:t>
            </a:r>
          </a:p>
          <a:p>
            <a:pPr marL="514350" indent="-514350" algn="just">
              <a:buFont typeface="+mj-lt"/>
              <a:buAutoNum type="arabicPeriod"/>
            </a:pPr>
            <a:endParaRPr lang="es-CL" sz="2200" dirty="0"/>
          </a:p>
          <a:p>
            <a:pPr marL="0" indent="0">
              <a:buNone/>
            </a:pPr>
            <a:endParaRPr lang="es-CL" sz="2200" dirty="0" smtClean="0"/>
          </a:p>
          <a:p>
            <a:endParaRPr lang="es-CL" sz="2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92360"/>
            <a:ext cx="252028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800" b="1" dirty="0" smtClean="0"/>
              <a:t>REGISTRO DE MATERIALES, CATALOGACIÓN.</a:t>
            </a:r>
            <a:endParaRPr lang="es-CL" sz="2800" b="1" dirty="0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71321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83488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L" sz="2200" dirty="0" smtClean="0"/>
              <a:t>¿Qué </a:t>
            </a:r>
            <a:r>
              <a:rPr lang="es-CL" sz="2200" dirty="0" err="1" smtClean="0"/>
              <a:t>ítemes</a:t>
            </a:r>
            <a:r>
              <a:rPr lang="es-CL" sz="2200" dirty="0" smtClean="0"/>
              <a:t> se ingresa en el registro de materiales?</a:t>
            </a:r>
          </a:p>
          <a:p>
            <a:pPr marL="0" indent="0" algn="just">
              <a:buNone/>
            </a:pPr>
            <a:endParaRPr lang="es-CL" sz="22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CL" sz="2200" dirty="0" err="1" smtClean="0"/>
              <a:t>Ítemes</a:t>
            </a:r>
            <a:r>
              <a:rPr lang="es-CL" sz="2200" dirty="0" smtClean="0"/>
              <a:t> de Alta Demanda.</a:t>
            </a:r>
          </a:p>
          <a:p>
            <a:pPr marL="514350" indent="-514350" algn="just">
              <a:buFont typeface="+mj-lt"/>
              <a:buAutoNum type="arabicPeriod"/>
            </a:pPr>
            <a:endParaRPr lang="es-CL" sz="22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CL" sz="2200" dirty="0" err="1" smtClean="0"/>
              <a:t>Ítemes</a:t>
            </a:r>
            <a:r>
              <a:rPr lang="es-CL" sz="2200" dirty="0" smtClean="0"/>
              <a:t> ocasionales, pero que exigen ser controlados a través de un rastreo, almacenados y distribuidos.</a:t>
            </a:r>
          </a:p>
          <a:p>
            <a:pPr marL="514350" indent="-514350" algn="just">
              <a:buFont typeface="+mj-lt"/>
              <a:buAutoNum type="arabicPeriod"/>
            </a:pPr>
            <a:endParaRPr lang="es-CL" sz="22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CL" sz="2200" dirty="0" err="1" smtClean="0"/>
              <a:t>Ítemes</a:t>
            </a:r>
            <a:r>
              <a:rPr lang="es-CL" sz="2200" dirty="0" smtClean="0"/>
              <a:t> que deben ser almacenados en un </a:t>
            </a:r>
            <a:r>
              <a:rPr lang="es-CL" sz="2200" dirty="0" err="1" smtClean="0"/>
              <a:t>cenabast</a:t>
            </a:r>
            <a:r>
              <a:rPr lang="es-CL" sz="2200" dirty="0" smtClean="0"/>
              <a:t>.</a:t>
            </a:r>
            <a:endParaRPr lang="es-CL" sz="2200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800" b="1" dirty="0" smtClean="0"/>
              <a:t>REGISTRO DE MATERIALES, CATALOGACIÓN.</a:t>
            </a:r>
            <a:endParaRPr lang="es-CL" sz="28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132856"/>
            <a:ext cx="2962275" cy="245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2725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800" b="1" dirty="0" smtClean="0"/>
              <a:t>REGISTRO DE MATERIALES, CATALOGACIÓN.</a:t>
            </a:r>
            <a:endParaRPr lang="es-CL" sz="2800" b="1" dirty="0"/>
          </a:p>
        </p:txBody>
      </p:sp>
      <p:pic>
        <p:nvPicPr>
          <p:cNvPr id="6146" name="Picture 2" descr="Resultado de imagen para repuesto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628800"/>
            <a:ext cx="38100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4283968" y="3380970"/>
            <a:ext cx="3096344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/>
              <a:t>CONSUMOS</a:t>
            </a:r>
            <a:endParaRPr lang="es-CL" b="1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293096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1043608" y="6251555"/>
            <a:ext cx="2143125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/>
              <a:t>VÍVERES</a:t>
            </a:r>
            <a:endParaRPr lang="es-CL" b="1" dirty="0"/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835" y="3991860"/>
            <a:ext cx="1972600" cy="2627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11 CuadroTexto"/>
          <p:cNvSpPr txBox="1"/>
          <p:nvPr/>
        </p:nvSpPr>
        <p:spPr>
          <a:xfrm>
            <a:off x="6804248" y="5120801"/>
            <a:ext cx="2143125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/>
              <a:t>EQUIPOS</a:t>
            </a:r>
            <a:endParaRPr lang="es-CL" b="1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8040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484784"/>
            <a:ext cx="4592772" cy="4525963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es-CL" dirty="0" smtClean="0"/>
              <a:t>Clasificación del material en el R.M.:</a:t>
            </a:r>
          </a:p>
          <a:p>
            <a:pPr marL="0" indent="0" algn="just">
              <a:buNone/>
            </a:pPr>
            <a:endParaRPr lang="es-CL" dirty="0"/>
          </a:p>
          <a:p>
            <a:pPr marL="514350" indent="-514350" algn="just">
              <a:buFont typeface="+mj-lt"/>
              <a:buAutoNum type="arabicPeriod"/>
            </a:pPr>
            <a:r>
              <a:rPr lang="es-CL" dirty="0" smtClean="0"/>
              <a:t>Publicación (B): libros, folletos técnicos, manuales etc.</a:t>
            </a:r>
          </a:p>
          <a:p>
            <a:pPr marL="514350" indent="-514350" algn="just">
              <a:buFont typeface="+mj-lt"/>
              <a:buAutoNum type="arabicPeriod"/>
            </a:pPr>
            <a:endParaRPr lang="es-CL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CL" dirty="0" smtClean="0"/>
              <a:t>Consumos (C): se extingue totalmente con su uso.</a:t>
            </a:r>
          </a:p>
          <a:p>
            <a:pPr marL="514350" indent="-514350" algn="just">
              <a:buFont typeface="+mj-lt"/>
              <a:buAutoNum type="arabicPeriod"/>
            </a:pPr>
            <a:endParaRPr lang="es-CL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CL" dirty="0" smtClean="0"/>
              <a:t>En consignación (D): no es patrimonio institucional (</a:t>
            </a:r>
            <a:r>
              <a:rPr lang="es-CL" dirty="0" err="1" smtClean="0"/>
              <a:t>servmad</a:t>
            </a:r>
            <a:r>
              <a:rPr lang="es-CL" dirty="0" smtClean="0"/>
              <a:t>).</a:t>
            </a:r>
          </a:p>
          <a:p>
            <a:pPr marL="514350" indent="-514350" algn="just">
              <a:buFont typeface="+mj-lt"/>
              <a:buAutoNum type="arabicPeriod"/>
            </a:pPr>
            <a:endParaRPr lang="es-CL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CL" dirty="0" smtClean="0"/>
              <a:t>Obsoleto (O): en desuso, debe ser eliminado inútil.</a:t>
            </a:r>
          </a:p>
          <a:p>
            <a:pPr marL="514350" indent="-514350" algn="just">
              <a:buFont typeface="+mj-lt"/>
              <a:buAutoNum type="arabicPeriod"/>
            </a:pPr>
            <a:endParaRPr lang="es-CL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CL" dirty="0" smtClean="0"/>
              <a:t>Permanente (P): equipos, componentes y accesorios, tiene asociado plan de mantenimiento</a:t>
            </a:r>
          </a:p>
          <a:p>
            <a:pPr marL="514350" indent="-514350" algn="just">
              <a:buFont typeface="+mj-lt"/>
              <a:buAutoNum type="arabicPeriod"/>
            </a:pPr>
            <a:endParaRPr lang="es-CL" dirty="0" smtClean="0"/>
          </a:p>
          <a:p>
            <a:pPr marL="514350" indent="-514350" algn="just">
              <a:buFont typeface="+mj-lt"/>
              <a:buAutoNum type="arabicPeriod"/>
            </a:pPr>
            <a:endParaRPr lang="es-CL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800" b="1" dirty="0" smtClean="0"/>
              <a:t>REGISTRO DE MATERIALES, CATALOGACIÓN.</a:t>
            </a:r>
            <a:endParaRPr lang="es-CL" sz="2800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785" y="1700808"/>
            <a:ext cx="4073277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388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484784"/>
            <a:ext cx="4592772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CL" sz="1600" dirty="0" smtClean="0"/>
              <a:t>Clasificación del material en el R.M.:</a:t>
            </a:r>
          </a:p>
          <a:p>
            <a:pPr marL="0" indent="0" algn="just">
              <a:buNone/>
            </a:pPr>
            <a:endParaRPr lang="es-CL" sz="1600" dirty="0"/>
          </a:p>
          <a:p>
            <a:pPr marL="514350" indent="-514350" algn="just">
              <a:buFont typeface="+mj-lt"/>
              <a:buAutoNum type="arabicPeriod" startAt="6"/>
            </a:pPr>
            <a:r>
              <a:rPr lang="es-CL" sz="1600" dirty="0" smtClean="0"/>
              <a:t>Repuestos (R): partes de un equipo, no admite reparación.</a:t>
            </a:r>
          </a:p>
          <a:p>
            <a:pPr marL="514350" indent="-514350" algn="just">
              <a:buFont typeface="+mj-lt"/>
              <a:buAutoNum type="arabicPeriod" startAt="6"/>
            </a:pPr>
            <a:endParaRPr lang="es-CL" sz="1600" dirty="0" smtClean="0"/>
          </a:p>
          <a:p>
            <a:pPr marL="514350" indent="-514350" algn="just">
              <a:buFont typeface="+mj-lt"/>
              <a:buAutoNum type="arabicPeriod" startAt="6"/>
            </a:pPr>
            <a:r>
              <a:rPr lang="es-CL" sz="1600" dirty="0" smtClean="0"/>
              <a:t>Consumos Críticos (S): consumo imprescindible (</a:t>
            </a:r>
            <a:r>
              <a:rPr lang="es-CL" sz="1600" dirty="0" err="1" smtClean="0"/>
              <a:t>Directec</a:t>
            </a:r>
            <a:r>
              <a:rPr lang="es-CL" sz="1600" dirty="0" smtClean="0"/>
              <a:t>) para el funcionamiento de equipos vitales para el Mando .</a:t>
            </a:r>
          </a:p>
          <a:p>
            <a:pPr marL="514350" indent="-514350" algn="just">
              <a:buFont typeface="+mj-lt"/>
              <a:buAutoNum type="arabicPeriod" startAt="6"/>
            </a:pPr>
            <a:endParaRPr lang="es-CL" sz="1600" dirty="0" smtClean="0"/>
          </a:p>
          <a:p>
            <a:pPr marL="514350" indent="-514350" algn="just">
              <a:buFont typeface="+mj-lt"/>
              <a:buAutoNum type="arabicPeriod" startAt="6"/>
            </a:pPr>
            <a:r>
              <a:rPr lang="es-CL" sz="1600" dirty="0" smtClean="0"/>
              <a:t>Repuestos Críticos (T): repuesto imprescindible (</a:t>
            </a:r>
            <a:r>
              <a:rPr lang="es-CL" sz="1600" dirty="0" err="1" smtClean="0"/>
              <a:t>Directec</a:t>
            </a:r>
            <a:r>
              <a:rPr lang="es-CL" sz="1600" dirty="0" smtClean="0"/>
              <a:t>) para el funcionamiento de equipos vitales para el Mando .</a:t>
            </a:r>
          </a:p>
          <a:p>
            <a:pPr marL="514350" indent="-514350" algn="just">
              <a:buFont typeface="+mj-lt"/>
              <a:buAutoNum type="arabicPeriod" startAt="6"/>
            </a:pPr>
            <a:endParaRPr lang="es-CL" sz="1600" dirty="0" smtClean="0"/>
          </a:p>
          <a:p>
            <a:pPr marL="514350" indent="-514350" algn="just">
              <a:buFont typeface="+mj-lt"/>
              <a:buAutoNum type="arabicPeriod" startAt="6"/>
            </a:pPr>
            <a:r>
              <a:rPr lang="es-CL" sz="1600" smtClean="0"/>
              <a:t>Permanentes </a:t>
            </a:r>
            <a:r>
              <a:rPr lang="es-CL" sz="1600" dirty="0" smtClean="0"/>
              <a:t>Críticos (V): equipos, componentes o accesorios imprescindible (</a:t>
            </a:r>
            <a:r>
              <a:rPr lang="es-CL" sz="1600" dirty="0" err="1" smtClean="0"/>
              <a:t>Directec</a:t>
            </a:r>
            <a:r>
              <a:rPr lang="es-CL" sz="1600" dirty="0" smtClean="0"/>
              <a:t>) para el funcionamiento de equipos vitales para el Mando.</a:t>
            </a:r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800" b="1" dirty="0" smtClean="0"/>
              <a:t>REGISTRO DE MATERIALES, CATALOGACIÓN.</a:t>
            </a:r>
            <a:endParaRPr lang="es-CL" sz="2800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785" y="2132856"/>
            <a:ext cx="4073277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5136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11078" y="3212976"/>
            <a:ext cx="7699564" cy="1143000"/>
          </a:xfrm>
        </p:spPr>
        <p:txBody>
          <a:bodyPr/>
          <a:lstStyle/>
          <a:p>
            <a:r>
              <a:rPr lang="es-C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Registro de proveedores</a:t>
            </a:r>
            <a:endParaRPr lang="es-C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9413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978896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s-CL" dirty="0" smtClean="0"/>
              <a:t>El Registro de Proveedores es el sistema que permite codificar, identificar y clasificar como únicos a los Proveedores/Contratistas, con el propósito de acceder a ellos a través del proceso de adquisiciones.</a:t>
            </a:r>
            <a:endParaRPr lang="es-CL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800" b="1" dirty="0" smtClean="0"/>
              <a:t>REGISTRO DE PROVEEDORES</a:t>
            </a:r>
            <a:endParaRPr lang="es-CL" sz="2800" b="1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931314"/>
            <a:ext cx="2857500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399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978896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s-CL" dirty="0" smtClean="0"/>
              <a:t>¿A quienes se incorpora? </a:t>
            </a:r>
          </a:p>
          <a:p>
            <a:pPr marL="0" indent="0" algn="just">
              <a:buNone/>
            </a:pPr>
            <a:endParaRPr lang="es-CL" dirty="0" smtClean="0"/>
          </a:p>
          <a:p>
            <a:pPr marL="0" indent="0" algn="just">
              <a:buNone/>
            </a:pPr>
            <a:r>
              <a:rPr lang="es-CL" dirty="0" smtClean="0"/>
              <a:t>A todas aquellas empresas que lo soliciten, ya sea en forma directa o a través de las UU.RR.</a:t>
            </a:r>
            <a:endParaRPr lang="es-CL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800" b="1" dirty="0" smtClean="0"/>
              <a:t>REGISTRO DE PROVEEDORES</a:t>
            </a:r>
            <a:endParaRPr lang="es-CL" sz="2800" b="1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591" y="3717032"/>
            <a:ext cx="2857500" cy="2583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888" y="1556792"/>
            <a:ext cx="285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015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978896" cy="4525963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es-CL" dirty="0" smtClean="0"/>
              <a:t>¿A quienes no se incorpora? </a:t>
            </a:r>
          </a:p>
          <a:p>
            <a:pPr marL="0" indent="0" algn="just">
              <a:buNone/>
            </a:pPr>
            <a:endParaRPr lang="es-CL" dirty="0" smtClean="0"/>
          </a:p>
          <a:p>
            <a:pPr marL="0" indent="0" algn="just">
              <a:buNone/>
            </a:pPr>
            <a:r>
              <a:rPr lang="es-CL" dirty="0" smtClean="0"/>
              <a:t>A todas aquellas empresas que no acrediten su condición de fabricante, productor, distribuidor (mayorista y minorista), representante e importador, de acuerdo a las formalidades y exigencias estipuladas en las “Bases de Postulación para el Registro de Proveedores/Contratistas de la Armada”.</a:t>
            </a:r>
            <a:endParaRPr lang="es-CL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800" b="1" dirty="0" smtClean="0"/>
              <a:t>REGISTRO DE PROVEEDORES</a:t>
            </a:r>
            <a:endParaRPr lang="es-CL" sz="2800" b="1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591" y="3717032"/>
            <a:ext cx="2857500" cy="2583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 descr="Resultado de imagen para no}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591" y="1185863"/>
            <a:ext cx="2857500" cy="226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14</a:t>
            </a:fld>
            <a:endParaRPr lang="es-CL"/>
          </a:p>
        </p:txBody>
      </p:sp>
      <p:sp>
        <p:nvSpPr>
          <p:cNvPr id="8" name="2 Señal de prohibido"/>
          <p:cNvSpPr/>
          <p:nvPr/>
        </p:nvSpPr>
        <p:spPr>
          <a:xfrm>
            <a:off x="539552" y="6012185"/>
            <a:ext cx="288032" cy="288032"/>
          </a:xfrm>
          <a:prstGeom prst="noSmok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52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978896" cy="4525963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s-CL" dirty="0" smtClean="0"/>
              <a:t>¿Quiénes acceden a las compras directas? </a:t>
            </a:r>
          </a:p>
          <a:p>
            <a:pPr marL="0" indent="0" algn="just">
              <a:buNone/>
            </a:pPr>
            <a:endParaRPr lang="es-CL" dirty="0" smtClean="0"/>
          </a:p>
          <a:p>
            <a:pPr marL="0" indent="0" algn="just">
              <a:buNone/>
            </a:pPr>
            <a:r>
              <a:rPr lang="es-CL" dirty="0"/>
              <a:t>T</a:t>
            </a:r>
            <a:r>
              <a:rPr lang="es-CL" dirty="0" smtClean="0"/>
              <a:t>odas aquellas empresas, de cualquier rubro, que se encuentren en el  Registro de Proveedores/Contratistas de la Armada al momento de proceder a las adquisiciones.</a:t>
            </a:r>
            <a:endParaRPr lang="es-CL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800" b="1" dirty="0" smtClean="0"/>
              <a:t>REGISTRO DE PROVEEDORES</a:t>
            </a:r>
            <a:endParaRPr lang="es-CL" sz="2800" b="1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591" y="3717032"/>
            <a:ext cx="2857500" cy="2583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Picture 2" descr="Resultado de imagen para trato direct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591" y="1700808"/>
            <a:ext cx="2964874" cy="159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15</a:t>
            </a:fld>
            <a:endParaRPr lang="es-CL"/>
          </a:p>
        </p:txBody>
      </p:sp>
      <p:sp>
        <p:nvSpPr>
          <p:cNvPr id="8" name="2 Señal de prohibido"/>
          <p:cNvSpPr/>
          <p:nvPr/>
        </p:nvSpPr>
        <p:spPr>
          <a:xfrm>
            <a:off x="683568" y="6265581"/>
            <a:ext cx="288032" cy="288032"/>
          </a:xfrm>
          <a:prstGeom prst="noSmok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648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978896" cy="452596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s-CL" dirty="0" smtClean="0"/>
              <a:t>¿Quiénes acceden a las propuestas públicas y privadas? </a:t>
            </a:r>
          </a:p>
          <a:p>
            <a:pPr marL="0" indent="0" algn="just">
              <a:buNone/>
            </a:pPr>
            <a:endParaRPr lang="es-CL" dirty="0" smtClean="0"/>
          </a:p>
          <a:p>
            <a:pPr marL="0" indent="0" algn="just">
              <a:buNone/>
            </a:pPr>
            <a:r>
              <a:rPr lang="es-CL" dirty="0"/>
              <a:t>T</a:t>
            </a:r>
            <a:r>
              <a:rPr lang="es-CL" dirty="0" smtClean="0"/>
              <a:t>odas aquellas empresas, de cualquier rubro, que se encuentren en el  Registro de Proveedores/Contratistas de la Armada al momento de presentar las propuestas.</a:t>
            </a:r>
            <a:endParaRPr lang="es-CL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800" b="1" dirty="0" smtClean="0"/>
              <a:t>REGISTRO DE PROVEEDORES</a:t>
            </a:r>
            <a:endParaRPr lang="es-CL" sz="2800" b="1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591" y="3717032"/>
            <a:ext cx="2857500" cy="2583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6" name="Picture 2" descr="Resultado de imagen para licitaciones publicas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591" y="1412776"/>
            <a:ext cx="2857500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16</a:t>
            </a:fld>
            <a:endParaRPr lang="es-CL"/>
          </a:p>
        </p:txBody>
      </p:sp>
      <p:sp>
        <p:nvSpPr>
          <p:cNvPr id="8" name="2 Señal de prohibido"/>
          <p:cNvSpPr/>
          <p:nvPr/>
        </p:nvSpPr>
        <p:spPr>
          <a:xfrm>
            <a:off x="755576" y="6300217"/>
            <a:ext cx="288032" cy="288032"/>
          </a:xfrm>
          <a:prstGeom prst="noSmok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CL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24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76754" y="5087062"/>
            <a:ext cx="7769641" cy="891149"/>
          </a:xfrm>
        </p:spPr>
        <p:txBody>
          <a:bodyPr>
            <a:normAutofit/>
          </a:bodyPr>
          <a:lstStyle/>
          <a:p>
            <a:r>
              <a:rPr lang="es-C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Obtención del Material</a:t>
            </a:r>
            <a:endParaRPr lang="es-C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48680"/>
            <a:ext cx="5363726" cy="4509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4022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330824" cy="4525963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s-CL" dirty="0" smtClean="0"/>
              <a:t>Orden de Entrega (Servicio en bodega) cuando se encuentra en existencia en un </a:t>
            </a:r>
            <a:r>
              <a:rPr lang="es-CL" dirty="0" err="1" smtClean="0"/>
              <a:t>cenabast</a:t>
            </a:r>
            <a:r>
              <a:rPr lang="es-CL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s-CL" dirty="0" smtClean="0"/>
              <a:t>Orden de compra (</a:t>
            </a:r>
            <a:r>
              <a:rPr lang="es-CL" dirty="0" err="1" smtClean="0"/>
              <a:t>Orcom</a:t>
            </a:r>
            <a:r>
              <a:rPr lang="es-CL" dirty="0" smtClean="0"/>
              <a:t>), material sin existencia en </a:t>
            </a:r>
            <a:r>
              <a:rPr lang="es-CL" dirty="0" err="1" smtClean="0"/>
              <a:t>cenabast</a:t>
            </a:r>
            <a:r>
              <a:rPr lang="es-CL" dirty="0" smtClean="0"/>
              <a:t>.</a:t>
            </a:r>
            <a:endParaRPr lang="es-CL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59196"/>
            <a:ext cx="4007743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800" b="1" dirty="0" smtClean="0"/>
              <a:t>OBTENCIÓN MATERIAL CATALOGADO (NSN/NSL)</a:t>
            </a:r>
            <a:endParaRPr lang="es-CL" sz="2800" b="1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6581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800" b="1" dirty="0" smtClean="0"/>
              <a:t>OBTENCIÓN MATERIAL CATALOGADO, ORCOM.</a:t>
            </a:r>
            <a:endParaRPr lang="es-CL" sz="2800" b="1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5961098"/>
              </p:ext>
            </p:extLst>
          </p:nvPr>
        </p:nvGraphicFramePr>
        <p:xfrm>
          <a:off x="457200" y="1600200"/>
          <a:ext cx="843528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19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7176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330824" cy="4525963"/>
          </a:xfrm>
        </p:spPr>
        <p:txBody>
          <a:bodyPr>
            <a:normAutofit/>
          </a:bodyPr>
          <a:lstStyle/>
          <a:p>
            <a:pPr marL="514350" indent="-514350" algn="just">
              <a:buFont typeface="+mj-lt"/>
              <a:buAutoNum type="arabicPeriod" startAt="3"/>
            </a:pPr>
            <a:r>
              <a:rPr lang="es-CL" dirty="0" smtClean="0"/>
              <a:t>Transferencia de un Distrito a otro, ya que una vez concretado se activa la respectiva orden de entrega (Servicio en bodega) en el </a:t>
            </a:r>
            <a:r>
              <a:rPr lang="es-CL" dirty="0" err="1" smtClean="0"/>
              <a:t>cenabast</a:t>
            </a:r>
            <a:r>
              <a:rPr lang="es-CL" dirty="0" smtClean="0"/>
              <a:t> correspondiente.</a:t>
            </a:r>
            <a:endParaRPr lang="es-CL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59196"/>
            <a:ext cx="4007743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800" b="1" dirty="0" smtClean="0"/>
              <a:t>OBTENCIÓN MATERIAL CATALOGADO</a:t>
            </a:r>
            <a:endParaRPr lang="es-CL" sz="2800" b="1" dirty="0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20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0781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330824" cy="4525963"/>
          </a:xfrm>
        </p:spPr>
        <p:txBody>
          <a:bodyPr>
            <a:normAutofit fontScale="85000" lnSpcReduction="20000"/>
          </a:bodyPr>
          <a:lstStyle/>
          <a:p>
            <a:pPr marL="514350" indent="-514350" algn="just">
              <a:buFont typeface="+mj-lt"/>
              <a:buAutoNum type="arabicPeriod" startAt="4"/>
            </a:pPr>
            <a:r>
              <a:rPr lang="es-CL" dirty="0" smtClean="0"/>
              <a:t>Contratos de Suministros, producto de propuestas públicas o privadas. Consiste en que cuando es solicitado un material a través de un Pedimento de Material y no hay existencia en cenabas, automáticamente Salino emite </a:t>
            </a:r>
            <a:r>
              <a:rPr lang="es-CL" dirty="0" err="1" smtClean="0"/>
              <a:t>Orcom</a:t>
            </a:r>
            <a:r>
              <a:rPr lang="es-CL" dirty="0" smtClean="0"/>
              <a:t> por dicho ítem al proveedor previamente adjudicado. </a:t>
            </a:r>
            <a:endParaRPr lang="es-CL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59196"/>
            <a:ext cx="4007743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800" b="1" dirty="0" smtClean="0"/>
              <a:t>OBTENCIÓN MATERIAL CATALOGADO</a:t>
            </a:r>
            <a:endParaRPr lang="es-CL" sz="2800" b="1" dirty="0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21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14700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800" b="1" dirty="0" smtClean="0"/>
              <a:t>OBTENCIÓN MATERIAL CATALOGADO, CONTRATO SUMINISTRO.</a:t>
            </a:r>
            <a:endParaRPr lang="es-CL" sz="2800" b="1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5049993"/>
              </p:ext>
            </p:extLst>
          </p:nvPr>
        </p:nvGraphicFramePr>
        <p:xfrm>
          <a:off x="457200" y="1600200"/>
          <a:ext cx="843528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22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6418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800" b="1" dirty="0" smtClean="0"/>
              <a:t>OBTENCIÓN MATERIAL NO CATALOGADO</a:t>
            </a:r>
            <a:endParaRPr lang="es-CL" sz="2800" b="1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608860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539552" y="1484784"/>
            <a:ext cx="525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i="1" dirty="0" smtClean="0"/>
              <a:t>Material o servicio no incorporado en el Registro de Materiales Salino (Catálogo NSN/NSL), ya que su demanda es esporádica y no amerita su ingreso al catálogo.  Servicios de mantención o reparación</a:t>
            </a:r>
            <a:endParaRPr lang="es-CL" b="1" i="1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23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0283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062074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800" b="1" dirty="0" smtClean="0"/>
              <a:t>ESTRUCTURA DEPTO ADQUISICIONES</a:t>
            </a:r>
            <a:endParaRPr lang="es-CL" sz="2800" b="1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24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8636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429000"/>
            <a:ext cx="8229600" cy="1143000"/>
          </a:xfrm>
          <a:gradFill>
            <a:gsLst>
              <a:gs pos="0">
                <a:schemeClr val="accent1">
                  <a:shade val="51000"/>
                  <a:satMod val="130000"/>
                  <a:alpha val="51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s-CL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ALMACENAMIENTO</a:t>
            </a:r>
            <a:endParaRPr lang="es-CL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25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5553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8331144"/>
              </p:ext>
            </p:extLst>
          </p:nvPr>
        </p:nvGraphicFramePr>
        <p:xfrm>
          <a:off x="457200" y="1600200"/>
          <a:ext cx="8363272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L" sz="2800" b="1" dirty="0" smtClean="0"/>
              <a:t>RECEPCIÓN, ALMACENAMIENTO Y DISTRIBUCIÓN CENABAST</a:t>
            </a:r>
            <a:endParaRPr lang="es-CL" sz="2800" b="1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26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2523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Llamada de nube"/>
          <p:cNvSpPr/>
          <p:nvPr/>
        </p:nvSpPr>
        <p:spPr>
          <a:xfrm>
            <a:off x="5364088" y="0"/>
            <a:ext cx="3600400" cy="1700808"/>
          </a:xfrm>
          <a:prstGeom prst="cloudCallout">
            <a:avLst>
              <a:gd name="adj1" fmla="val -57774"/>
              <a:gd name="adj2" fmla="val 57878"/>
            </a:avLst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DEMANDA</a:t>
            </a:r>
            <a:endParaRPr lang="es-CL" sz="36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27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064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059006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s-CL" sz="2400" b="1" dirty="0" smtClean="0"/>
              <a:t>¿QUIÉNES EFECTÚAN EL REQUERIMIENTO DE MATERIAL?</a:t>
            </a:r>
            <a:endParaRPr lang="es-CL" sz="2400" b="1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34BF-25E3-425D-A46F-354033FE725E}" type="slidenum">
              <a:rPr lang="es-CL" smtClean="0"/>
              <a:t>28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7205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1096</Words>
  <Application>Microsoft Office PowerPoint</Application>
  <PresentationFormat>Presentación en pantalla (4:3)</PresentationFormat>
  <Paragraphs>155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29" baseType="lpstr">
      <vt:lpstr>Tema de Office</vt:lpstr>
      <vt:lpstr> SALINO                                 SUBSISTEMA DE MATERIALES </vt:lpstr>
      <vt:lpstr>Presentación de PowerPoint</vt:lpstr>
      <vt:lpstr>REGISTRO DE MATERIALES, CATALOGACIÓN.</vt:lpstr>
      <vt:lpstr>REGISTRO DE MATERIALES, CATALOGACIÓN.</vt:lpstr>
      <vt:lpstr>REGISTRO DE MATERIALES, CATALOGACIÓN.</vt:lpstr>
      <vt:lpstr>REGISTRO DE MATERIALES, CATALOGACIÓN.</vt:lpstr>
      <vt:lpstr>REGISTRO DE MATERIALES, CATALOGACIÓN.</vt:lpstr>
      <vt:lpstr>REGISTRO DE MATERIALES, CATALOGACIÓN.</vt:lpstr>
      <vt:lpstr>REGISTRO DE MATERIALES, CATALOGACIÓN.</vt:lpstr>
      <vt:lpstr>REGISTRO DE MATERIALES, CATALOGACIÓN.</vt:lpstr>
      <vt:lpstr>Registro de proveedores</vt:lpstr>
      <vt:lpstr>REGISTRO DE PROVEEDORES</vt:lpstr>
      <vt:lpstr>REGISTRO DE PROVEEDORES</vt:lpstr>
      <vt:lpstr>REGISTRO DE PROVEEDORES</vt:lpstr>
      <vt:lpstr>REGISTRO DE PROVEEDORES</vt:lpstr>
      <vt:lpstr>REGISTRO DE PROVEEDORES</vt:lpstr>
      <vt:lpstr>Obtención del Material</vt:lpstr>
      <vt:lpstr>OBTENCIÓN MATERIAL CATALOGADO (NSN/NSL)</vt:lpstr>
      <vt:lpstr>OBTENCIÓN MATERIAL CATALOGADO, ORCOM.</vt:lpstr>
      <vt:lpstr>OBTENCIÓN MATERIAL CATALOGADO</vt:lpstr>
      <vt:lpstr>OBTENCIÓN MATERIAL CATALOGADO</vt:lpstr>
      <vt:lpstr>OBTENCIÓN MATERIAL CATALOGADO, CONTRATO SUMINISTRO.</vt:lpstr>
      <vt:lpstr>OBTENCIÓN MATERIAL NO CATALOGADO</vt:lpstr>
      <vt:lpstr>ESTRUCTURA DEPTO ADQUISICIONES</vt:lpstr>
      <vt:lpstr>ALMACENAMIENTO</vt:lpstr>
      <vt:lpstr>RECEPCIÓN, ALMACENAMIENTO Y DISTRIBUCIÓN CENABAST</vt:lpstr>
      <vt:lpstr>Presentación de PowerPoint</vt:lpstr>
      <vt:lpstr>¿QUIÉNES EFECTÚAN EL REQUERIMIENTO DE MATERIAL?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SALINO                                 SUBSISTEMA DE MATERIALES</dc:title>
  <dc:creator>Carlos Cruz Andias</dc:creator>
  <cp:lastModifiedBy>Carlos Cruz Andias</cp:lastModifiedBy>
  <cp:revision>45</cp:revision>
  <dcterms:created xsi:type="dcterms:W3CDTF">2018-04-01T21:09:06Z</dcterms:created>
  <dcterms:modified xsi:type="dcterms:W3CDTF">2020-04-05T23:45:50Z</dcterms:modified>
</cp:coreProperties>
</file>