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stavo Adolfo Pizarro Cofré" userId="f793abacb936f566" providerId="LiveId" clId="{C24F5160-B756-469E-8345-3473F6F75B35}"/>
    <pc:docChg chg="modSld">
      <pc:chgData name="Gustavo Adolfo Pizarro Cofré" userId="f793abacb936f566" providerId="LiveId" clId="{C24F5160-B756-469E-8345-3473F6F75B35}" dt="2026-01-26T23:25:54.378" v="1" actId="1076"/>
      <pc:docMkLst>
        <pc:docMk/>
      </pc:docMkLst>
      <pc:sldChg chg="modSp mod">
        <pc:chgData name="Gustavo Adolfo Pizarro Cofré" userId="f793abacb936f566" providerId="LiveId" clId="{C24F5160-B756-469E-8345-3473F6F75B35}" dt="2026-01-26T23:25:54.378" v="1" actId="1076"/>
        <pc:sldMkLst>
          <pc:docMk/>
          <pc:sldMk cId="0" sldId="256"/>
        </pc:sldMkLst>
        <pc:spChg chg="mod">
          <ac:chgData name="Gustavo Adolfo Pizarro Cofré" userId="f793abacb936f566" providerId="LiveId" clId="{C24F5160-B756-469E-8345-3473F6F75B35}" dt="2026-01-26T23:25:54.378" v="1" actId="1076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3967" y="147637"/>
            <a:ext cx="3519490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/>
            </a:pPr>
            <a:r>
              <a:rPr lang="es-CL" dirty="0"/>
              <a:t>TITULO  DE LA REUNIÓN</a:t>
            </a:r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4553712" y="914400"/>
            <a:ext cx="36576" cy="56692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3429000"/>
            <a:ext cx="8595360" cy="3657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74320" y="914400"/>
            <a:ext cx="418795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dirty="0"/>
              <a:t>MISIÓN / PROPÓSITO</a:t>
            </a:r>
          </a:p>
          <a:p>
            <a:endParaRPr sz="1600" dirty="0"/>
          </a:p>
          <a:p>
            <a:r>
              <a:rPr sz="1600" dirty="0"/>
              <a:t>• MISIÓN:</a:t>
            </a:r>
          </a:p>
          <a:p>
            <a:r>
              <a:rPr sz="1600" dirty="0"/>
              <a:t>• FRECUENCIA: (</a:t>
            </a:r>
            <a:r>
              <a:rPr sz="1600" dirty="0" err="1"/>
              <a:t>Diaria</a:t>
            </a:r>
            <a:r>
              <a:rPr sz="1600" dirty="0"/>
              <a:t> / </a:t>
            </a:r>
            <a:r>
              <a:rPr sz="1600" dirty="0" err="1"/>
              <a:t>Semanal</a:t>
            </a:r>
            <a:r>
              <a:rPr sz="1600" dirty="0"/>
              <a:t> / Eventual)</a:t>
            </a:r>
          </a:p>
          <a:p>
            <a:r>
              <a:rPr sz="1600" dirty="0"/>
              <a:t>• HORA: </a:t>
            </a:r>
          </a:p>
          <a:p>
            <a:r>
              <a:rPr sz="1600" dirty="0"/>
              <a:t>• OFICIAL RESPONSABLE: </a:t>
            </a:r>
          </a:p>
          <a:p>
            <a:r>
              <a:rPr sz="1600" dirty="0"/>
              <a:t>• LUGAR: </a:t>
            </a:r>
          </a:p>
          <a:p>
            <a:r>
              <a:rPr sz="1600" dirty="0"/>
              <a:t>• PRODUCTOS: Acta, </a:t>
            </a:r>
            <a:r>
              <a:rPr sz="1600" dirty="0" err="1"/>
              <a:t>orden</a:t>
            </a:r>
            <a:r>
              <a:rPr sz="1600" dirty="0"/>
              <a:t>, </a:t>
            </a:r>
            <a:r>
              <a:rPr sz="1600" dirty="0" err="1"/>
              <a:t>informe</a:t>
            </a:r>
            <a:r>
              <a:rPr sz="1600" dirty="0"/>
              <a:t>,</a:t>
            </a:r>
            <a:r>
              <a:rPr lang="es-CL" sz="1600" dirty="0"/>
              <a:t> </a:t>
            </a:r>
            <a:r>
              <a:rPr sz="1600" dirty="0" err="1"/>
              <a:t>presentación</a:t>
            </a:r>
            <a:r>
              <a:rPr sz="1600" dirty="0"/>
              <a:t>, etc.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1728" y="914400"/>
            <a:ext cx="430770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600" dirty="0"/>
              <a:t>ORGATAR:</a:t>
            </a:r>
            <a:endParaRPr sz="1600" dirty="0"/>
          </a:p>
          <a:p>
            <a:endParaRPr sz="1600" dirty="0"/>
          </a:p>
          <a:p>
            <a:r>
              <a:rPr sz="1600" dirty="0"/>
              <a:t>• </a:t>
            </a:r>
            <a:r>
              <a:rPr lang="es-CL" sz="1600" dirty="0"/>
              <a:t>AUTORIDAD QUE </a:t>
            </a:r>
            <a:r>
              <a:rPr sz="1600" dirty="0"/>
              <a:t>PRESIDE: </a:t>
            </a:r>
            <a:endParaRPr lang="es-CL" sz="1600" dirty="0"/>
          </a:p>
          <a:p>
            <a:r>
              <a:rPr sz="1600" dirty="0"/>
              <a:t>• </a:t>
            </a:r>
            <a:r>
              <a:rPr lang="es-CL" sz="1600" dirty="0"/>
              <a:t>MODERADOR</a:t>
            </a:r>
            <a:r>
              <a:rPr sz="1600" dirty="0"/>
              <a:t>: </a:t>
            </a:r>
            <a:r>
              <a:rPr sz="1600" dirty="0" err="1"/>
              <a:t>Oficial</a:t>
            </a:r>
            <a:r>
              <a:rPr sz="1600" dirty="0"/>
              <a:t> </a:t>
            </a:r>
            <a:r>
              <a:rPr sz="1600" dirty="0" err="1"/>
              <a:t>encargado</a:t>
            </a:r>
            <a:r>
              <a:rPr sz="1600" dirty="0"/>
              <a:t> de </a:t>
            </a:r>
            <a:r>
              <a:rPr sz="1600" dirty="0" err="1"/>
              <a:t>coordinar</a:t>
            </a:r>
            <a:r>
              <a:rPr sz="1600" dirty="0"/>
              <a:t> y </a:t>
            </a:r>
            <a:r>
              <a:rPr lang="es-CL" sz="1600" dirty="0"/>
              <a:t>			        </a:t>
            </a:r>
            <a:r>
              <a:rPr sz="1600" dirty="0" err="1"/>
              <a:t>controlar</a:t>
            </a:r>
            <a:r>
              <a:rPr sz="1600" dirty="0"/>
              <a:t> </a:t>
            </a:r>
            <a:r>
              <a:rPr sz="1600" dirty="0" err="1"/>
              <a:t>el</a:t>
            </a:r>
            <a:r>
              <a:rPr sz="1600" dirty="0"/>
              <a:t> </a:t>
            </a:r>
            <a:r>
              <a:rPr sz="1600" dirty="0" err="1"/>
              <a:t>desarrollo</a:t>
            </a:r>
            <a:r>
              <a:rPr sz="1600" dirty="0"/>
              <a:t>.</a:t>
            </a:r>
          </a:p>
          <a:p>
            <a:r>
              <a:rPr sz="1600" dirty="0"/>
              <a:t>• ASISTENTES:</a:t>
            </a:r>
          </a:p>
          <a:p>
            <a:r>
              <a:rPr sz="1600" dirty="0"/>
              <a:t>   - REQUERIDOS: </a:t>
            </a:r>
            <a:endParaRPr lang="es-CL" sz="1600" dirty="0"/>
          </a:p>
          <a:p>
            <a:r>
              <a:rPr lang="es-CL" sz="1600" dirty="0"/>
              <a:t>   </a:t>
            </a:r>
            <a:r>
              <a:rPr sz="1600" dirty="0"/>
              <a:t>- OPCIONAL: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4320" y="3611880"/>
            <a:ext cx="424281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600" dirty="0"/>
              <a:t>INPUTS</a:t>
            </a:r>
            <a:r>
              <a:rPr sz="1600" dirty="0"/>
              <a:t> / </a:t>
            </a:r>
            <a:r>
              <a:rPr lang="es-CL" sz="1600" dirty="0"/>
              <a:t>OUTPUTS</a:t>
            </a:r>
            <a:endParaRPr sz="1600" dirty="0"/>
          </a:p>
          <a:p>
            <a:endParaRPr sz="1600" dirty="0"/>
          </a:p>
          <a:p>
            <a:r>
              <a:rPr sz="1600" dirty="0"/>
              <a:t>• </a:t>
            </a:r>
            <a:r>
              <a:rPr lang="es-CL" sz="1600" dirty="0"/>
              <a:t>Inputs</a:t>
            </a:r>
            <a:r>
              <a:rPr sz="1600" dirty="0"/>
              <a:t>: </a:t>
            </a:r>
            <a:r>
              <a:rPr lang="es-CL" sz="1600" dirty="0"/>
              <a:t>Insumos o información necesaria para iniciar la reunión.</a:t>
            </a:r>
            <a:endParaRPr sz="1600" dirty="0"/>
          </a:p>
          <a:p>
            <a:endParaRPr sz="1600" dirty="0"/>
          </a:p>
          <a:p>
            <a:r>
              <a:rPr sz="1600" dirty="0"/>
              <a:t>• </a:t>
            </a:r>
            <a:r>
              <a:rPr lang="es-CL" sz="1600" dirty="0"/>
              <a:t>Outputs</a:t>
            </a:r>
            <a:r>
              <a:rPr sz="1600" dirty="0"/>
              <a:t>: </a:t>
            </a:r>
            <a:r>
              <a:rPr sz="1600" dirty="0" err="1"/>
              <a:t>Órdenes</a:t>
            </a:r>
            <a:r>
              <a:rPr sz="1600" dirty="0"/>
              <a:t>, directrices, </a:t>
            </a:r>
            <a:r>
              <a:rPr sz="1600" dirty="0" err="1"/>
              <a:t>actas</a:t>
            </a:r>
            <a:r>
              <a:rPr sz="1600" dirty="0"/>
              <a:t>, planes, matrices de </a:t>
            </a:r>
            <a:r>
              <a:rPr sz="1600" dirty="0" err="1"/>
              <a:t>tareas</a:t>
            </a:r>
            <a:r>
              <a:rPr sz="1600" dirty="0"/>
              <a:t>, </a:t>
            </a:r>
            <a:r>
              <a:rPr sz="1600" dirty="0" err="1"/>
              <a:t>decisiones</a:t>
            </a:r>
            <a:r>
              <a:rPr sz="1600" dirty="0"/>
              <a:t>.</a:t>
            </a:r>
          </a:p>
          <a:p>
            <a:endParaRPr sz="1600" dirty="0"/>
          </a:p>
          <a:p>
            <a:r>
              <a:rPr sz="1600" dirty="0"/>
              <a:t>• ALIMENTA A: Cadena de </a:t>
            </a:r>
            <a:r>
              <a:rPr sz="1600" dirty="0" err="1"/>
              <a:t>mando</a:t>
            </a:r>
            <a:r>
              <a:rPr sz="1600" dirty="0"/>
              <a:t> /</a:t>
            </a:r>
            <a:r>
              <a:rPr lang="es-CL" sz="1600" dirty="0"/>
              <a:t> proceso en ejecución/ </a:t>
            </a:r>
            <a:endParaRPr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754880" y="3611880"/>
            <a:ext cx="3593997" cy="230832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600" dirty="0"/>
              <a:t>AGENDA</a:t>
            </a:r>
          </a:p>
          <a:p>
            <a:endParaRPr sz="1600" dirty="0"/>
          </a:p>
          <a:p>
            <a:endParaRPr sz="1600" dirty="0"/>
          </a:p>
          <a:p>
            <a:r>
              <a:rPr sz="1600" dirty="0"/>
              <a:t>☐ Presentación de agenda</a:t>
            </a:r>
            <a:r>
              <a:rPr lang="es-CL" sz="1600" dirty="0"/>
              <a:t>.</a:t>
            </a:r>
            <a:endParaRPr sz="1600" dirty="0"/>
          </a:p>
          <a:p>
            <a:r>
              <a:rPr sz="1600" dirty="0"/>
              <a:t>☐ </a:t>
            </a:r>
            <a:r>
              <a:rPr lang="es-CL" sz="1600" dirty="0"/>
              <a:t>C</a:t>
            </a:r>
            <a:r>
              <a:rPr sz="1600" dirty="0" err="1"/>
              <a:t>lasificación</a:t>
            </a:r>
            <a:r>
              <a:rPr lang="es-CL" sz="1600" dirty="0"/>
              <a:t>: Reservada, secreta </a:t>
            </a:r>
            <a:r>
              <a:rPr lang="es-CL" sz="1600" dirty="0" err="1"/>
              <a:t>etc</a:t>
            </a:r>
            <a:r>
              <a:rPr lang="es-CL" sz="1600" dirty="0"/>
              <a:t>…</a:t>
            </a:r>
            <a:r>
              <a:rPr sz="1600" dirty="0"/>
              <a:t> </a:t>
            </a:r>
            <a:endParaRPr lang="es-CL" sz="1600" dirty="0"/>
          </a:p>
          <a:p>
            <a:r>
              <a:rPr sz="1600" dirty="0"/>
              <a:t>☐</a:t>
            </a:r>
            <a:r>
              <a:rPr lang="es-CL" sz="1600" dirty="0"/>
              <a:t> Verificar participantes.</a:t>
            </a:r>
            <a:endParaRPr sz="1600" dirty="0"/>
          </a:p>
          <a:p>
            <a:r>
              <a:rPr sz="1600" dirty="0"/>
              <a:t>☐ Desarrollo de puntos</a:t>
            </a:r>
            <a:r>
              <a:rPr lang="es-CL" sz="1600" dirty="0"/>
              <a:t>.</a:t>
            </a:r>
            <a:endParaRPr sz="1600" dirty="0"/>
          </a:p>
          <a:p>
            <a:r>
              <a:rPr sz="1600" dirty="0"/>
              <a:t>☐ </a:t>
            </a:r>
            <a:r>
              <a:rPr sz="1600" dirty="0" err="1"/>
              <a:t>Asignación</a:t>
            </a:r>
            <a:r>
              <a:rPr sz="1600" dirty="0"/>
              <a:t> de </a:t>
            </a:r>
            <a:r>
              <a:rPr sz="1600" dirty="0" err="1"/>
              <a:t>tareas</a:t>
            </a:r>
            <a:r>
              <a:rPr sz="1600" dirty="0"/>
              <a:t> y </a:t>
            </a:r>
            <a:r>
              <a:rPr sz="1600" dirty="0" err="1"/>
              <a:t>plazos</a:t>
            </a:r>
            <a:r>
              <a:rPr lang="es-CL" sz="1600" dirty="0"/>
              <a:t>.</a:t>
            </a:r>
            <a:endParaRPr sz="1600" dirty="0"/>
          </a:p>
          <a:p>
            <a:r>
              <a:rPr sz="1600" dirty="0"/>
              <a:t>☐ Cierre y </a:t>
            </a:r>
            <a:r>
              <a:rPr sz="1600" dirty="0" err="1"/>
              <a:t>conclusiones</a:t>
            </a:r>
            <a:endParaRPr sz="16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B786700-B475-AAD1-BD04-535A8926B0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870" y="7525"/>
            <a:ext cx="1151554" cy="1092057"/>
          </a:xfrm>
          <a:prstGeom prst="rect">
            <a:avLst/>
          </a:prstGeom>
        </p:spPr>
      </p:pic>
      <p:sp>
        <p:nvSpPr>
          <p:cNvPr id="11" name="P A T R I O T I S M O…">
            <a:extLst>
              <a:ext uri="{FF2B5EF4-FFF2-40B4-BE49-F238E27FC236}">
                <a16:creationId xmlns:a16="http://schemas.microsoft.com/office/drawing/2014/main" id="{80B08B42-0476-A5F3-8326-53D4CF055A40}"/>
              </a:ext>
            </a:extLst>
          </p:cNvPr>
          <p:cNvSpPr txBox="1"/>
          <p:nvPr/>
        </p:nvSpPr>
        <p:spPr>
          <a:xfrm>
            <a:off x="0" y="6290667"/>
            <a:ext cx="9143999" cy="567333"/>
          </a:xfrm>
          <a:prstGeom prst="rect">
            <a:avLst/>
          </a:prstGeom>
          <a:gradFill>
            <a:gsLst>
              <a:gs pos="62000">
                <a:schemeClr val="tx1"/>
              </a:gs>
              <a:gs pos="83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96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ctr">
            <a:spAutoFit/>
          </a:bodyPr>
          <a:lstStyle/>
          <a:p>
            <a:pPr algn="ctr">
              <a:lnSpc>
                <a:spcPct val="150000"/>
              </a:lnSpc>
              <a:defRPr sz="1100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defRPr>
            </a:pPr>
            <a:r>
              <a:rPr sz="1100" b="1" dirty="0">
                <a:latin typeface="Lucida Fax" panose="02060602050505020204" pitchFamily="18" charset="0"/>
              </a:rPr>
              <a:t>P A T R I O T I</a:t>
            </a:r>
            <a:r>
              <a:rPr lang="es-CL" sz="1100" b="1" dirty="0">
                <a:latin typeface="Lucida Fax" panose="02060602050505020204" pitchFamily="18" charset="0"/>
              </a:rPr>
              <a:t> </a:t>
            </a:r>
            <a:r>
              <a:rPr sz="1100" b="1" dirty="0">
                <a:latin typeface="Lucida Fax" panose="02060602050505020204" pitchFamily="18" charset="0"/>
              </a:rPr>
              <a:t>S M O</a:t>
            </a:r>
          </a:p>
          <a:p>
            <a:pPr algn="ctr">
              <a:lnSpc>
                <a:spcPct val="150000"/>
              </a:lnSpc>
              <a:defRPr sz="1100">
                <a:solidFill>
                  <a:srgbClr val="FFFFFF"/>
                </a:solidFill>
                <a:latin typeface="Century"/>
                <a:ea typeface="Century"/>
                <a:cs typeface="Century"/>
                <a:sym typeface="Century"/>
              </a:defRPr>
            </a:pPr>
            <a:r>
              <a:rPr sz="1100" b="1" dirty="0">
                <a:latin typeface="Lucida Fax" panose="02060602050505020204" pitchFamily="18" charset="0"/>
              </a:rPr>
              <a:t>HONOR	</a:t>
            </a:r>
            <a:r>
              <a:rPr lang="es-ES" sz="1100" b="1" dirty="0">
                <a:latin typeface="Lucida Fax" panose="02060602050505020204" pitchFamily="18" charset="0"/>
              </a:rPr>
              <a:t>    </a:t>
            </a:r>
            <a:r>
              <a:rPr sz="1100" b="1" dirty="0">
                <a:latin typeface="Lucida Fax" panose="02060602050505020204" pitchFamily="18" charset="0"/>
              </a:rPr>
              <a:t>	LEALTAD		    VALENTÍA	         INTEGRIDAD		 </a:t>
            </a:r>
            <a:r>
              <a:rPr lang="es-ES" sz="1100" b="1" dirty="0">
                <a:latin typeface="Lucida Fax" panose="02060602050505020204" pitchFamily="18" charset="0"/>
              </a:rPr>
              <a:t>  </a:t>
            </a:r>
            <a:r>
              <a:rPr sz="1100" b="1" dirty="0">
                <a:latin typeface="Lucida Fax" panose="02060602050505020204" pitchFamily="18" charset="0"/>
              </a:rPr>
              <a:t> DEBER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183</Words>
  <Application>Microsoft Office PowerPoint</Application>
  <PresentationFormat>Presentación en pantalla (4:3)</PresentationFormat>
  <Paragraphs>34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Lucida Fax</vt:lpstr>
      <vt:lpstr>Office Theme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Gustavo Adolfo Pizarro Cofré</dc:creator>
  <cp:keywords/>
  <dc:description>generated using python-pptx</dc:description>
  <cp:lastModifiedBy>Gustavo Adolfo Pizarro Cofré</cp:lastModifiedBy>
  <cp:revision>2</cp:revision>
  <dcterms:created xsi:type="dcterms:W3CDTF">2013-01-27T09:14:16Z</dcterms:created>
  <dcterms:modified xsi:type="dcterms:W3CDTF">2026-01-26T23:25:57Z</dcterms:modified>
  <cp:category/>
</cp:coreProperties>
</file>