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4"/>
  </p:notesMasterIdLst>
  <p:sldIdLst>
    <p:sldId id="303" r:id="rId2"/>
    <p:sldId id="269" r:id="rId3"/>
    <p:sldId id="301" r:id="rId4"/>
    <p:sldId id="271" r:id="rId5"/>
    <p:sldId id="272" r:id="rId6"/>
    <p:sldId id="274" r:id="rId7"/>
    <p:sldId id="275" r:id="rId8"/>
    <p:sldId id="277" r:id="rId9"/>
    <p:sldId id="276" r:id="rId10"/>
    <p:sldId id="300" r:id="rId11"/>
    <p:sldId id="273" r:id="rId12"/>
    <p:sldId id="278" r:id="rId13"/>
    <p:sldId id="293" r:id="rId14"/>
    <p:sldId id="294" r:id="rId15"/>
    <p:sldId id="280" r:id="rId16"/>
    <p:sldId id="281" r:id="rId17"/>
    <p:sldId id="282" r:id="rId18"/>
    <p:sldId id="283" r:id="rId19"/>
    <p:sldId id="284" r:id="rId20"/>
    <p:sldId id="285" r:id="rId21"/>
    <p:sldId id="286" r:id="rId22"/>
    <p:sldId id="287" r:id="rId23"/>
    <p:sldId id="288" r:id="rId24"/>
    <p:sldId id="289" r:id="rId25"/>
    <p:sldId id="258" r:id="rId26"/>
    <p:sldId id="292" r:id="rId27"/>
    <p:sldId id="291" r:id="rId28"/>
    <p:sldId id="290" r:id="rId29"/>
    <p:sldId id="259" r:id="rId30"/>
    <p:sldId id="260" r:id="rId31"/>
    <p:sldId id="261" r:id="rId32"/>
    <p:sldId id="262" r:id="rId33"/>
    <p:sldId id="263" r:id="rId34"/>
    <p:sldId id="264" r:id="rId35"/>
    <p:sldId id="265" r:id="rId36"/>
    <p:sldId id="266" r:id="rId37"/>
    <p:sldId id="295" r:id="rId38"/>
    <p:sldId id="296" r:id="rId39"/>
    <p:sldId id="267" r:id="rId40"/>
    <p:sldId id="297" r:id="rId41"/>
    <p:sldId id="298" r:id="rId42"/>
    <p:sldId id="29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_rels/data2.xml.rels><?xml version="1.0" encoding="UTF-8" standalone="yes"?>
<Relationships xmlns="http://schemas.openxmlformats.org/package/2006/relationships"><Relationship Id="rId1"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2" qsCatId="simple" csTypeId="urn:microsoft.com/office/officeart/2005/8/colors/accent2_3" csCatId="accent2" phldr="1"/>
      <dgm:spPr/>
      <dgm:t>
        <a:bodyPr/>
        <a:lstStyle/>
        <a:p>
          <a:endParaRPr lang="es-CL"/>
        </a:p>
      </dgm:t>
    </dgm:pt>
    <dgm:pt modelId="{4D6CE426-BC18-472A-992B-ADFB431AE9FD}">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N°1</a:t>
          </a:r>
          <a:endParaRPr lang="es-CL" sz="2400" b="1" dirty="0">
            <a:solidFill>
              <a:schemeClr val="tx1"/>
            </a:solidFill>
            <a:latin typeface="Arial" panose="020B0604020202020204" pitchFamily="34" charset="0"/>
            <a:cs typeface="Arial" panose="020B0604020202020204" pitchFamily="34" charset="0"/>
          </a:endParaRPr>
        </a:p>
      </dgm:t>
    </dgm:pt>
    <dgm:pt modelId="{D0850E6B-476E-419A-8B9C-27507D8D902E}" type="parTrans" cxnId="{92C71906-DA3E-4771-9DC2-420CA6522869}">
      <dgm:prSet/>
      <dgm:spPr/>
      <dgm:t>
        <a:bodyPr/>
        <a:lstStyle/>
        <a:p>
          <a:endParaRPr lang="es-CL"/>
        </a:p>
      </dgm:t>
    </dgm:pt>
    <dgm:pt modelId="{E6FD4206-9090-4C5C-A7FF-73E16ACDDB61}" type="sibTrans" cxnId="{92C71906-DA3E-4771-9DC2-420CA6522869}">
      <dgm:prSet/>
      <dgm:spPr/>
      <dgm:t>
        <a:bodyPr/>
        <a:lstStyle/>
        <a:p>
          <a:endParaRPr lang="es-CL"/>
        </a:p>
      </dgm:t>
    </dgm:pt>
    <dgm:pt modelId="{3D3E72AF-1E4E-4E5C-BDD5-E354AE372E7B}">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N°3</a:t>
          </a:r>
          <a:endParaRPr lang="es-CL" sz="2400" b="1" dirty="0">
            <a:solidFill>
              <a:schemeClr val="tx1"/>
            </a:solidFill>
            <a:latin typeface="Arial" panose="020B0604020202020204" pitchFamily="34" charset="0"/>
            <a:cs typeface="Arial" panose="020B0604020202020204" pitchFamily="34" charset="0"/>
          </a:endParaRPr>
        </a:p>
      </dgm:t>
    </dgm:pt>
    <dgm:pt modelId="{86D3F7A7-BF22-4E35-84CC-BB88E50FAF8A}" type="parTrans" cxnId="{B40F8876-ACCB-44B0-9B56-F8905097A3B9}">
      <dgm:prSet/>
      <dgm:spPr/>
      <dgm:t>
        <a:bodyPr/>
        <a:lstStyle/>
        <a:p>
          <a:endParaRPr lang="es-CL"/>
        </a:p>
      </dgm:t>
    </dgm:pt>
    <dgm:pt modelId="{C434CD7D-0FF1-41EC-AC85-B1E556BB7BCC}" type="sibTrans" cxnId="{B40F8876-ACCB-44B0-9B56-F8905097A3B9}">
      <dgm:prSet/>
      <dgm:spPr/>
      <dgm:t>
        <a:bodyPr/>
        <a:lstStyle/>
        <a:p>
          <a:endParaRPr lang="es-CL"/>
        </a:p>
      </dgm:t>
    </dgm:pt>
    <dgm:pt modelId="{72A28373-529F-4EDF-BE8F-394F6A30CF96}">
      <dgm:prSet custT="1"/>
      <dgm:spPr>
        <a:ln w="28575">
          <a:solidFill>
            <a:schemeClr val="tx1"/>
          </a:solidFill>
        </a:ln>
      </dgm:spPr>
      <dgm:t>
        <a:bodyPr/>
        <a:lstStyle/>
        <a:p>
          <a:pPr algn="just"/>
          <a:r>
            <a:rPr lang="es-CL" altLang="es-CL" sz="1600" dirty="0">
              <a:latin typeface="Arial" panose="020B0604020202020204" pitchFamily="34" charset="0"/>
              <a:cs typeface="Arial" panose="020B0604020202020204" pitchFamily="34" charset="0"/>
            </a:rPr>
            <a:t>“</a:t>
          </a:r>
          <a:r>
            <a:rPr lang="es-CL" altLang="es-CL" sz="20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dirty="0" smtClean="0">
              <a:latin typeface="Arial" panose="020B0604020202020204" pitchFamily="34" charset="0"/>
              <a:cs typeface="Arial" panose="020B0604020202020204" pitchFamily="34" charset="0"/>
            </a:rPr>
            <a:t>”.</a:t>
          </a:r>
          <a:endParaRPr lang="es-CL" altLang="es-CL" sz="2000" dirty="0">
            <a:latin typeface="Arial" panose="020B0604020202020204" pitchFamily="34" charset="0"/>
            <a:cs typeface="Arial" panose="020B0604020202020204" pitchFamily="34" charset="0"/>
          </a:endParaRPr>
        </a:p>
      </dgm:t>
    </dgm:pt>
    <dgm:pt modelId="{334DBCCA-5160-4491-9322-F4231D7E412F}" type="parTrans" cxnId="{A8ADD1E5-606B-4A8B-88E1-A99EEDDAC8C8}">
      <dgm:prSet/>
      <dgm:spPr/>
      <dgm:t>
        <a:bodyPr/>
        <a:lstStyle/>
        <a:p>
          <a:endParaRPr lang="es-CL"/>
        </a:p>
      </dgm:t>
    </dgm:pt>
    <dgm:pt modelId="{A5E71B1A-BD95-4D94-A509-49A48670D870}" type="sibTrans" cxnId="{A8ADD1E5-606B-4A8B-88E1-A99EEDDAC8C8}">
      <dgm:prSet/>
      <dgm:spPr/>
      <dgm:t>
        <a:bodyPr/>
        <a:lstStyle/>
        <a:p>
          <a:endParaRPr lang="es-CL"/>
        </a:p>
      </dgm:t>
    </dgm:pt>
    <dgm:pt modelId="{F4C8419A-E3D3-4179-8370-7A00743E2176}">
      <dgm:prSet custT="1"/>
      <dgm:spPr>
        <a:ln w="28575">
          <a:solidFill>
            <a:schemeClr val="tx1"/>
          </a:solidFill>
        </a:ln>
      </dgm:spPr>
      <dgm: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CL" altLang="es-CL" sz="16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CL" altLang="es-CL" sz="2000" dirty="0" smtClean="0">
              <a:latin typeface="Arial" panose="020B0604020202020204" pitchFamily="34" charset="0"/>
              <a:cs typeface="Arial" panose="020B0604020202020204" pitchFamily="34" charset="0"/>
            </a:rPr>
            <a:t>“Emplear</a:t>
          </a:r>
          <a:r>
            <a:rPr lang="es-CL" altLang="es-CL" sz="2000" dirty="0">
              <a:latin typeface="Arial" panose="020B0604020202020204" pitchFamily="34" charset="0"/>
              <a:cs typeface="Arial" panose="020B0604020202020204" pitchFamily="34" charset="0"/>
            </a:rPr>
            <a:t>, bajo cualquier forma, dinero o </a:t>
          </a:r>
          <a:r>
            <a:rPr lang="es-CL" altLang="es-CL" sz="2000" u="sng" dirty="0">
              <a:latin typeface="Arial" panose="020B0604020202020204" pitchFamily="34" charset="0"/>
              <a:cs typeface="Arial" panose="020B0604020202020204" pitchFamily="34" charset="0"/>
            </a:rPr>
            <a:t>bienes</a:t>
          </a:r>
          <a:r>
            <a:rPr lang="es-CL" altLang="es-CL" sz="2000" dirty="0">
              <a:latin typeface="Arial" panose="020B0604020202020204" pitchFamily="34" charset="0"/>
              <a:cs typeface="Arial" panose="020B0604020202020204" pitchFamily="34" charset="0"/>
            </a:rPr>
            <a:t> de la </a:t>
          </a:r>
          <a:r>
            <a:rPr lang="es-CL" altLang="es-CL" sz="2000" u="sng" dirty="0">
              <a:latin typeface="Arial" panose="020B0604020202020204" pitchFamily="34" charset="0"/>
              <a:cs typeface="Arial" panose="020B0604020202020204" pitchFamily="34" charset="0"/>
            </a:rPr>
            <a:t>institución</a:t>
          </a:r>
          <a:r>
            <a:rPr lang="es-CL" altLang="es-CL" sz="2000" dirty="0">
              <a:latin typeface="Arial" panose="020B0604020202020204" pitchFamily="34" charset="0"/>
              <a:cs typeface="Arial" panose="020B0604020202020204" pitchFamily="34" charset="0"/>
            </a:rPr>
            <a:t>, en provecho propio o de </a:t>
          </a:r>
          <a:r>
            <a:rPr lang="es-CL" altLang="es-CL" sz="2000" u="sng" dirty="0">
              <a:latin typeface="Arial" panose="020B0604020202020204" pitchFamily="34" charset="0"/>
              <a:cs typeface="Arial" panose="020B0604020202020204" pitchFamily="34" charset="0"/>
            </a:rPr>
            <a:t>terceros</a:t>
          </a:r>
          <a:r>
            <a:rPr lang="es-CL" alt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dirty="0"/>
        </a:p>
      </dgm:t>
    </dgm:pt>
    <dgm:pt modelId="{96C06190-C6E8-4317-A11E-F4B0F9C7AC88}" type="parTrans" cxnId="{BFA76007-EFAB-4426-A1B3-6329435E600D}">
      <dgm:prSet/>
      <dgm:spPr/>
      <dgm:t>
        <a:bodyPr/>
        <a:lstStyle/>
        <a:p>
          <a:endParaRPr lang="es-CL"/>
        </a:p>
      </dgm:t>
    </dgm:pt>
    <dgm:pt modelId="{1AE75B2C-BD50-4AED-835F-D0BD5C899570}" type="sibTrans" cxnId="{BFA76007-EFAB-4426-A1B3-6329435E600D}">
      <dgm:prSet/>
      <dgm:spPr/>
      <dgm:t>
        <a:bodyPr/>
        <a:lstStyle/>
        <a:p>
          <a:endParaRPr lang="es-CL"/>
        </a:p>
      </dgm:t>
    </dgm:pt>
    <dgm:pt modelId="{D544CB19-CAB8-474D-99D5-8AC24805D4CC}">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1" dirty="0" smtClean="0">
              <a:latin typeface="Arial" panose="020B0604020202020204" pitchFamily="34" charset="0"/>
              <a:cs typeface="Arial" panose="020B0604020202020204" pitchFamily="34" charset="0"/>
            </a:rPr>
            <a:t>Ejemplo</a:t>
          </a:r>
        </a:p>
        <a:p>
          <a:pPr marL="0" lvl="0" defTabSz="444500">
            <a:lnSpc>
              <a:spcPct val="90000"/>
            </a:lnSpc>
            <a:spcBef>
              <a:spcPct val="0"/>
            </a:spcBef>
            <a:spcAft>
              <a:spcPct val="35000"/>
            </a:spcAft>
            <a:buNone/>
          </a:pPr>
          <a:endParaRPr lang="es-CL" sz="1000" dirty="0"/>
        </a:p>
      </dgm:t>
    </dgm:pt>
    <dgm:pt modelId="{5E0A869E-0DF9-4A17-922E-FC553ACBB833}" type="parTrans" cxnId="{630C3312-ED91-4B24-9CA6-FAC51D75DBA7}">
      <dgm:prSet/>
      <dgm:spPr/>
      <dgm:t>
        <a:bodyPr/>
        <a:lstStyle/>
        <a:p>
          <a:endParaRPr lang="es-CL"/>
        </a:p>
      </dgm:t>
    </dgm:pt>
    <dgm:pt modelId="{A10A532F-F889-4C57-ABE1-F5966BB5D8A2}" type="sibTrans" cxnId="{630C3312-ED91-4B24-9CA6-FAC51D75DBA7}">
      <dgm:prSet/>
      <dgm:spPr/>
      <dgm:t>
        <a:bodyPr/>
        <a:lstStyle/>
        <a:p>
          <a:endParaRPr lang="es-CL"/>
        </a:p>
      </dgm:t>
    </dgm:pt>
    <dgm:pt modelId="{DAAB5B1F-96F6-4DD6-8A9A-AF81A9C1DDAF}">
      <dgm:prSet custT="1"/>
      <dgm:spPr>
        <a:ln>
          <a:solidFill>
            <a:schemeClr val="tx1"/>
          </a:solidFill>
        </a:ln>
      </dgm:spPr>
      <dgm:t>
        <a:bodyPr/>
        <a:lstStyle/>
        <a:p>
          <a:r>
            <a:rPr lang="es-MX" sz="2400" b="1" dirty="0" smtClean="0">
              <a:latin typeface="Arial" panose="020B0604020202020204" pitchFamily="34" charset="0"/>
              <a:cs typeface="Arial" panose="020B0604020202020204" pitchFamily="34" charset="0"/>
            </a:rPr>
            <a:t>Ejemplo</a:t>
          </a:r>
          <a:endParaRPr lang="es-CL" sz="2400" b="1" dirty="0">
            <a:latin typeface="Arial" panose="020B0604020202020204" pitchFamily="34" charset="0"/>
            <a:cs typeface="Arial" panose="020B0604020202020204" pitchFamily="34" charset="0"/>
          </a:endParaRPr>
        </a:p>
      </dgm:t>
    </dgm:pt>
    <dgm:pt modelId="{BFD8CA83-9629-4E00-8E41-77255BEB6788}" type="parTrans" cxnId="{6A05C1DF-82B4-4EF6-9CB6-163E4A94E72A}">
      <dgm:prSet/>
      <dgm:spPr/>
      <dgm:t>
        <a:bodyPr/>
        <a:lstStyle/>
        <a:p>
          <a:endParaRPr lang="es-CL"/>
        </a:p>
      </dgm:t>
    </dgm:pt>
    <dgm:pt modelId="{AF4172D3-37E9-4A1D-B726-43C3DCA4C3D4}" type="sibTrans" cxnId="{6A05C1DF-82B4-4EF6-9CB6-163E4A94E72A}">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452172B9-368F-4498-A3B9-EB83AF9430C9}" type="pres">
      <dgm:prSet presAssocID="{4D6CE426-BC18-472A-992B-ADFB431AE9FD}" presName="root" presStyleCnt="0"/>
      <dgm:spPr/>
      <dgm:t>
        <a:bodyPr/>
        <a:lstStyle/>
        <a:p>
          <a:endParaRPr lang="es-ES"/>
        </a:p>
      </dgm:t>
    </dgm:pt>
    <dgm:pt modelId="{3811E99D-F8EB-433A-B18F-0A4B60018502}" type="pres">
      <dgm:prSet presAssocID="{4D6CE426-BC18-472A-992B-ADFB431AE9FD}" presName="rootComposite" presStyleCnt="0"/>
      <dgm:spPr/>
      <dgm:t>
        <a:bodyPr/>
        <a:lstStyle/>
        <a:p>
          <a:endParaRPr lang="es-ES"/>
        </a:p>
      </dgm:t>
    </dgm:pt>
    <dgm:pt modelId="{103D974C-4F71-4480-BFD2-2280E2DB8AC7}" type="pres">
      <dgm:prSet presAssocID="{4D6CE426-BC18-472A-992B-ADFB431AE9FD}" presName="rootText" presStyleLbl="node1" presStyleIdx="0" presStyleCnt="2" custScaleX="80964" custScaleY="39638" custLinFactNeighborX="-3748" custLinFactNeighborY="-4693"/>
      <dgm:spPr/>
      <dgm:t>
        <a:bodyPr/>
        <a:lstStyle/>
        <a:p>
          <a:endParaRPr lang="es-ES"/>
        </a:p>
      </dgm:t>
    </dgm:pt>
    <dgm:pt modelId="{D60A3D2F-6DBB-4208-BF2D-475BD1BAD94B}" type="pres">
      <dgm:prSet presAssocID="{4D6CE426-BC18-472A-992B-ADFB431AE9FD}" presName="rootConnector" presStyleLbl="node1" presStyleIdx="0" presStyleCnt="2"/>
      <dgm:spPr/>
      <dgm:t>
        <a:bodyPr/>
        <a:lstStyle/>
        <a:p>
          <a:endParaRPr lang="es-ES"/>
        </a:p>
      </dgm:t>
    </dgm:pt>
    <dgm:pt modelId="{2C4DAED5-F678-4D5C-A351-C5D5AE2C51FA}" type="pres">
      <dgm:prSet presAssocID="{4D6CE426-BC18-472A-992B-ADFB431AE9FD}" presName="childShape" presStyleCnt="0"/>
      <dgm:spPr/>
      <dgm:t>
        <a:bodyPr/>
        <a:lstStyle/>
        <a:p>
          <a:endParaRPr lang="es-ES"/>
        </a:p>
      </dgm:t>
    </dgm:pt>
    <dgm:pt modelId="{3664E637-DC97-4323-A99E-61C0CD451FDC}" type="pres">
      <dgm:prSet presAssocID="{334DBCCA-5160-4491-9322-F4231D7E412F}" presName="Name13" presStyleLbl="parChTrans1D2" presStyleIdx="0" presStyleCnt="4"/>
      <dgm:spPr/>
      <dgm:t>
        <a:bodyPr/>
        <a:lstStyle/>
        <a:p>
          <a:endParaRPr lang="es-ES"/>
        </a:p>
      </dgm:t>
    </dgm:pt>
    <dgm:pt modelId="{44F3B31F-4C0A-46DF-809E-2AB90749CD47}" type="pres">
      <dgm:prSet presAssocID="{72A28373-529F-4EDF-BE8F-394F6A30CF96}" presName="childText" presStyleLbl="bgAcc1" presStyleIdx="0" presStyleCnt="4" custScaleX="208087" custScaleY="87081">
        <dgm:presLayoutVars>
          <dgm:bulletEnabled val="1"/>
        </dgm:presLayoutVars>
      </dgm:prSet>
      <dgm:spPr/>
      <dgm:t>
        <a:bodyPr/>
        <a:lstStyle/>
        <a:p>
          <a:endParaRPr lang="es-ES"/>
        </a:p>
      </dgm:t>
    </dgm:pt>
    <dgm:pt modelId="{30802369-FAA6-4B5A-B196-7F89B99601BE}" type="pres">
      <dgm:prSet presAssocID="{BFD8CA83-9629-4E00-8E41-77255BEB6788}" presName="Name13" presStyleLbl="parChTrans1D2" presStyleIdx="1" presStyleCnt="4"/>
      <dgm:spPr/>
      <dgm:t>
        <a:bodyPr/>
        <a:lstStyle/>
        <a:p>
          <a:endParaRPr lang="es-ES"/>
        </a:p>
      </dgm:t>
    </dgm:pt>
    <dgm:pt modelId="{C47F5496-07E3-4E56-9A7D-5AA70D2C66ED}" type="pres">
      <dgm:prSet presAssocID="{DAAB5B1F-96F6-4DD6-8A9A-AF81A9C1DDAF}" presName="childText" presStyleLbl="bgAcc1" presStyleIdx="1" presStyleCnt="4" custScaleX="90719" custScaleY="43988">
        <dgm:presLayoutVars>
          <dgm:bulletEnabled val="1"/>
        </dgm:presLayoutVars>
      </dgm:prSet>
      <dgm:spPr/>
      <dgm:t>
        <a:bodyPr/>
        <a:lstStyle/>
        <a:p>
          <a:endParaRPr lang="es-ES"/>
        </a:p>
      </dgm:t>
    </dgm:pt>
    <dgm:pt modelId="{9FE6AA91-0A8A-46F4-861F-595B41496B60}" type="pres">
      <dgm:prSet presAssocID="{3D3E72AF-1E4E-4E5C-BDD5-E354AE372E7B}" presName="root" presStyleCnt="0"/>
      <dgm:spPr/>
      <dgm:t>
        <a:bodyPr/>
        <a:lstStyle/>
        <a:p>
          <a:endParaRPr lang="es-ES"/>
        </a:p>
      </dgm:t>
    </dgm:pt>
    <dgm:pt modelId="{44BD6915-25F9-44F5-9AF2-6DABAE700BA6}" type="pres">
      <dgm:prSet presAssocID="{3D3E72AF-1E4E-4E5C-BDD5-E354AE372E7B}" presName="rootComposite" presStyleCnt="0"/>
      <dgm:spPr/>
      <dgm:t>
        <a:bodyPr/>
        <a:lstStyle/>
        <a:p>
          <a:endParaRPr lang="es-ES"/>
        </a:p>
      </dgm:t>
    </dgm:pt>
    <dgm:pt modelId="{8E7546B4-8CEC-4823-83C6-097583566DB2}" type="pres">
      <dgm:prSet presAssocID="{3D3E72AF-1E4E-4E5C-BDD5-E354AE372E7B}" presName="rootText" presStyleLbl="node1" presStyleIdx="1" presStyleCnt="2" custScaleX="88845" custScaleY="39819"/>
      <dgm:spPr/>
      <dgm:t>
        <a:bodyPr/>
        <a:lstStyle/>
        <a:p>
          <a:endParaRPr lang="es-ES"/>
        </a:p>
      </dgm:t>
    </dgm:pt>
    <dgm:pt modelId="{A0812307-0D3F-402A-9F1E-137D01E81CC6}" type="pres">
      <dgm:prSet presAssocID="{3D3E72AF-1E4E-4E5C-BDD5-E354AE372E7B}" presName="rootConnector" presStyleLbl="node1" presStyleIdx="1" presStyleCnt="2"/>
      <dgm:spPr/>
      <dgm:t>
        <a:bodyPr/>
        <a:lstStyle/>
        <a:p>
          <a:endParaRPr lang="es-ES"/>
        </a:p>
      </dgm:t>
    </dgm:pt>
    <dgm:pt modelId="{C99F2F14-7ECA-4D1F-B61C-27333AEEC99F}" type="pres">
      <dgm:prSet presAssocID="{3D3E72AF-1E4E-4E5C-BDD5-E354AE372E7B}" presName="childShape" presStyleCnt="0"/>
      <dgm:spPr/>
      <dgm:t>
        <a:bodyPr/>
        <a:lstStyle/>
        <a:p>
          <a:endParaRPr lang="es-ES"/>
        </a:p>
      </dgm:t>
    </dgm:pt>
    <dgm:pt modelId="{91D8439A-2F4A-4B7F-B050-1187A01224D5}" type="pres">
      <dgm:prSet presAssocID="{96C06190-C6E8-4317-A11E-F4B0F9C7AC88}" presName="Name13" presStyleLbl="parChTrans1D2" presStyleIdx="2" presStyleCnt="4"/>
      <dgm:spPr/>
      <dgm:t>
        <a:bodyPr/>
        <a:lstStyle/>
        <a:p>
          <a:endParaRPr lang="es-ES"/>
        </a:p>
      </dgm:t>
    </dgm:pt>
    <dgm:pt modelId="{570B0058-554B-45A1-8817-1127F4C662C7}" type="pres">
      <dgm:prSet presAssocID="{F4C8419A-E3D3-4179-8370-7A00743E2176}" presName="childText" presStyleLbl="bgAcc1" presStyleIdx="2" presStyleCnt="4" custScaleX="184247" custScaleY="74611">
        <dgm:presLayoutVars>
          <dgm:bulletEnabled val="1"/>
        </dgm:presLayoutVars>
      </dgm:prSet>
      <dgm:spPr/>
      <dgm:t>
        <a:bodyPr/>
        <a:lstStyle/>
        <a:p>
          <a:endParaRPr lang="es-ES"/>
        </a:p>
      </dgm:t>
    </dgm:pt>
    <dgm:pt modelId="{D695A21F-7DAA-40D0-8A5D-1C963B1B352E}" type="pres">
      <dgm:prSet presAssocID="{5E0A869E-0DF9-4A17-922E-FC553ACBB833}" presName="Name13" presStyleLbl="parChTrans1D2" presStyleIdx="3" presStyleCnt="4"/>
      <dgm:spPr/>
      <dgm:t>
        <a:bodyPr/>
        <a:lstStyle/>
        <a:p>
          <a:endParaRPr lang="es-ES"/>
        </a:p>
      </dgm:t>
    </dgm:pt>
    <dgm:pt modelId="{FA2C9960-0AF4-45AF-A37F-9FC22C2B5ED9}" type="pres">
      <dgm:prSet presAssocID="{D544CB19-CAB8-474D-99D5-8AC24805D4CC}" presName="childText" presStyleLbl="bgAcc1" presStyleIdx="3" presStyleCnt="4" custScaleX="101340" custScaleY="45782">
        <dgm:presLayoutVars>
          <dgm:bulletEnabled val="1"/>
        </dgm:presLayoutVars>
      </dgm:prSet>
      <dgm:spPr/>
      <dgm:t>
        <a:bodyPr/>
        <a:lstStyle/>
        <a:p>
          <a:endParaRPr lang="es-ES"/>
        </a:p>
      </dgm:t>
    </dgm:pt>
  </dgm:ptLst>
  <dgm:cxnLst>
    <dgm:cxn modelId="{C88B93DE-0C83-4CFF-844D-728D741919B7}" type="presOf" srcId="{3D3E72AF-1E4E-4E5C-BDD5-E354AE372E7B}" destId="{8E7546B4-8CEC-4823-83C6-097583566DB2}" srcOrd="0" destOrd="0" presId="urn:microsoft.com/office/officeart/2005/8/layout/hierarchy3"/>
    <dgm:cxn modelId="{14F1E17B-E888-428C-A365-95C816C40A6B}" type="presOf" srcId="{BFD8CA83-9629-4E00-8E41-77255BEB6788}" destId="{30802369-FAA6-4B5A-B196-7F89B99601BE}" srcOrd="0" destOrd="0" presId="urn:microsoft.com/office/officeart/2005/8/layout/hierarchy3"/>
    <dgm:cxn modelId="{1F68CCFC-591B-4071-A5C5-1926B81C644A}" type="presOf" srcId="{F4C8419A-E3D3-4179-8370-7A00743E2176}" destId="{570B0058-554B-45A1-8817-1127F4C662C7}" srcOrd="0" destOrd="0" presId="urn:microsoft.com/office/officeart/2005/8/layout/hierarchy3"/>
    <dgm:cxn modelId="{92C71906-DA3E-4771-9DC2-420CA6522869}" srcId="{44EE9F88-B137-403A-9BB7-3180235A78DC}" destId="{4D6CE426-BC18-472A-992B-ADFB431AE9FD}" srcOrd="0" destOrd="0" parTransId="{D0850E6B-476E-419A-8B9C-27507D8D902E}" sibTransId="{E6FD4206-9090-4C5C-A7FF-73E16ACDDB61}"/>
    <dgm:cxn modelId="{B40F8876-ACCB-44B0-9B56-F8905097A3B9}" srcId="{44EE9F88-B137-403A-9BB7-3180235A78DC}" destId="{3D3E72AF-1E4E-4E5C-BDD5-E354AE372E7B}" srcOrd="1" destOrd="0" parTransId="{86D3F7A7-BF22-4E35-84CC-BB88E50FAF8A}" sibTransId="{C434CD7D-0FF1-41EC-AC85-B1E556BB7BCC}"/>
    <dgm:cxn modelId="{E7184AC4-BB38-46C1-95BA-E79FA51DDFBC}" type="presOf" srcId="{72A28373-529F-4EDF-BE8F-394F6A30CF96}" destId="{44F3B31F-4C0A-46DF-809E-2AB90749CD47}" srcOrd="0" destOrd="0" presId="urn:microsoft.com/office/officeart/2005/8/layout/hierarchy3"/>
    <dgm:cxn modelId="{A8ADD1E5-606B-4A8B-88E1-A99EEDDAC8C8}" srcId="{4D6CE426-BC18-472A-992B-ADFB431AE9FD}" destId="{72A28373-529F-4EDF-BE8F-394F6A30CF96}" srcOrd="0" destOrd="0" parTransId="{334DBCCA-5160-4491-9322-F4231D7E412F}" sibTransId="{A5E71B1A-BD95-4D94-A509-49A48670D870}"/>
    <dgm:cxn modelId="{2D419851-1512-472D-9D61-81DEA3C7C916}" type="presOf" srcId="{96C06190-C6E8-4317-A11E-F4B0F9C7AC88}" destId="{91D8439A-2F4A-4B7F-B050-1187A01224D5}" srcOrd="0" destOrd="0" presId="urn:microsoft.com/office/officeart/2005/8/layout/hierarchy3"/>
    <dgm:cxn modelId="{DD4355BD-73BF-4DBF-A9A0-2156C5551CA0}" type="presOf" srcId="{3D3E72AF-1E4E-4E5C-BDD5-E354AE372E7B}" destId="{A0812307-0D3F-402A-9F1E-137D01E81CC6}" srcOrd="1" destOrd="0" presId="urn:microsoft.com/office/officeart/2005/8/layout/hierarchy3"/>
    <dgm:cxn modelId="{FECCB58D-D286-4C61-89B8-693FF21FC810}" type="presOf" srcId="{D544CB19-CAB8-474D-99D5-8AC24805D4CC}" destId="{FA2C9960-0AF4-45AF-A37F-9FC22C2B5ED9}" srcOrd="0" destOrd="0" presId="urn:microsoft.com/office/officeart/2005/8/layout/hierarchy3"/>
    <dgm:cxn modelId="{891B43CA-5C41-4687-B269-610184983862}" type="presOf" srcId="{334DBCCA-5160-4491-9322-F4231D7E412F}" destId="{3664E637-DC97-4323-A99E-61C0CD451FDC}" srcOrd="0" destOrd="0" presId="urn:microsoft.com/office/officeart/2005/8/layout/hierarchy3"/>
    <dgm:cxn modelId="{564A68F0-6232-43FD-AC9D-CB9B4EF9FE26}" type="presOf" srcId="{4D6CE426-BC18-472A-992B-ADFB431AE9FD}" destId="{103D974C-4F71-4480-BFD2-2280E2DB8AC7}" srcOrd="0" destOrd="0" presId="urn:microsoft.com/office/officeart/2005/8/layout/hierarchy3"/>
    <dgm:cxn modelId="{BFA76007-EFAB-4426-A1B3-6329435E600D}" srcId="{3D3E72AF-1E4E-4E5C-BDD5-E354AE372E7B}" destId="{F4C8419A-E3D3-4179-8370-7A00743E2176}" srcOrd="0" destOrd="0" parTransId="{96C06190-C6E8-4317-A11E-F4B0F9C7AC88}" sibTransId="{1AE75B2C-BD50-4AED-835F-D0BD5C899570}"/>
    <dgm:cxn modelId="{630C3312-ED91-4B24-9CA6-FAC51D75DBA7}" srcId="{3D3E72AF-1E4E-4E5C-BDD5-E354AE372E7B}" destId="{D544CB19-CAB8-474D-99D5-8AC24805D4CC}" srcOrd="1" destOrd="0" parTransId="{5E0A869E-0DF9-4A17-922E-FC553ACBB833}" sibTransId="{A10A532F-F889-4C57-ABE1-F5966BB5D8A2}"/>
    <dgm:cxn modelId="{B34D9C88-3CB8-4CCD-ADA6-C38BD33AD73F}" type="presOf" srcId="{44EE9F88-B137-403A-9BB7-3180235A78DC}" destId="{E7274563-70FB-4A6B-9DDA-66678BD650F5}" srcOrd="0" destOrd="0" presId="urn:microsoft.com/office/officeart/2005/8/layout/hierarchy3"/>
    <dgm:cxn modelId="{C20F7831-91B8-4230-BEA1-2ADF42512477}" type="presOf" srcId="{5E0A869E-0DF9-4A17-922E-FC553ACBB833}" destId="{D695A21F-7DAA-40D0-8A5D-1C963B1B352E}" srcOrd="0" destOrd="0" presId="urn:microsoft.com/office/officeart/2005/8/layout/hierarchy3"/>
    <dgm:cxn modelId="{23DBE094-99DD-4E81-A628-6F0E556A95C5}" type="presOf" srcId="{4D6CE426-BC18-472A-992B-ADFB431AE9FD}" destId="{D60A3D2F-6DBB-4208-BF2D-475BD1BAD94B}" srcOrd="1" destOrd="0" presId="urn:microsoft.com/office/officeart/2005/8/layout/hierarchy3"/>
    <dgm:cxn modelId="{DF6DB927-ABCE-4DCE-A232-A617F6EA4EDA}" type="presOf" srcId="{DAAB5B1F-96F6-4DD6-8A9A-AF81A9C1DDAF}" destId="{C47F5496-07E3-4E56-9A7D-5AA70D2C66ED}" srcOrd="0" destOrd="0" presId="urn:microsoft.com/office/officeart/2005/8/layout/hierarchy3"/>
    <dgm:cxn modelId="{6A05C1DF-82B4-4EF6-9CB6-163E4A94E72A}" srcId="{4D6CE426-BC18-472A-992B-ADFB431AE9FD}" destId="{DAAB5B1F-96F6-4DD6-8A9A-AF81A9C1DDAF}" srcOrd="1" destOrd="0" parTransId="{BFD8CA83-9629-4E00-8E41-77255BEB6788}" sibTransId="{AF4172D3-37E9-4A1D-B726-43C3DCA4C3D4}"/>
    <dgm:cxn modelId="{A3AAA505-1002-4F98-8315-72AFD129AE3E}" type="presParOf" srcId="{E7274563-70FB-4A6B-9DDA-66678BD650F5}" destId="{452172B9-368F-4498-A3B9-EB83AF9430C9}" srcOrd="0" destOrd="0" presId="urn:microsoft.com/office/officeart/2005/8/layout/hierarchy3"/>
    <dgm:cxn modelId="{C6761E3A-E15B-4876-A498-0249E836589A}" type="presParOf" srcId="{452172B9-368F-4498-A3B9-EB83AF9430C9}" destId="{3811E99D-F8EB-433A-B18F-0A4B60018502}" srcOrd="0" destOrd="0" presId="urn:microsoft.com/office/officeart/2005/8/layout/hierarchy3"/>
    <dgm:cxn modelId="{C1A42F35-2AF6-4371-B721-2A2783FC0B91}" type="presParOf" srcId="{3811E99D-F8EB-433A-B18F-0A4B60018502}" destId="{103D974C-4F71-4480-BFD2-2280E2DB8AC7}" srcOrd="0" destOrd="0" presId="urn:microsoft.com/office/officeart/2005/8/layout/hierarchy3"/>
    <dgm:cxn modelId="{11560BDE-B2E8-44AB-B1FA-EA29A52C17F9}" type="presParOf" srcId="{3811E99D-F8EB-433A-B18F-0A4B60018502}" destId="{D60A3D2F-6DBB-4208-BF2D-475BD1BAD94B}" srcOrd="1" destOrd="0" presId="urn:microsoft.com/office/officeart/2005/8/layout/hierarchy3"/>
    <dgm:cxn modelId="{3D743544-A8C2-4613-8FD3-8A42E511DE6D}" type="presParOf" srcId="{452172B9-368F-4498-A3B9-EB83AF9430C9}" destId="{2C4DAED5-F678-4D5C-A351-C5D5AE2C51FA}" srcOrd="1" destOrd="0" presId="urn:microsoft.com/office/officeart/2005/8/layout/hierarchy3"/>
    <dgm:cxn modelId="{F3EEB50B-148F-458F-9B47-C836186ABBAC}" type="presParOf" srcId="{2C4DAED5-F678-4D5C-A351-C5D5AE2C51FA}" destId="{3664E637-DC97-4323-A99E-61C0CD451FDC}" srcOrd="0" destOrd="0" presId="urn:microsoft.com/office/officeart/2005/8/layout/hierarchy3"/>
    <dgm:cxn modelId="{99A18382-3958-487F-8E48-4DBE85788BF6}" type="presParOf" srcId="{2C4DAED5-F678-4D5C-A351-C5D5AE2C51FA}" destId="{44F3B31F-4C0A-46DF-809E-2AB90749CD47}" srcOrd="1" destOrd="0" presId="urn:microsoft.com/office/officeart/2005/8/layout/hierarchy3"/>
    <dgm:cxn modelId="{5E820D4F-D844-4405-9B66-9885929D89FC}" type="presParOf" srcId="{2C4DAED5-F678-4D5C-A351-C5D5AE2C51FA}" destId="{30802369-FAA6-4B5A-B196-7F89B99601BE}" srcOrd="2" destOrd="0" presId="urn:microsoft.com/office/officeart/2005/8/layout/hierarchy3"/>
    <dgm:cxn modelId="{03FAB6CE-E634-4678-AB7A-4A9E725AA093}" type="presParOf" srcId="{2C4DAED5-F678-4D5C-A351-C5D5AE2C51FA}" destId="{C47F5496-07E3-4E56-9A7D-5AA70D2C66ED}" srcOrd="3" destOrd="0" presId="urn:microsoft.com/office/officeart/2005/8/layout/hierarchy3"/>
    <dgm:cxn modelId="{5AF600BD-E82C-4C60-A1A2-378C4C2AE3D1}" type="presParOf" srcId="{E7274563-70FB-4A6B-9DDA-66678BD650F5}" destId="{9FE6AA91-0A8A-46F4-861F-595B41496B60}" srcOrd="1" destOrd="0" presId="urn:microsoft.com/office/officeart/2005/8/layout/hierarchy3"/>
    <dgm:cxn modelId="{D27AE41F-BA39-4D36-9CC9-06A2D116ABC5}" type="presParOf" srcId="{9FE6AA91-0A8A-46F4-861F-595B41496B60}" destId="{44BD6915-25F9-44F5-9AF2-6DABAE700BA6}" srcOrd="0" destOrd="0" presId="urn:microsoft.com/office/officeart/2005/8/layout/hierarchy3"/>
    <dgm:cxn modelId="{E6707F1C-E072-4CC1-823D-11C32A611C43}" type="presParOf" srcId="{44BD6915-25F9-44F5-9AF2-6DABAE700BA6}" destId="{8E7546B4-8CEC-4823-83C6-097583566DB2}" srcOrd="0" destOrd="0" presId="urn:microsoft.com/office/officeart/2005/8/layout/hierarchy3"/>
    <dgm:cxn modelId="{A68F3721-1D9C-4A2D-8890-E78A8C5F2F22}" type="presParOf" srcId="{44BD6915-25F9-44F5-9AF2-6DABAE700BA6}" destId="{A0812307-0D3F-402A-9F1E-137D01E81CC6}" srcOrd="1" destOrd="0" presId="urn:microsoft.com/office/officeart/2005/8/layout/hierarchy3"/>
    <dgm:cxn modelId="{E6AF9234-91C3-4297-993D-AB15389A46A9}" type="presParOf" srcId="{9FE6AA91-0A8A-46F4-861F-595B41496B60}" destId="{C99F2F14-7ECA-4D1F-B61C-27333AEEC99F}" srcOrd="1" destOrd="0" presId="urn:microsoft.com/office/officeart/2005/8/layout/hierarchy3"/>
    <dgm:cxn modelId="{40F7CBA3-FB00-4484-A1C2-DF26CA6B977D}" type="presParOf" srcId="{C99F2F14-7ECA-4D1F-B61C-27333AEEC99F}" destId="{91D8439A-2F4A-4B7F-B050-1187A01224D5}" srcOrd="0" destOrd="0" presId="urn:microsoft.com/office/officeart/2005/8/layout/hierarchy3"/>
    <dgm:cxn modelId="{6E106844-75CF-4B53-92DB-D42A0DEF1469}" type="presParOf" srcId="{C99F2F14-7ECA-4D1F-B61C-27333AEEC99F}" destId="{570B0058-554B-45A1-8817-1127F4C662C7}" srcOrd="1" destOrd="0" presId="urn:microsoft.com/office/officeart/2005/8/layout/hierarchy3"/>
    <dgm:cxn modelId="{05596E8A-AF2A-457B-B85B-758CCCC99130}" type="presParOf" srcId="{C99F2F14-7ECA-4D1F-B61C-27333AEEC99F}" destId="{D695A21F-7DAA-40D0-8A5D-1C963B1B352E}" srcOrd="2" destOrd="0" presId="urn:microsoft.com/office/officeart/2005/8/layout/hierarchy3"/>
    <dgm:cxn modelId="{99669C7F-1EEB-408B-A4E1-2904B6817088}" type="presParOf" srcId="{C99F2F14-7ECA-4D1F-B61C-27333AEEC99F}" destId="{FA2C9960-0AF4-45AF-A37F-9FC22C2B5ED9}" srcOrd="3" destOrd="0" presId="urn:microsoft.com/office/officeart/2005/8/layout/hierarchy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1" qsCatId="simple" csTypeId="urn:microsoft.com/office/officeart/2005/8/colors/accent2_3" csCatId="accent2" phldr="1"/>
      <dgm:spPr/>
      <dgm:t>
        <a:bodyPr/>
        <a:lstStyle/>
        <a:p>
          <a:endParaRPr lang="es-CL"/>
        </a:p>
      </dgm:t>
    </dgm:pt>
    <dgm:pt modelId="{EBEE7DAF-8D7B-494D-8136-1D2D9C935EDF}">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N°4 </a:t>
          </a:r>
          <a:endParaRPr lang="es-CL" sz="2400" b="1" dirty="0">
            <a:solidFill>
              <a:schemeClr val="tx1"/>
            </a:solidFill>
            <a:latin typeface="Arial" panose="020B0604020202020204" pitchFamily="34" charset="0"/>
            <a:cs typeface="Arial" panose="020B0604020202020204" pitchFamily="34" charset="0"/>
          </a:endParaRPr>
        </a:p>
      </dgm:t>
    </dgm:pt>
    <dgm:pt modelId="{4BE31C56-862F-484B-ABF7-5A663879088F}" type="parTrans" cxnId="{5C4B384D-CA03-4883-B4AB-59D207D34C7A}">
      <dgm:prSet/>
      <dgm:spPr/>
      <dgm:t>
        <a:bodyPr/>
        <a:lstStyle/>
        <a:p>
          <a:endParaRPr lang="es-CL"/>
        </a:p>
      </dgm:t>
    </dgm:pt>
    <dgm:pt modelId="{4F25FFFA-95E5-4262-A586-341EFB20F739}" type="sibTrans" cxnId="{5C4B384D-CA03-4883-B4AB-59D207D34C7A}">
      <dgm:prSet/>
      <dgm:spPr/>
      <dgm:t>
        <a:bodyPr/>
        <a:lstStyle/>
        <a:p>
          <a:endParaRPr lang="es-CL"/>
        </a:p>
      </dgm:t>
    </dgm:pt>
    <dgm:pt modelId="{BB87EA35-07E4-4536-A409-E7314AA81199}">
      <dgm:prSet custT="1"/>
      <dgm:spPr>
        <a:ln w="28575">
          <a:solidFill>
            <a:schemeClr val="tx1"/>
          </a:solidFill>
        </a:ln>
      </dgm:spPr>
      <dgm:t>
        <a:bodyPr/>
        <a:lstStyle/>
        <a:p>
          <a:pPr algn="just"/>
          <a:r>
            <a:rPr lang="es-MX" sz="14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dirty="0">
            <a:latin typeface="Arial" panose="020B0604020202020204" pitchFamily="34" charset="0"/>
            <a:cs typeface="Arial" panose="020B0604020202020204" pitchFamily="34" charset="0"/>
          </a:endParaRPr>
        </a:p>
      </dgm:t>
    </dgm:pt>
    <dgm:pt modelId="{040AF549-0DDA-4725-A0CD-3FF533B6833A}" type="parTrans" cxnId="{4909FD4A-9DFC-4851-9B15-0498BCAB0E42}">
      <dgm:prSet/>
      <dgm:spPr/>
      <dgm:t>
        <a:bodyPr/>
        <a:lstStyle/>
        <a:p>
          <a:endParaRPr lang="es-CL"/>
        </a:p>
      </dgm:t>
    </dgm:pt>
    <dgm:pt modelId="{EF978487-E9B9-4EE3-A7F1-A64DBC25143F}" type="sibTrans" cxnId="{4909FD4A-9DFC-4851-9B15-0498BCAB0E42}">
      <dgm:prSet/>
      <dgm:spPr/>
      <dgm:t>
        <a:bodyPr/>
        <a:lstStyle/>
        <a:p>
          <a:endParaRPr lang="es-CL"/>
        </a:p>
      </dgm:t>
    </dgm:pt>
    <dgm:pt modelId="{1B6B49E2-E5EE-4674-8F10-7FAFF2605790}">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Ejemplo</a:t>
          </a:r>
          <a:endParaRPr lang="es-MX" sz="2000" b="1" dirty="0">
            <a:latin typeface="Arial" panose="020B0604020202020204" pitchFamily="34" charset="0"/>
            <a:cs typeface="Arial" panose="020B0604020202020204" pitchFamily="34" charset="0"/>
          </a:endParaRPr>
        </a:p>
      </dgm:t>
    </dgm:pt>
    <dgm:pt modelId="{AB28179F-E407-4031-9759-740BAAE0526A}" type="parTrans" cxnId="{A4C93FF1-DAE7-4C6A-83BD-96B75FE07D4C}">
      <dgm:prSet/>
      <dgm:spPr/>
      <dgm:t>
        <a:bodyPr/>
        <a:lstStyle/>
        <a:p>
          <a:endParaRPr lang="es-CL"/>
        </a:p>
      </dgm:t>
    </dgm:pt>
    <dgm:pt modelId="{E53240DC-5CB7-4BA9-AF7F-97148A83A057}" type="sibTrans" cxnId="{A4C93FF1-DAE7-4C6A-83BD-96B75FE07D4C}">
      <dgm:prSet/>
      <dgm:spPr/>
      <dgm:t>
        <a:bodyPr/>
        <a:lstStyle/>
        <a:p>
          <a:endParaRPr lang="es-CL"/>
        </a:p>
      </dgm:t>
    </dgm:pt>
    <dgm:pt modelId="{5B23E5E0-17B6-4064-B096-61E10C8ACC49}">
      <dgm:prSet phldrT="[Texto]" custT="1"/>
      <dgm:spPr>
        <a:ln w="38100">
          <a:solidFill>
            <a:schemeClr val="tx1"/>
          </a:solidFill>
        </a:ln>
      </dgm:spPr>
      <dgm:t>
        <a:bodyPr/>
        <a:lstStyle/>
        <a:p>
          <a:r>
            <a:rPr lang="es-MX" sz="2400" b="1" dirty="0" smtClean="0">
              <a:solidFill>
                <a:schemeClr val="tx1"/>
              </a:solidFill>
              <a:latin typeface="Arial" panose="020B0604020202020204" pitchFamily="34" charset="0"/>
              <a:cs typeface="Arial" panose="020B0604020202020204" pitchFamily="34" charset="0"/>
            </a:rPr>
            <a:t>N°5</a:t>
          </a:r>
          <a:endParaRPr lang="es-CL" sz="2400" b="1" dirty="0">
            <a:solidFill>
              <a:schemeClr val="tx1"/>
            </a:solidFill>
            <a:latin typeface="Arial" panose="020B0604020202020204" pitchFamily="34" charset="0"/>
            <a:cs typeface="Arial" panose="020B0604020202020204" pitchFamily="34" charset="0"/>
          </a:endParaRPr>
        </a:p>
      </dgm:t>
    </dgm:pt>
    <dgm:pt modelId="{125AB9C4-9C79-485C-8256-A6D91EB23204}" type="parTrans" cxnId="{BD87B41E-AC78-4B66-B760-C0F0F3170A17}">
      <dgm:prSet/>
      <dgm:spPr/>
      <dgm:t>
        <a:bodyPr/>
        <a:lstStyle/>
        <a:p>
          <a:endParaRPr lang="es-CL"/>
        </a:p>
      </dgm:t>
    </dgm:pt>
    <dgm:pt modelId="{F6515902-F82B-4A83-AB09-D634CE5E036E}" type="sibTrans" cxnId="{BD87B41E-AC78-4B66-B760-C0F0F3170A17}">
      <dgm:prSet/>
      <dgm:spPr/>
      <dgm:t>
        <a:bodyPr/>
        <a:lstStyle/>
        <a:p>
          <a:endParaRPr lang="es-CL"/>
        </a:p>
      </dgm:t>
    </dgm:pt>
    <dgm:pt modelId="{A32555F0-E2B6-4DA8-B33B-6ED782547CBA}">
      <dgm:prSet phldrT="[Texto]" custT="1"/>
      <dgm:spPr>
        <a:ln w="38100">
          <a:solidFill>
            <a:schemeClr val="tx1"/>
          </a:solidFill>
        </a:ln>
      </dgm:spPr>
      <dgm:t>
        <a:bodyPr/>
        <a:lstStyle/>
        <a:p>
          <a:r>
            <a:rPr lang="es-MX" sz="2000" b="1" dirty="0" smtClean="0">
              <a:solidFill>
                <a:schemeClr val="tx1"/>
              </a:solidFill>
              <a:latin typeface="Arial" panose="020B0604020202020204" pitchFamily="34" charset="0"/>
              <a:cs typeface="Arial" panose="020B0604020202020204" pitchFamily="34" charset="0"/>
            </a:rPr>
            <a:t>N° 6</a:t>
          </a:r>
          <a:endParaRPr lang="es-CL" sz="2000" b="1" dirty="0">
            <a:solidFill>
              <a:schemeClr val="tx1"/>
            </a:solidFill>
            <a:latin typeface="Arial" panose="020B0604020202020204" pitchFamily="34" charset="0"/>
            <a:cs typeface="Arial" panose="020B0604020202020204" pitchFamily="34" charset="0"/>
          </a:endParaRPr>
        </a:p>
      </dgm:t>
    </dgm:pt>
    <dgm:pt modelId="{9436C465-4330-4CFF-95F5-D6D5B1CA1556}" type="parTrans" cxnId="{2F55045E-FB64-4527-A7D5-53CBA2E88167}">
      <dgm:prSet/>
      <dgm:spPr/>
      <dgm:t>
        <a:bodyPr/>
        <a:lstStyle/>
        <a:p>
          <a:endParaRPr lang="es-CL"/>
        </a:p>
      </dgm:t>
    </dgm:pt>
    <dgm:pt modelId="{90C29CC1-39FD-4876-B14E-D53822911356}" type="sibTrans" cxnId="{2F55045E-FB64-4527-A7D5-53CBA2E88167}">
      <dgm:prSet/>
      <dgm:spPr/>
      <dgm:t>
        <a:bodyPr/>
        <a:lstStyle/>
        <a:p>
          <a:endParaRPr lang="es-CL"/>
        </a:p>
      </dgm:t>
    </dgm:pt>
    <dgm:pt modelId="{5CECDAFB-A4C1-46E5-98B1-2E2CF5B19277}">
      <dgm:prSet/>
      <dgm:spPr>
        <a:ln w="28575">
          <a:solidFill>
            <a:schemeClr val="tx1"/>
          </a:solidFill>
        </a:ln>
      </dgm:spPr>
      <dgm:t>
        <a:bodyPr/>
        <a:lstStyle/>
        <a:p>
          <a:pPr algn="just"/>
          <a:r>
            <a:rPr lang="es-CL" altLang="es-CL"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dirty="0"/>
        </a:p>
      </dgm:t>
    </dgm:pt>
    <dgm:pt modelId="{A9397F9C-8977-446A-BC70-485F62F487BB}" type="parTrans" cxnId="{CE7DCB1F-A973-4E69-985E-272481AF9CCA}">
      <dgm:prSet/>
      <dgm:spPr/>
      <dgm:t>
        <a:bodyPr/>
        <a:lstStyle/>
        <a:p>
          <a:endParaRPr lang="es-CL"/>
        </a:p>
      </dgm:t>
    </dgm:pt>
    <dgm:pt modelId="{E3D453A0-63C9-4F4E-BCEF-04057FA985B9}" type="sibTrans" cxnId="{CE7DCB1F-A973-4E69-985E-272481AF9CCA}">
      <dgm:prSet/>
      <dgm:spPr/>
      <dgm:t>
        <a:bodyPr/>
        <a:lstStyle/>
        <a:p>
          <a:endParaRPr lang="es-CL"/>
        </a:p>
      </dgm:t>
    </dgm:pt>
    <dgm:pt modelId="{F8F6D8B7-C7D3-4373-870D-951AA0EEB0F9}">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200" dirty="0" smtClean="0">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 xmlns:ahyp="http://schemas.microsoft.com/office/drawing/2018/hyperlinkcolor" val="tx"/>
                </a:ext>
              </a:extLst>
            </a:hlinkClick>
          </a:endParaRPr>
        </a:p>
        <a:p>
          <a:pPr marL="0" marR="0" lvl="0" indent="0" defTabSz="914400" eaLnBrk="1" fontAlgn="auto" latinLnBrk="0" hangingPunct="1">
            <a:lnSpc>
              <a:spcPct val="100000"/>
            </a:lnSpc>
            <a:spcBef>
              <a:spcPts val="0"/>
            </a:spcBef>
            <a:spcAft>
              <a:spcPts val="0"/>
            </a:spcAft>
            <a:buClrTx/>
            <a:buSzTx/>
            <a:buFontTx/>
            <a:buNone/>
            <a:tabLst/>
            <a:defRPr/>
          </a:pPr>
          <a:r>
            <a:rPr lang="es-MX" sz="2000" b="1" dirty="0" smtClean="0">
              <a:latin typeface="Arial" panose="020B0604020202020204" pitchFamily="34" charset="0"/>
              <a:cs typeface="Arial" panose="020B0604020202020204" pitchFamily="34" charset="0"/>
            </a:rPr>
            <a:t>Ejemplo</a:t>
          </a:r>
          <a:endParaRPr lang="es-CL" sz="2000" b="1" dirty="0" smtClean="0">
            <a:latin typeface="Arial" panose="020B0604020202020204" pitchFamily="34" charset="0"/>
            <a:cs typeface="Arial" panose="020B0604020202020204" pitchFamily="34" charset="0"/>
          </a:endParaRPr>
        </a:p>
        <a:p>
          <a:pPr marL="0" lvl="0" defTabSz="533400">
            <a:lnSpc>
              <a:spcPct val="90000"/>
            </a:lnSpc>
            <a:spcBef>
              <a:spcPct val="0"/>
            </a:spcBef>
            <a:spcAft>
              <a:spcPct val="35000"/>
            </a:spcAft>
            <a:buNone/>
          </a:pPr>
          <a:endParaRPr lang="es-CL" sz="1200" dirty="0"/>
        </a:p>
      </dgm:t>
    </dgm:pt>
    <dgm:pt modelId="{7CA58892-0D3E-423D-BDC5-C27006333BF8}" type="parTrans" cxnId="{E0FE4CB9-AA9A-4A19-BD6F-23090155B54E}">
      <dgm:prSet/>
      <dgm:spPr/>
      <dgm:t>
        <a:bodyPr/>
        <a:lstStyle/>
        <a:p>
          <a:endParaRPr lang="es-CL"/>
        </a:p>
      </dgm:t>
    </dgm:pt>
    <dgm:pt modelId="{746CCE89-CCEE-4F6F-8590-37226922C2B5}" type="sibTrans" cxnId="{E0FE4CB9-AA9A-4A19-BD6F-23090155B54E}">
      <dgm:prSet/>
      <dgm:spPr/>
      <dgm:t>
        <a:bodyPr/>
        <a:lstStyle/>
        <a:p>
          <a:endParaRPr lang="es-CL"/>
        </a:p>
      </dgm:t>
    </dgm:pt>
    <dgm:pt modelId="{B2CF1F75-022C-4D29-B505-96A68C541F7E}">
      <dgm:prSet/>
      <dgm:spPr>
        <a:ln w="28575">
          <a:solidFill>
            <a:schemeClr val="tx1"/>
          </a:solidFill>
        </a:ln>
      </dgm:spPr>
      <dgm:t>
        <a:bodyPr/>
        <a:lstStyle/>
        <a:p>
          <a:r>
            <a:rPr lang="es-CL" altLang="es-CL"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gm:t>
    </dgm:pt>
    <dgm:pt modelId="{EF4382C4-CD27-4BF1-8733-BBF96E81CDAD}" type="parTrans" cxnId="{683775CA-D5C5-4F5E-B88A-93CE83DA93D7}">
      <dgm:prSet/>
      <dgm:spPr/>
      <dgm:t>
        <a:bodyPr/>
        <a:lstStyle/>
        <a:p>
          <a:endParaRPr lang="es-CL"/>
        </a:p>
      </dgm:t>
    </dgm:pt>
    <dgm:pt modelId="{1B90BADB-B8D7-4473-8319-ACB1F8614F80}" type="sibTrans" cxnId="{683775CA-D5C5-4F5E-B88A-93CE83DA93D7}">
      <dgm:prSet/>
      <dgm:spPr/>
      <dgm:t>
        <a:bodyPr/>
        <a:lstStyle/>
        <a:p>
          <a:endParaRPr lang="es-CL"/>
        </a:p>
      </dgm:t>
    </dgm:pt>
    <dgm:pt modelId="{6E39410C-6589-4586-8841-DAD75A602EBB}">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Dictamen CGR</a:t>
          </a:r>
          <a:endParaRPr lang="es-CL" sz="2000" b="1" dirty="0">
            <a:latin typeface="Arial" panose="020B0604020202020204" pitchFamily="34" charset="0"/>
            <a:cs typeface="Arial" panose="020B0604020202020204" pitchFamily="34" charset="0"/>
          </a:endParaRPr>
        </a:p>
      </dgm:t>
    </dgm:pt>
    <dgm:pt modelId="{FFC8B1E8-BDC1-485D-AE3B-856E00FF256A}" type="parTrans" cxnId="{0C08AC22-5364-43D7-8696-BA86C74EC669}">
      <dgm:prSet/>
      <dgm:spPr/>
      <dgm:t>
        <a:bodyPr/>
        <a:lstStyle/>
        <a:p>
          <a:endParaRPr lang="es-CL"/>
        </a:p>
      </dgm:t>
    </dgm:pt>
    <dgm:pt modelId="{FCD5B911-AED9-4D02-8E3D-B343BD53D9E0}" type="sibTrans" cxnId="{0C08AC22-5364-43D7-8696-BA86C74EC669}">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16A05262-3E40-4CF6-B67F-EF07C514461B}" type="pres">
      <dgm:prSet presAssocID="{EBEE7DAF-8D7B-494D-8136-1D2D9C935EDF}" presName="root" presStyleCnt="0"/>
      <dgm:spPr/>
      <dgm:t>
        <a:bodyPr/>
        <a:lstStyle/>
        <a:p>
          <a:endParaRPr lang="es-ES"/>
        </a:p>
      </dgm:t>
    </dgm:pt>
    <dgm:pt modelId="{3392EA65-6264-4DAD-AAB2-3DC3BB2BF452}" type="pres">
      <dgm:prSet presAssocID="{EBEE7DAF-8D7B-494D-8136-1D2D9C935EDF}" presName="rootComposite" presStyleCnt="0"/>
      <dgm:spPr/>
      <dgm:t>
        <a:bodyPr/>
        <a:lstStyle/>
        <a:p>
          <a:endParaRPr lang="es-ES"/>
        </a:p>
      </dgm:t>
    </dgm:pt>
    <dgm:pt modelId="{DE0F5698-E383-4EEE-9748-E205AFC9CD54}" type="pres">
      <dgm:prSet presAssocID="{EBEE7DAF-8D7B-494D-8136-1D2D9C935EDF}" presName="rootText" presStyleLbl="node1" presStyleIdx="0" presStyleCnt="3" custScaleX="87570" custScaleY="38526"/>
      <dgm:spPr/>
      <dgm:t>
        <a:bodyPr/>
        <a:lstStyle/>
        <a:p>
          <a:endParaRPr lang="es-ES"/>
        </a:p>
      </dgm:t>
    </dgm:pt>
    <dgm:pt modelId="{6DE14631-3B57-4328-9F80-924D78EEEA4E}" type="pres">
      <dgm:prSet presAssocID="{EBEE7DAF-8D7B-494D-8136-1D2D9C935EDF}" presName="rootConnector" presStyleLbl="node1" presStyleIdx="0" presStyleCnt="3"/>
      <dgm:spPr/>
      <dgm:t>
        <a:bodyPr/>
        <a:lstStyle/>
        <a:p>
          <a:endParaRPr lang="es-ES"/>
        </a:p>
      </dgm:t>
    </dgm:pt>
    <dgm:pt modelId="{5BD2F657-5876-4184-BB76-3FD7DB370419}" type="pres">
      <dgm:prSet presAssocID="{EBEE7DAF-8D7B-494D-8136-1D2D9C935EDF}" presName="childShape" presStyleCnt="0"/>
      <dgm:spPr/>
      <dgm:t>
        <a:bodyPr/>
        <a:lstStyle/>
        <a:p>
          <a:endParaRPr lang="es-ES"/>
        </a:p>
      </dgm:t>
    </dgm:pt>
    <dgm:pt modelId="{3C57D29B-D544-4074-AD6F-FCF612F05658}" type="pres">
      <dgm:prSet presAssocID="{A9397F9C-8977-446A-BC70-485F62F487BB}" presName="Name13" presStyleLbl="parChTrans1D2" presStyleIdx="0" presStyleCnt="6"/>
      <dgm:spPr/>
      <dgm:t>
        <a:bodyPr/>
        <a:lstStyle/>
        <a:p>
          <a:endParaRPr lang="es-ES"/>
        </a:p>
      </dgm:t>
    </dgm:pt>
    <dgm:pt modelId="{A38FBE33-DDBF-4AA7-8B3D-6952064A245F}" type="pres">
      <dgm:prSet presAssocID="{5CECDAFB-A4C1-46E5-98B1-2E2CF5B19277}" presName="childText" presStyleLbl="bgAcc1" presStyleIdx="0" presStyleCnt="6">
        <dgm:presLayoutVars>
          <dgm:bulletEnabled val="1"/>
        </dgm:presLayoutVars>
      </dgm:prSet>
      <dgm:spPr/>
      <dgm:t>
        <a:bodyPr/>
        <a:lstStyle/>
        <a:p>
          <a:endParaRPr lang="es-ES"/>
        </a:p>
      </dgm:t>
    </dgm:pt>
    <dgm:pt modelId="{597A8EFC-DA04-481D-A7AF-23E5331E70E1}" type="pres">
      <dgm:prSet presAssocID="{7CA58892-0D3E-423D-BDC5-C27006333BF8}" presName="Name13" presStyleLbl="parChTrans1D2" presStyleIdx="1" presStyleCnt="6"/>
      <dgm:spPr/>
      <dgm:t>
        <a:bodyPr/>
        <a:lstStyle/>
        <a:p>
          <a:endParaRPr lang="es-ES"/>
        </a:p>
      </dgm:t>
    </dgm:pt>
    <dgm:pt modelId="{745979CB-8DB7-4E5E-9EE6-CBD1E0203027}" type="pres">
      <dgm:prSet presAssocID="{F8F6D8B7-C7D3-4373-870D-951AA0EEB0F9}" presName="childText" presStyleLbl="bgAcc1" presStyleIdx="1" presStyleCnt="6" custScaleX="84412" custScaleY="39677">
        <dgm:presLayoutVars>
          <dgm:bulletEnabled val="1"/>
        </dgm:presLayoutVars>
      </dgm:prSet>
      <dgm:spPr/>
      <dgm:t>
        <a:bodyPr/>
        <a:lstStyle/>
        <a:p>
          <a:endParaRPr lang="es-ES"/>
        </a:p>
      </dgm:t>
    </dgm:pt>
    <dgm:pt modelId="{401F8457-58B8-40CA-95AC-7D084664D819}" type="pres">
      <dgm:prSet presAssocID="{5B23E5E0-17B6-4064-B096-61E10C8ACC49}" presName="root" presStyleCnt="0"/>
      <dgm:spPr/>
      <dgm:t>
        <a:bodyPr/>
        <a:lstStyle/>
        <a:p>
          <a:endParaRPr lang="es-ES"/>
        </a:p>
      </dgm:t>
    </dgm:pt>
    <dgm:pt modelId="{AC17E558-B594-45E1-B045-085582EF5406}" type="pres">
      <dgm:prSet presAssocID="{5B23E5E0-17B6-4064-B096-61E10C8ACC49}" presName="rootComposite" presStyleCnt="0"/>
      <dgm:spPr/>
      <dgm:t>
        <a:bodyPr/>
        <a:lstStyle/>
        <a:p>
          <a:endParaRPr lang="es-ES"/>
        </a:p>
      </dgm:t>
    </dgm:pt>
    <dgm:pt modelId="{FE1E6615-8DB8-4ECF-B609-302E20B5A776}" type="pres">
      <dgm:prSet presAssocID="{5B23E5E0-17B6-4064-B096-61E10C8ACC49}" presName="rootText" presStyleLbl="node1" presStyleIdx="1" presStyleCnt="3" custScaleX="90292" custScaleY="36256"/>
      <dgm:spPr/>
      <dgm:t>
        <a:bodyPr/>
        <a:lstStyle/>
        <a:p>
          <a:endParaRPr lang="es-ES"/>
        </a:p>
      </dgm:t>
    </dgm:pt>
    <dgm:pt modelId="{955B7575-06A0-4E07-B737-B4E5395DBD00}" type="pres">
      <dgm:prSet presAssocID="{5B23E5E0-17B6-4064-B096-61E10C8ACC49}" presName="rootConnector" presStyleLbl="node1" presStyleIdx="1" presStyleCnt="3"/>
      <dgm:spPr/>
      <dgm:t>
        <a:bodyPr/>
        <a:lstStyle/>
        <a:p>
          <a:endParaRPr lang="es-ES"/>
        </a:p>
      </dgm:t>
    </dgm:pt>
    <dgm:pt modelId="{706E0A3E-13FF-410B-84A4-BC93F9020119}" type="pres">
      <dgm:prSet presAssocID="{5B23E5E0-17B6-4064-B096-61E10C8ACC49}" presName="childShape" presStyleCnt="0"/>
      <dgm:spPr/>
      <dgm:t>
        <a:bodyPr/>
        <a:lstStyle/>
        <a:p>
          <a:endParaRPr lang="es-ES"/>
        </a:p>
      </dgm:t>
    </dgm:pt>
    <dgm:pt modelId="{65AE6BE3-0493-4C8D-AD26-FED90A0168AD}" type="pres">
      <dgm:prSet presAssocID="{EF4382C4-CD27-4BF1-8733-BBF96E81CDAD}" presName="Name13" presStyleLbl="parChTrans1D2" presStyleIdx="2" presStyleCnt="6"/>
      <dgm:spPr/>
      <dgm:t>
        <a:bodyPr/>
        <a:lstStyle/>
        <a:p>
          <a:endParaRPr lang="es-ES"/>
        </a:p>
      </dgm:t>
    </dgm:pt>
    <dgm:pt modelId="{3594BF43-9190-419F-877C-2E080966FBC6}" type="pres">
      <dgm:prSet presAssocID="{B2CF1F75-022C-4D29-B505-96A68C541F7E}" presName="childText" presStyleLbl="bgAcc1" presStyleIdx="2" presStyleCnt="6">
        <dgm:presLayoutVars>
          <dgm:bulletEnabled val="1"/>
        </dgm:presLayoutVars>
      </dgm:prSet>
      <dgm:spPr/>
      <dgm:t>
        <a:bodyPr/>
        <a:lstStyle/>
        <a:p>
          <a:endParaRPr lang="es-ES"/>
        </a:p>
      </dgm:t>
    </dgm:pt>
    <dgm:pt modelId="{1AFBD308-1441-49A4-98AE-65E5338EEEF7}" type="pres">
      <dgm:prSet presAssocID="{FFC8B1E8-BDC1-485D-AE3B-856E00FF256A}" presName="Name13" presStyleLbl="parChTrans1D2" presStyleIdx="3" presStyleCnt="6"/>
      <dgm:spPr/>
      <dgm:t>
        <a:bodyPr/>
        <a:lstStyle/>
        <a:p>
          <a:endParaRPr lang="es-ES"/>
        </a:p>
      </dgm:t>
    </dgm:pt>
    <dgm:pt modelId="{4DF5AA4D-9705-4F16-B416-C85FDE3A9E8F}" type="pres">
      <dgm:prSet presAssocID="{6E39410C-6589-4586-8841-DAD75A602EBB}" presName="childText" presStyleLbl="bgAcc1" presStyleIdx="3" presStyleCnt="6" custScaleX="96620" custScaleY="37701">
        <dgm:presLayoutVars>
          <dgm:bulletEnabled val="1"/>
        </dgm:presLayoutVars>
      </dgm:prSet>
      <dgm:spPr/>
      <dgm:t>
        <a:bodyPr/>
        <a:lstStyle/>
        <a:p>
          <a:endParaRPr lang="es-ES"/>
        </a:p>
      </dgm:t>
    </dgm:pt>
    <dgm:pt modelId="{75C3AF7A-86E6-4453-ABBF-E3664E1D273C}" type="pres">
      <dgm:prSet presAssocID="{A32555F0-E2B6-4DA8-B33B-6ED782547CBA}" presName="root" presStyleCnt="0"/>
      <dgm:spPr/>
      <dgm:t>
        <a:bodyPr/>
        <a:lstStyle/>
        <a:p>
          <a:endParaRPr lang="es-ES"/>
        </a:p>
      </dgm:t>
    </dgm:pt>
    <dgm:pt modelId="{4BD6C11F-B918-453B-A498-580754A27C5F}" type="pres">
      <dgm:prSet presAssocID="{A32555F0-E2B6-4DA8-B33B-6ED782547CBA}" presName="rootComposite" presStyleCnt="0"/>
      <dgm:spPr/>
      <dgm:t>
        <a:bodyPr/>
        <a:lstStyle/>
        <a:p>
          <a:endParaRPr lang="es-ES"/>
        </a:p>
      </dgm:t>
    </dgm:pt>
    <dgm:pt modelId="{B512CA59-9F49-4747-AF3D-68CE816E8316}" type="pres">
      <dgm:prSet presAssocID="{A32555F0-E2B6-4DA8-B33B-6ED782547CBA}" presName="rootText" presStyleLbl="node1" presStyleIdx="2" presStyleCnt="3" custScaleX="96187" custScaleY="35459"/>
      <dgm:spPr/>
      <dgm:t>
        <a:bodyPr/>
        <a:lstStyle/>
        <a:p>
          <a:endParaRPr lang="es-ES"/>
        </a:p>
      </dgm:t>
    </dgm:pt>
    <dgm:pt modelId="{F6BC4CAC-7388-4316-9B39-96EF869AD016}" type="pres">
      <dgm:prSet presAssocID="{A32555F0-E2B6-4DA8-B33B-6ED782547CBA}" presName="rootConnector" presStyleLbl="node1" presStyleIdx="2" presStyleCnt="3"/>
      <dgm:spPr/>
      <dgm:t>
        <a:bodyPr/>
        <a:lstStyle/>
        <a:p>
          <a:endParaRPr lang="es-ES"/>
        </a:p>
      </dgm:t>
    </dgm:pt>
    <dgm:pt modelId="{B29D0839-7172-4D0A-8D81-27886E3786A8}" type="pres">
      <dgm:prSet presAssocID="{A32555F0-E2B6-4DA8-B33B-6ED782547CBA}" presName="childShape" presStyleCnt="0"/>
      <dgm:spPr/>
      <dgm:t>
        <a:bodyPr/>
        <a:lstStyle/>
        <a:p>
          <a:endParaRPr lang="es-ES"/>
        </a:p>
      </dgm:t>
    </dgm:pt>
    <dgm:pt modelId="{CFB97095-83FA-4C7B-B14B-8AD5557DC9DE}" type="pres">
      <dgm:prSet presAssocID="{040AF549-0DDA-4725-A0CD-3FF533B6833A}" presName="Name13" presStyleLbl="parChTrans1D2" presStyleIdx="4" presStyleCnt="6"/>
      <dgm:spPr/>
      <dgm:t>
        <a:bodyPr/>
        <a:lstStyle/>
        <a:p>
          <a:endParaRPr lang="es-ES"/>
        </a:p>
      </dgm:t>
    </dgm:pt>
    <dgm:pt modelId="{3850A15B-1033-4206-A3E6-64F3EE95F84F}" type="pres">
      <dgm:prSet presAssocID="{BB87EA35-07E4-4536-A409-E7314AA81199}" presName="childText" presStyleLbl="bgAcc1" presStyleIdx="4" presStyleCnt="6" custScaleX="127326" custScaleY="124727">
        <dgm:presLayoutVars>
          <dgm:bulletEnabled val="1"/>
        </dgm:presLayoutVars>
      </dgm:prSet>
      <dgm:spPr/>
      <dgm:t>
        <a:bodyPr/>
        <a:lstStyle/>
        <a:p>
          <a:endParaRPr lang="es-ES"/>
        </a:p>
      </dgm:t>
    </dgm:pt>
    <dgm:pt modelId="{47ED3F0B-34DD-4DB0-9A5C-E0E7BF37F6C1}" type="pres">
      <dgm:prSet presAssocID="{AB28179F-E407-4031-9759-740BAAE0526A}" presName="Name13" presStyleLbl="parChTrans1D2" presStyleIdx="5" presStyleCnt="6"/>
      <dgm:spPr/>
      <dgm:t>
        <a:bodyPr/>
        <a:lstStyle/>
        <a:p>
          <a:endParaRPr lang="es-ES"/>
        </a:p>
      </dgm:t>
    </dgm:pt>
    <dgm:pt modelId="{0D231C7B-6E34-43F9-96B3-560ECBD3D913}" type="pres">
      <dgm:prSet presAssocID="{1B6B49E2-E5EE-4674-8F10-7FAFF2605790}" presName="childText" presStyleLbl="bgAcc1" presStyleIdx="5" presStyleCnt="6" custScaleX="61674" custScaleY="34105" custLinFactNeighborX="29013" custLinFactNeighborY="-13777">
        <dgm:presLayoutVars>
          <dgm:bulletEnabled val="1"/>
        </dgm:presLayoutVars>
      </dgm:prSet>
      <dgm:spPr/>
      <dgm:t>
        <a:bodyPr/>
        <a:lstStyle/>
        <a:p>
          <a:endParaRPr lang="es-ES"/>
        </a:p>
      </dgm:t>
    </dgm:pt>
  </dgm:ptLst>
  <dgm:cxnLst>
    <dgm:cxn modelId="{DFB72F2D-1CDB-4B05-9819-6E4BD93466C9}" type="presOf" srcId="{7CA58892-0D3E-423D-BDC5-C27006333BF8}" destId="{597A8EFC-DA04-481D-A7AF-23E5331E70E1}" srcOrd="0" destOrd="0" presId="urn:microsoft.com/office/officeart/2005/8/layout/hierarchy3"/>
    <dgm:cxn modelId="{A4C93FF1-DAE7-4C6A-83BD-96B75FE07D4C}" srcId="{A32555F0-E2B6-4DA8-B33B-6ED782547CBA}" destId="{1B6B49E2-E5EE-4674-8F10-7FAFF2605790}" srcOrd="1" destOrd="0" parTransId="{AB28179F-E407-4031-9759-740BAAE0526A}" sibTransId="{E53240DC-5CB7-4BA9-AF7F-97148A83A057}"/>
    <dgm:cxn modelId="{E45F32F8-488A-4223-9711-240499F6A34C}" type="presOf" srcId="{5CECDAFB-A4C1-46E5-98B1-2E2CF5B19277}" destId="{A38FBE33-DDBF-4AA7-8B3D-6952064A245F}" srcOrd="0" destOrd="0" presId="urn:microsoft.com/office/officeart/2005/8/layout/hierarchy3"/>
    <dgm:cxn modelId="{08873A34-D5FB-4371-8EB6-2200559CEBE6}" type="presOf" srcId="{EBEE7DAF-8D7B-494D-8136-1D2D9C935EDF}" destId="{DE0F5698-E383-4EEE-9748-E205AFC9CD54}" srcOrd="0" destOrd="0" presId="urn:microsoft.com/office/officeart/2005/8/layout/hierarchy3"/>
    <dgm:cxn modelId="{FF08D4DD-39D3-43FF-B6FA-5933E910781A}" type="presOf" srcId="{040AF549-0DDA-4725-A0CD-3FF533B6833A}" destId="{CFB97095-83FA-4C7B-B14B-8AD5557DC9DE}" srcOrd="0" destOrd="0" presId="urn:microsoft.com/office/officeart/2005/8/layout/hierarchy3"/>
    <dgm:cxn modelId="{FFE65BDB-8BB6-4FC6-9FBC-8A11D947EA5D}" type="presOf" srcId="{FFC8B1E8-BDC1-485D-AE3B-856E00FF256A}" destId="{1AFBD308-1441-49A4-98AE-65E5338EEEF7}" srcOrd="0" destOrd="0" presId="urn:microsoft.com/office/officeart/2005/8/layout/hierarchy3"/>
    <dgm:cxn modelId="{E1363620-7DD5-41D7-9718-2EB83EE8BA97}" type="presOf" srcId="{AB28179F-E407-4031-9759-740BAAE0526A}" destId="{47ED3F0B-34DD-4DB0-9A5C-E0E7BF37F6C1}" srcOrd="0" destOrd="0" presId="urn:microsoft.com/office/officeart/2005/8/layout/hierarchy3"/>
    <dgm:cxn modelId="{4909FD4A-9DFC-4851-9B15-0498BCAB0E42}" srcId="{A32555F0-E2B6-4DA8-B33B-6ED782547CBA}" destId="{BB87EA35-07E4-4536-A409-E7314AA81199}" srcOrd="0" destOrd="0" parTransId="{040AF549-0DDA-4725-A0CD-3FF533B6833A}" sibTransId="{EF978487-E9B9-4EE3-A7F1-A64DBC25143F}"/>
    <dgm:cxn modelId="{5C4B384D-CA03-4883-B4AB-59D207D34C7A}" srcId="{44EE9F88-B137-403A-9BB7-3180235A78DC}" destId="{EBEE7DAF-8D7B-494D-8136-1D2D9C935EDF}" srcOrd="0" destOrd="0" parTransId="{4BE31C56-862F-484B-ABF7-5A663879088F}" sibTransId="{4F25FFFA-95E5-4262-A586-341EFB20F739}"/>
    <dgm:cxn modelId="{E0FE4CB9-AA9A-4A19-BD6F-23090155B54E}" srcId="{EBEE7DAF-8D7B-494D-8136-1D2D9C935EDF}" destId="{F8F6D8B7-C7D3-4373-870D-951AA0EEB0F9}" srcOrd="1" destOrd="0" parTransId="{7CA58892-0D3E-423D-BDC5-C27006333BF8}" sibTransId="{746CCE89-CCEE-4F6F-8590-37226922C2B5}"/>
    <dgm:cxn modelId="{B78F74FF-3B17-46E8-82E1-10600A88198C}" type="presOf" srcId="{6E39410C-6589-4586-8841-DAD75A602EBB}" destId="{4DF5AA4D-9705-4F16-B416-C85FDE3A9E8F}" srcOrd="0" destOrd="0" presId="urn:microsoft.com/office/officeart/2005/8/layout/hierarchy3"/>
    <dgm:cxn modelId="{AAC4C6EC-9F98-48D9-A331-B51D61E09B87}" type="presOf" srcId="{EBEE7DAF-8D7B-494D-8136-1D2D9C935EDF}" destId="{6DE14631-3B57-4328-9F80-924D78EEEA4E}" srcOrd="1" destOrd="0" presId="urn:microsoft.com/office/officeart/2005/8/layout/hierarchy3"/>
    <dgm:cxn modelId="{4544B75F-0EC4-4C3A-B7DE-6E6AEAF535FC}" type="presOf" srcId="{F8F6D8B7-C7D3-4373-870D-951AA0EEB0F9}" destId="{745979CB-8DB7-4E5E-9EE6-CBD1E0203027}" srcOrd="0" destOrd="0" presId="urn:microsoft.com/office/officeart/2005/8/layout/hierarchy3"/>
    <dgm:cxn modelId="{BD87B41E-AC78-4B66-B760-C0F0F3170A17}" srcId="{44EE9F88-B137-403A-9BB7-3180235A78DC}" destId="{5B23E5E0-17B6-4064-B096-61E10C8ACC49}" srcOrd="1" destOrd="0" parTransId="{125AB9C4-9C79-485C-8256-A6D91EB23204}" sibTransId="{F6515902-F82B-4A83-AB09-D634CE5E036E}"/>
    <dgm:cxn modelId="{BF8D266E-5E5D-4F28-B8C4-2842B0564FA1}" type="presOf" srcId="{B2CF1F75-022C-4D29-B505-96A68C541F7E}" destId="{3594BF43-9190-419F-877C-2E080966FBC6}" srcOrd="0" destOrd="0" presId="urn:microsoft.com/office/officeart/2005/8/layout/hierarchy3"/>
    <dgm:cxn modelId="{A83E3602-A8EB-4554-A029-8FD5F2D236A8}" type="presOf" srcId="{A32555F0-E2B6-4DA8-B33B-6ED782547CBA}" destId="{B512CA59-9F49-4747-AF3D-68CE816E8316}" srcOrd="0" destOrd="0" presId="urn:microsoft.com/office/officeart/2005/8/layout/hierarchy3"/>
    <dgm:cxn modelId="{AF392615-AF96-4907-B7A8-5BAA5C78B4E7}" type="presOf" srcId="{BB87EA35-07E4-4536-A409-E7314AA81199}" destId="{3850A15B-1033-4206-A3E6-64F3EE95F84F}" srcOrd="0" destOrd="0" presId="urn:microsoft.com/office/officeart/2005/8/layout/hierarchy3"/>
    <dgm:cxn modelId="{23E4CF08-B437-4892-8C3B-7A84678E9D48}" type="presOf" srcId="{EF4382C4-CD27-4BF1-8733-BBF96E81CDAD}" destId="{65AE6BE3-0493-4C8D-AD26-FED90A0168AD}" srcOrd="0" destOrd="0" presId="urn:microsoft.com/office/officeart/2005/8/layout/hierarchy3"/>
    <dgm:cxn modelId="{2F55045E-FB64-4527-A7D5-53CBA2E88167}" srcId="{44EE9F88-B137-403A-9BB7-3180235A78DC}" destId="{A32555F0-E2B6-4DA8-B33B-6ED782547CBA}" srcOrd="2" destOrd="0" parTransId="{9436C465-4330-4CFF-95F5-D6D5B1CA1556}" sibTransId="{90C29CC1-39FD-4876-B14E-D53822911356}"/>
    <dgm:cxn modelId="{0C08AC22-5364-43D7-8696-BA86C74EC669}" srcId="{5B23E5E0-17B6-4064-B096-61E10C8ACC49}" destId="{6E39410C-6589-4586-8841-DAD75A602EBB}" srcOrd="1" destOrd="0" parTransId="{FFC8B1E8-BDC1-485D-AE3B-856E00FF256A}" sibTransId="{FCD5B911-AED9-4D02-8E3D-B343BD53D9E0}"/>
    <dgm:cxn modelId="{54CA9FF3-4DD5-4FAC-BDA7-908CE5100402}" type="presOf" srcId="{1B6B49E2-E5EE-4674-8F10-7FAFF2605790}" destId="{0D231C7B-6E34-43F9-96B3-560ECBD3D913}" srcOrd="0" destOrd="0" presId="urn:microsoft.com/office/officeart/2005/8/layout/hierarchy3"/>
    <dgm:cxn modelId="{B34D9C88-3CB8-4CCD-ADA6-C38BD33AD73F}" type="presOf" srcId="{44EE9F88-B137-403A-9BB7-3180235A78DC}" destId="{E7274563-70FB-4A6B-9DDA-66678BD650F5}" srcOrd="0" destOrd="0" presId="urn:microsoft.com/office/officeart/2005/8/layout/hierarchy3"/>
    <dgm:cxn modelId="{BEC53BBD-3C54-43AA-8984-058B51B0FDA4}" type="presOf" srcId="{5B23E5E0-17B6-4064-B096-61E10C8ACC49}" destId="{955B7575-06A0-4E07-B737-B4E5395DBD00}" srcOrd="1" destOrd="0" presId="urn:microsoft.com/office/officeart/2005/8/layout/hierarchy3"/>
    <dgm:cxn modelId="{233CFA63-CD60-4F1B-8CC3-0E5F59423170}" type="presOf" srcId="{A9397F9C-8977-446A-BC70-485F62F487BB}" destId="{3C57D29B-D544-4074-AD6F-FCF612F05658}" srcOrd="0" destOrd="0" presId="urn:microsoft.com/office/officeart/2005/8/layout/hierarchy3"/>
    <dgm:cxn modelId="{0F429222-804B-441C-B5EA-EAC98D8ACF43}" type="presOf" srcId="{5B23E5E0-17B6-4064-B096-61E10C8ACC49}" destId="{FE1E6615-8DB8-4ECF-B609-302E20B5A776}" srcOrd="0" destOrd="0" presId="urn:microsoft.com/office/officeart/2005/8/layout/hierarchy3"/>
    <dgm:cxn modelId="{CE7DCB1F-A973-4E69-985E-272481AF9CCA}" srcId="{EBEE7DAF-8D7B-494D-8136-1D2D9C935EDF}" destId="{5CECDAFB-A4C1-46E5-98B1-2E2CF5B19277}" srcOrd="0" destOrd="0" parTransId="{A9397F9C-8977-446A-BC70-485F62F487BB}" sibTransId="{E3D453A0-63C9-4F4E-BCEF-04057FA985B9}"/>
    <dgm:cxn modelId="{41BF9453-F3B4-4B8D-B148-EB006FBC6B6E}" type="presOf" srcId="{A32555F0-E2B6-4DA8-B33B-6ED782547CBA}" destId="{F6BC4CAC-7388-4316-9B39-96EF869AD016}" srcOrd="1" destOrd="0" presId="urn:microsoft.com/office/officeart/2005/8/layout/hierarchy3"/>
    <dgm:cxn modelId="{683775CA-D5C5-4F5E-B88A-93CE83DA93D7}" srcId="{5B23E5E0-17B6-4064-B096-61E10C8ACC49}" destId="{B2CF1F75-022C-4D29-B505-96A68C541F7E}" srcOrd="0" destOrd="0" parTransId="{EF4382C4-CD27-4BF1-8733-BBF96E81CDAD}" sibTransId="{1B90BADB-B8D7-4473-8319-ACB1F8614F80}"/>
    <dgm:cxn modelId="{759337F8-32AF-4EA8-8220-6B7CF6266470}" type="presParOf" srcId="{E7274563-70FB-4A6B-9DDA-66678BD650F5}" destId="{16A05262-3E40-4CF6-B67F-EF07C514461B}" srcOrd="0" destOrd="0" presId="urn:microsoft.com/office/officeart/2005/8/layout/hierarchy3"/>
    <dgm:cxn modelId="{7EA27915-FD6C-4532-8105-B61CCF18943F}" type="presParOf" srcId="{16A05262-3E40-4CF6-B67F-EF07C514461B}" destId="{3392EA65-6264-4DAD-AAB2-3DC3BB2BF452}" srcOrd="0" destOrd="0" presId="urn:microsoft.com/office/officeart/2005/8/layout/hierarchy3"/>
    <dgm:cxn modelId="{4A4B9ABC-5E2E-4A7B-8F74-3A2C3FD44859}" type="presParOf" srcId="{3392EA65-6264-4DAD-AAB2-3DC3BB2BF452}" destId="{DE0F5698-E383-4EEE-9748-E205AFC9CD54}" srcOrd="0" destOrd="0" presId="urn:microsoft.com/office/officeart/2005/8/layout/hierarchy3"/>
    <dgm:cxn modelId="{B86ED7A2-F8BA-450D-B1EA-D0DE2F0BCC4C}" type="presParOf" srcId="{3392EA65-6264-4DAD-AAB2-3DC3BB2BF452}" destId="{6DE14631-3B57-4328-9F80-924D78EEEA4E}" srcOrd="1" destOrd="0" presId="urn:microsoft.com/office/officeart/2005/8/layout/hierarchy3"/>
    <dgm:cxn modelId="{2A00E8EC-B39E-4275-9CAC-F8C1DE65BAEE}" type="presParOf" srcId="{16A05262-3E40-4CF6-B67F-EF07C514461B}" destId="{5BD2F657-5876-4184-BB76-3FD7DB370419}" srcOrd="1" destOrd="0" presId="urn:microsoft.com/office/officeart/2005/8/layout/hierarchy3"/>
    <dgm:cxn modelId="{B0D3C50B-FBD3-4592-BC62-DCF1485F3738}" type="presParOf" srcId="{5BD2F657-5876-4184-BB76-3FD7DB370419}" destId="{3C57D29B-D544-4074-AD6F-FCF612F05658}" srcOrd="0" destOrd="0" presId="urn:microsoft.com/office/officeart/2005/8/layout/hierarchy3"/>
    <dgm:cxn modelId="{9734EF7A-3F62-42A8-83EB-16470228DC69}" type="presParOf" srcId="{5BD2F657-5876-4184-BB76-3FD7DB370419}" destId="{A38FBE33-DDBF-4AA7-8B3D-6952064A245F}" srcOrd="1" destOrd="0" presId="urn:microsoft.com/office/officeart/2005/8/layout/hierarchy3"/>
    <dgm:cxn modelId="{6F143B23-B60B-457E-9DCB-22C784B01E2C}" type="presParOf" srcId="{5BD2F657-5876-4184-BB76-3FD7DB370419}" destId="{597A8EFC-DA04-481D-A7AF-23E5331E70E1}" srcOrd="2" destOrd="0" presId="urn:microsoft.com/office/officeart/2005/8/layout/hierarchy3"/>
    <dgm:cxn modelId="{FD92ECEF-3088-4DD6-BFBD-800ED3075BEF}" type="presParOf" srcId="{5BD2F657-5876-4184-BB76-3FD7DB370419}" destId="{745979CB-8DB7-4E5E-9EE6-CBD1E0203027}" srcOrd="3" destOrd="0" presId="urn:microsoft.com/office/officeart/2005/8/layout/hierarchy3"/>
    <dgm:cxn modelId="{D357F2DB-01E6-4F08-BE68-6556A8404225}" type="presParOf" srcId="{E7274563-70FB-4A6B-9DDA-66678BD650F5}" destId="{401F8457-58B8-40CA-95AC-7D084664D819}" srcOrd="1" destOrd="0" presId="urn:microsoft.com/office/officeart/2005/8/layout/hierarchy3"/>
    <dgm:cxn modelId="{98ABF089-3510-4FED-86A3-33FA31516B60}" type="presParOf" srcId="{401F8457-58B8-40CA-95AC-7D084664D819}" destId="{AC17E558-B594-45E1-B045-085582EF5406}" srcOrd="0" destOrd="0" presId="urn:microsoft.com/office/officeart/2005/8/layout/hierarchy3"/>
    <dgm:cxn modelId="{A8BD9C3B-B365-49E2-94CE-CC246FCA46FB}" type="presParOf" srcId="{AC17E558-B594-45E1-B045-085582EF5406}" destId="{FE1E6615-8DB8-4ECF-B609-302E20B5A776}" srcOrd="0" destOrd="0" presId="urn:microsoft.com/office/officeart/2005/8/layout/hierarchy3"/>
    <dgm:cxn modelId="{F7627B74-E754-4583-BDEB-A4348DBB1F91}" type="presParOf" srcId="{AC17E558-B594-45E1-B045-085582EF5406}" destId="{955B7575-06A0-4E07-B737-B4E5395DBD00}" srcOrd="1" destOrd="0" presId="urn:microsoft.com/office/officeart/2005/8/layout/hierarchy3"/>
    <dgm:cxn modelId="{B88DA847-3733-4CE2-B7A3-3176191F0C0A}" type="presParOf" srcId="{401F8457-58B8-40CA-95AC-7D084664D819}" destId="{706E0A3E-13FF-410B-84A4-BC93F9020119}" srcOrd="1" destOrd="0" presId="urn:microsoft.com/office/officeart/2005/8/layout/hierarchy3"/>
    <dgm:cxn modelId="{6FB3C0E6-82DE-4D69-9CE2-D10781B196C7}" type="presParOf" srcId="{706E0A3E-13FF-410B-84A4-BC93F9020119}" destId="{65AE6BE3-0493-4C8D-AD26-FED90A0168AD}" srcOrd="0" destOrd="0" presId="urn:microsoft.com/office/officeart/2005/8/layout/hierarchy3"/>
    <dgm:cxn modelId="{B318AD27-1F01-4223-92FD-49B14BE52172}" type="presParOf" srcId="{706E0A3E-13FF-410B-84A4-BC93F9020119}" destId="{3594BF43-9190-419F-877C-2E080966FBC6}" srcOrd="1" destOrd="0" presId="urn:microsoft.com/office/officeart/2005/8/layout/hierarchy3"/>
    <dgm:cxn modelId="{23D5AE7D-5135-423D-8805-BFB4976FF87D}" type="presParOf" srcId="{706E0A3E-13FF-410B-84A4-BC93F9020119}" destId="{1AFBD308-1441-49A4-98AE-65E5338EEEF7}" srcOrd="2" destOrd="0" presId="urn:microsoft.com/office/officeart/2005/8/layout/hierarchy3"/>
    <dgm:cxn modelId="{54C88329-1C54-407F-BC75-009DBB6F1503}" type="presParOf" srcId="{706E0A3E-13FF-410B-84A4-BC93F9020119}" destId="{4DF5AA4D-9705-4F16-B416-C85FDE3A9E8F}" srcOrd="3" destOrd="0" presId="urn:microsoft.com/office/officeart/2005/8/layout/hierarchy3"/>
    <dgm:cxn modelId="{9C42AD6A-39A6-42CB-B761-A1E66C4D6110}" type="presParOf" srcId="{E7274563-70FB-4A6B-9DDA-66678BD650F5}" destId="{75C3AF7A-86E6-4453-ABBF-E3664E1D273C}" srcOrd="2" destOrd="0" presId="urn:microsoft.com/office/officeart/2005/8/layout/hierarchy3"/>
    <dgm:cxn modelId="{9D3FDF59-E36A-4E4E-BFAB-7BF6DF85714D}" type="presParOf" srcId="{75C3AF7A-86E6-4453-ABBF-E3664E1D273C}" destId="{4BD6C11F-B918-453B-A498-580754A27C5F}" srcOrd="0" destOrd="0" presId="urn:microsoft.com/office/officeart/2005/8/layout/hierarchy3"/>
    <dgm:cxn modelId="{C46378E1-FE70-4BEC-B139-CB6F3CAA3DE7}" type="presParOf" srcId="{4BD6C11F-B918-453B-A498-580754A27C5F}" destId="{B512CA59-9F49-4747-AF3D-68CE816E8316}" srcOrd="0" destOrd="0" presId="urn:microsoft.com/office/officeart/2005/8/layout/hierarchy3"/>
    <dgm:cxn modelId="{A49BA035-870A-4C85-ACE4-CBDD45461AE3}" type="presParOf" srcId="{4BD6C11F-B918-453B-A498-580754A27C5F}" destId="{F6BC4CAC-7388-4316-9B39-96EF869AD016}" srcOrd="1" destOrd="0" presId="urn:microsoft.com/office/officeart/2005/8/layout/hierarchy3"/>
    <dgm:cxn modelId="{E5E49901-2C30-4BA6-B75F-E6CC0D0AC82F}" type="presParOf" srcId="{75C3AF7A-86E6-4453-ABBF-E3664E1D273C}" destId="{B29D0839-7172-4D0A-8D81-27886E3786A8}" srcOrd="1" destOrd="0" presId="urn:microsoft.com/office/officeart/2005/8/layout/hierarchy3"/>
    <dgm:cxn modelId="{386CEC1F-A787-4FCD-B1B1-2CFFD5E530C6}" type="presParOf" srcId="{B29D0839-7172-4D0A-8D81-27886E3786A8}" destId="{CFB97095-83FA-4C7B-B14B-8AD5557DC9DE}" srcOrd="0" destOrd="0" presId="urn:microsoft.com/office/officeart/2005/8/layout/hierarchy3"/>
    <dgm:cxn modelId="{295831F2-C73C-4010-9D7E-7710FCFC8F75}" type="presParOf" srcId="{B29D0839-7172-4D0A-8D81-27886E3786A8}" destId="{3850A15B-1033-4206-A3E6-64F3EE95F84F}" srcOrd="1" destOrd="0" presId="urn:microsoft.com/office/officeart/2005/8/layout/hierarchy3"/>
    <dgm:cxn modelId="{C47C7F34-4757-4F6B-82A5-438A0DEF4DA2}" type="presParOf" srcId="{B29D0839-7172-4D0A-8D81-27886E3786A8}" destId="{47ED3F0B-34DD-4DB0-9A5C-E0E7BF37F6C1}" srcOrd="2" destOrd="0" presId="urn:microsoft.com/office/officeart/2005/8/layout/hierarchy3"/>
    <dgm:cxn modelId="{B7985813-0608-46EA-9C51-7C06F4404330}" type="presParOf" srcId="{B29D0839-7172-4D0A-8D81-27886E3786A8}" destId="{0D231C7B-6E34-43F9-96B3-560ECBD3D913}"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D974C-4F71-4480-BFD2-2280E2DB8AC7}">
      <dsp:nvSpPr>
        <dsp:cNvPr id="0" name=""/>
        <dsp:cNvSpPr/>
      </dsp:nvSpPr>
      <dsp:spPr>
        <a:xfrm>
          <a:off x="0" y="497173"/>
          <a:ext cx="2503884" cy="612920"/>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N°1</a:t>
          </a:r>
          <a:endParaRPr lang="es-CL" sz="2400" b="1" kern="1200" dirty="0">
            <a:solidFill>
              <a:schemeClr val="tx1"/>
            </a:solidFill>
            <a:latin typeface="Arial" panose="020B0604020202020204" pitchFamily="34" charset="0"/>
            <a:cs typeface="Arial" panose="020B0604020202020204" pitchFamily="34" charset="0"/>
          </a:endParaRPr>
        </a:p>
      </dsp:txBody>
      <dsp:txXfrm>
        <a:off x="17952" y="515125"/>
        <a:ext cx="2467980" cy="577016"/>
      </dsp:txXfrm>
    </dsp:sp>
    <dsp:sp modelId="{3664E637-DC97-4323-A99E-61C0CD451FDC}">
      <dsp:nvSpPr>
        <dsp:cNvPr id="0" name=""/>
        <dsp:cNvSpPr/>
      </dsp:nvSpPr>
      <dsp:spPr>
        <a:xfrm>
          <a:off x="250388" y="1110094"/>
          <a:ext cx="258051" cy="1132405"/>
        </a:xfrm>
        <a:custGeom>
          <a:avLst/>
          <a:gdLst/>
          <a:ahLst/>
          <a:cxnLst/>
          <a:rect l="0" t="0" r="0" b="0"/>
          <a:pathLst>
            <a:path>
              <a:moveTo>
                <a:pt x="0" y="0"/>
              </a:moveTo>
              <a:lnTo>
                <a:pt x="0" y="1132405"/>
              </a:lnTo>
              <a:lnTo>
                <a:pt x="258051" y="113240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F3B31F-4C0A-46DF-809E-2AB90749CD47}">
      <dsp:nvSpPr>
        <dsp:cNvPr id="0" name=""/>
        <dsp:cNvSpPr/>
      </dsp:nvSpPr>
      <dsp:spPr>
        <a:xfrm>
          <a:off x="508439" y="1569235"/>
          <a:ext cx="5148221" cy="1346528"/>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a:t>
          </a:r>
          <a:r>
            <a:rPr lang="es-CL" altLang="es-CL" sz="2000" kern="12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kern="1200" dirty="0" smtClean="0">
              <a:latin typeface="Arial" panose="020B0604020202020204" pitchFamily="34" charset="0"/>
              <a:cs typeface="Arial" panose="020B0604020202020204" pitchFamily="34" charset="0"/>
            </a:rPr>
            <a:t>”.</a:t>
          </a:r>
          <a:endParaRPr lang="es-CL" altLang="es-CL" sz="2000" kern="1200" dirty="0">
            <a:latin typeface="Arial" panose="020B0604020202020204" pitchFamily="34" charset="0"/>
            <a:cs typeface="Arial" panose="020B0604020202020204" pitchFamily="34" charset="0"/>
          </a:endParaRPr>
        </a:p>
      </dsp:txBody>
      <dsp:txXfrm>
        <a:off x="547877" y="1608673"/>
        <a:ext cx="5069345" cy="1267652"/>
      </dsp:txXfrm>
    </dsp:sp>
    <dsp:sp modelId="{30802369-FAA6-4B5A-B196-7F89B99601BE}">
      <dsp:nvSpPr>
        <dsp:cNvPr id="0" name=""/>
        <dsp:cNvSpPr/>
      </dsp:nvSpPr>
      <dsp:spPr>
        <a:xfrm>
          <a:off x="250388" y="1110094"/>
          <a:ext cx="258051" cy="2532336"/>
        </a:xfrm>
        <a:custGeom>
          <a:avLst/>
          <a:gdLst/>
          <a:ahLst/>
          <a:cxnLst/>
          <a:rect l="0" t="0" r="0" b="0"/>
          <a:pathLst>
            <a:path>
              <a:moveTo>
                <a:pt x="0" y="0"/>
              </a:moveTo>
              <a:lnTo>
                <a:pt x="0" y="2532336"/>
              </a:lnTo>
              <a:lnTo>
                <a:pt x="258051" y="253233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F5496-07E3-4E56-9A7D-5AA70D2C66ED}">
      <dsp:nvSpPr>
        <dsp:cNvPr id="0" name=""/>
        <dsp:cNvSpPr/>
      </dsp:nvSpPr>
      <dsp:spPr>
        <a:xfrm>
          <a:off x="508439" y="3302338"/>
          <a:ext cx="2244453" cy="68018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latin typeface="Arial" panose="020B0604020202020204" pitchFamily="34" charset="0"/>
              <a:cs typeface="Arial" panose="020B0604020202020204" pitchFamily="34" charset="0"/>
            </a:rPr>
            <a:t>Ejemplo</a:t>
          </a:r>
          <a:endParaRPr lang="es-CL" sz="2400" b="1" kern="1200" dirty="0">
            <a:latin typeface="Arial" panose="020B0604020202020204" pitchFamily="34" charset="0"/>
            <a:cs typeface="Arial" panose="020B0604020202020204" pitchFamily="34" charset="0"/>
          </a:endParaRPr>
        </a:p>
      </dsp:txBody>
      <dsp:txXfrm>
        <a:off x="528361" y="3322260"/>
        <a:ext cx="2204609" cy="640340"/>
      </dsp:txXfrm>
    </dsp:sp>
    <dsp:sp modelId="{8E7546B4-8CEC-4823-83C6-097583566DB2}">
      <dsp:nvSpPr>
        <dsp:cNvPr id="0" name=""/>
        <dsp:cNvSpPr/>
      </dsp:nvSpPr>
      <dsp:spPr>
        <a:xfrm>
          <a:off x="5880286" y="569741"/>
          <a:ext cx="2747611" cy="615719"/>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N°3</a:t>
          </a:r>
          <a:endParaRPr lang="es-CL" sz="2400" b="1" kern="1200" dirty="0">
            <a:solidFill>
              <a:schemeClr val="tx1"/>
            </a:solidFill>
            <a:latin typeface="Arial" panose="020B0604020202020204" pitchFamily="34" charset="0"/>
            <a:cs typeface="Arial" panose="020B0604020202020204" pitchFamily="34" charset="0"/>
          </a:endParaRPr>
        </a:p>
      </dsp:txBody>
      <dsp:txXfrm>
        <a:off x="5898320" y="587775"/>
        <a:ext cx="2711543" cy="579651"/>
      </dsp:txXfrm>
    </dsp:sp>
    <dsp:sp modelId="{91D8439A-2F4A-4B7F-B050-1187A01224D5}">
      <dsp:nvSpPr>
        <dsp:cNvPr id="0" name=""/>
        <dsp:cNvSpPr/>
      </dsp:nvSpPr>
      <dsp:spPr>
        <a:xfrm>
          <a:off x="6155047" y="1185460"/>
          <a:ext cx="274761" cy="963426"/>
        </a:xfrm>
        <a:custGeom>
          <a:avLst/>
          <a:gdLst/>
          <a:ahLst/>
          <a:cxnLst/>
          <a:rect l="0" t="0" r="0" b="0"/>
          <a:pathLst>
            <a:path>
              <a:moveTo>
                <a:pt x="0" y="0"/>
              </a:moveTo>
              <a:lnTo>
                <a:pt x="0" y="963426"/>
              </a:lnTo>
              <a:lnTo>
                <a:pt x="274761" y="96342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0B0058-554B-45A1-8817-1127F4C662C7}">
      <dsp:nvSpPr>
        <dsp:cNvPr id="0" name=""/>
        <dsp:cNvSpPr/>
      </dsp:nvSpPr>
      <dsp:spPr>
        <a:xfrm>
          <a:off x="6429808" y="1572034"/>
          <a:ext cx="4558402" cy="1153705"/>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CL" altLang="es-CL" sz="16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CL" altLang="es-CL" sz="2000" kern="1200" dirty="0" smtClean="0">
              <a:latin typeface="Arial" panose="020B0604020202020204" pitchFamily="34" charset="0"/>
              <a:cs typeface="Arial" panose="020B0604020202020204" pitchFamily="34" charset="0"/>
            </a:rPr>
            <a:t>“Emplear</a:t>
          </a:r>
          <a:r>
            <a:rPr lang="es-CL" altLang="es-CL" sz="2000" kern="1200" dirty="0">
              <a:latin typeface="Arial" panose="020B0604020202020204" pitchFamily="34" charset="0"/>
              <a:cs typeface="Arial" panose="020B0604020202020204" pitchFamily="34" charset="0"/>
            </a:rPr>
            <a:t>, bajo cualquier forma, dinero o </a:t>
          </a:r>
          <a:r>
            <a:rPr lang="es-CL" altLang="es-CL" sz="2000" u="sng" kern="1200" dirty="0">
              <a:latin typeface="Arial" panose="020B0604020202020204" pitchFamily="34" charset="0"/>
              <a:cs typeface="Arial" panose="020B0604020202020204" pitchFamily="34" charset="0"/>
            </a:rPr>
            <a:t>bienes</a:t>
          </a:r>
          <a:r>
            <a:rPr lang="es-CL" altLang="es-CL" sz="2000" kern="1200" dirty="0">
              <a:latin typeface="Arial" panose="020B0604020202020204" pitchFamily="34" charset="0"/>
              <a:cs typeface="Arial" panose="020B0604020202020204" pitchFamily="34" charset="0"/>
            </a:rPr>
            <a:t> de la </a:t>
          </a:r>
          <a:r>
            <a:rPr lang="es-CL" altLang="es-CL" sz="2000" u="sng" kern="1200" dirty="0">
              <a:latin typeface="Arial" panose="020B0604020202020204" pitchFamily="34" charset="0"/>
              <a:cs typeface="Arial" panose="020B0604020202020204" pitchFamily="34" charset="0"/>
            </a:rPr>
            <a:t>institución</a:t>
          </a:r>
          <a:r>
            <a:rPr lang="es-CL" altLang="es-CL" sz="2000" kern="1200" dirty="0">
              <a:latin typeface="Arial" panose="020B0604020202020204" pitchFamily="34" charset="0"/>
              <a:cs typeface="Arial" panose="020B0604020202020204" pitchFamily="34" charset="0"/>
            </a:rPr>
            <a:t>, en provecho propio o de </a:t>
          </a:r>
          <a:r>
            <a:rPr lang="es-CL" altLang="es-CL" sz="2000" u="sng" kern="1200" dirty="0">
              <a:latin typeface="Arial" panose="020B0604020202020204" pitchFamily="34" charset="0"/>
              <a:cs typeface="Arial" panose="020B0604020202020204" pitchFamily="34" charset="0"/>
            </a:rPr>
            <a:t>terceros</a:t>
          </a:r>
          <a:r>
            <a:rPr lang="es-CL" altLang="es-CL" sz="2000" kern="1200" dirty="0" smtClean="0">
              <a:latin typeface="Arial" panose="020B0604020202020204" pitchFamily="34" charset="0"/>
              <a:cs typeface="Arial" panose="020B0604020202020204" pitchFamily="34" charset="0"/>
            </a:rPr>
            <a:t>”.</a:t>
          </a:r>
          <a:endParaRPr lang="es-CL" sz="2000" kern="12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kern="1200" dirty="0"/>
        </a:p>
      </dsp:txBody>
      <dsp:txXfrm>
        <a:off x="6463599" y="1605825"/>
        <a:ext cx="4490820" cy="1086123"/>
      </dsp:txXfrm>
    </dsp:sp>
    <dsp:sp modelId="{D695A21F-7DAA-40D0-8A5D-1C963B1B352E}">
      <dsp:nvSpPr>
        <dsp:cNvPr id="0" name=""/>
        <dsp:cNvSpPr/>
      </dsp:nvSpPr>
      <dsp:spPr>
        <a:xfrm>
          <a:off x="6155047" y="1185460"/>
          <a:ext cx="274761" cy="2280815"/>
        </a:xfrm>
        <a:custGeom>
          <a:avLst/>
          <a:gdLst/>
          <a:ahLst/>
          <a:cxnLst/>
          <a:rect l="0" t="0" r="0" b="0"/>
          <a:pathLst>
            <a:path>
              <a:moveTo>
                <a:pt x="0" y="0"/>
              </a:moveTo>
              <a:lnTo>
                <a:pt x="0" y="2280815"/>
              </a:lnTo>
              <a:lnTo>
                <a:pt x="274761" y="228081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2C9960-0AF4-45AF-A37F-9FC22C2B5ED9}">
      <dsp:nvSpPr>
        <dsp:cNvPr id="0" name=""/>
        <dsp:cNvSpPr/>
      </dsp:nvSpPr>
      <dsp:spPr>
        <a:xfrm>
          <a:off x="6429808" y="3112314"/>
          <a:ext cx="2507224" cy="70792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1" kern="1200" dirty="0" smtClean="0">
              <a:latin typeface="Arial" panose="020B0604020202020204" pitchFamily="34" charset="0"/>
              <a:cs typeface="Arial" panose="020B0604020202020204" pitchFamily="34" charset="0"/>
            </a:rPr>
            <a:t>Ejemplo</a:t>
          </a:r>
        </a:p>
        <a:p>
          <a:pPr marL="0" lvl="0" algn="ctr" defTabSz="444500">
            <a:lnSpc>
              <a:spcPct val="90000"/>
            </a:lnSpc>
            <a:spcBef>
              <a:spcPct val="0"/>
            </a:spcBef>
            <a:spcAft>
              <a:spcPct val="35000"/>
            </a:spcAft>
            <a:buNone/>
          </a:pPr>
          <a:endParaRPr lang="es-CL" sz="1000" kern="1200" dirty="0"/>
        </a:p>
      </dsp:txBody>
      <dsp:txXfrm>
        <a:off x="6450542" y="3133048"/>
        <a:ext cx="2465756" cy="666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F5698-E383-4EEE-9748-E205AFC9CD54}">
      <dsp:nvSpPr>
        <dsp:cNvPr id="0" name=""/>
        <dsp:cNvSpPr/>
      </dsp:nvSpPr>
      <dsp:spPr>
        <a:xfrm>
          <a:off x="8662" y="554978"/>
          <a:ext cx="2874212" cy="632247"/>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N°4 </a:t>
          </a:r>
          <a:endParaRPr lang="es-CL" sz="2400" b="1" kern="1200" dirty="0">
            <a:solidFill>
              <a:schemeClr val="tx1"/>
            </a:solidFill>
            <a:latin typeface="Arial" panose="020B0604020202020204" pitchFamily="34" charset="0"/>
            <a:cs typeface="Arial" panose="020B0604020202020204" pitchFamily="34" charset="0"/>
          </a:endParaRPr>
        </a:p>
      </dsp:txBody>
      <dsp:txXfrm>
        <a:off x="27180" y="573496"/>
        <a:ext cx="2837176" cy="595211"/>
      </dsp:txXfrm>
    </dsp:sp>
    <dsp:sp modelId="{3C57D29B-D544-4074-AD6F-FCF612F05658}">
      <dsp:nvSpPr>
        <dsp:cNvPr id="0" name=""/>
        <dsp:cNvSpPr/>
      </dsp:nvSpPr>
      <dsp:spPr>
        <a:xfrm>
          <a:off x="296083" y="1187226"/>
          <a:ext cx="287421" cy="1230820"/>
        </a:xfrm>
        <a:custGeom>
          <a:avLst/>
          <a:gdLst/>
          <a:ahLst/>
          <a:cxnLst/>
          <a:rect l="0" t="0" r="0" b="0"/>
          <a:pathLst>
            <a:path>
              <a:moveTo>
                <a:pt x="0" y="0"/>
              </a:moveTo>
              <a:lnTo>
                <a:pt x="0" y="1230820"/>
              </a:lnTo>
              <a:lnTo>
                <a:pt x="287421"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8FBE33-DDBF-4AA7-8B3D-6952064A245F}">
      <dsp:nvSpPr>
        <dsp:cNvPr id="0" name=""/>
        <dsp:cNvSpPr/>
      </dsp:nvSpPr>
      <dsp:spPr>
        <a:xfrm>
          <a:off x="583505" y="1597499"/>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sz="1600" kern="1200" dirty="0"/>
        </a:p>
      </dsp:txBody>
      <dsp:txXfrm>
        <a:off x="631571" y="1645565"/>
        <a:ext cx="2529618" cy="1544962"/>
      </dsp:txXfrm>
    </dsp:sp>
    <dsp:sp modelId="{597A8EFC-DA04-481D-A7AF-23E5331E70E1}">
      <dsp:nvSpPr>
        <dsp:cNvPr id="0" name=""/>
        <dsp:cNvSpPr/>
      </dsp:nvSpPr>
      <dsp:spPr>
        <a:xfrm>
          <a:off x="296083" y="1187226"/>
          <a:ext cx="287421" cy="2787209"/>
        </a:xfrm>
        <a:custGeom>
          <a:avLst/>
          <a:gdLst/>
          <a:ahLst/>
          <a:cxnLst/>
          <a:rect l="0" t="0" r="0" b="0"/>
          <a:pathLst>
            <a:path>
              <a:moveTo>
                <a:pt x="0" y="0"/>
              </a:moveTo>
              <a:lnTo>
                <a:pt x="0" y="2787209"/>
              </a:lnTo>
              <a:lnTo>
                <a:pt x="287421" y="2787209"/>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5979CB-8DB7-4E5E-9EE6-CBD1E0203027}">
      <dsp:nvSpPr>
        <dsp:cNvPr id="0" name=""/>
        <dsp:cNvSpPr/>
      </dsp:nvSpPr>
      <dsp:spPr>
        <a:xfrm>
          <a:off x="583505" y="3648867"/>
          <a:ext cx="2216448" cy="651136"/>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dirty="0" smtClean="0">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b="1" kern="1200" dirty="0" smtClean="0">
              <a:latin typeface="Arial" panose="020B0604020202020204" pitchFamily="34" charset="0"/>
              <a:cs typeface="Arial" panose="020B0604020202020204" pitchFamily="34" charset="0"/>
            </a:rPr>
            <a:t>Ejemplo</a:t>
          </a:r>
          <a:endParaRPr lang="es-CL" sz="2000" b="1" kern="1200" dirty="0" smtClean="0">
            <a:latin typeface="Arial" panose="020B0604020202020204" pitchFamily="34" charset="0"/>
            <a:cs typeface="Arial" panose="020B0604020202020204" pitchFamily="34" charset="0"/>
          </a:endParaRPr>
        </a:p>
        <a:p>
          <a:pPr marL="0" lvl="0" algn="ctr" defTabSz="533400">
            <a:lnSpc>
              <a:spcPct val="90000"/>
            </a:lnSpc>
            <a:spcBef>
              <a:spcPct val="0"/>
            </a:spcBef>
            <a:spcAft>
              <a:spcPct val="35000"/>
            </a:spcAft>
            <a:buNone/>
          </a:pPr>
          <a:endParaRPr lang="es-CL" sz="1200" kern="1200" dirty="0"/>
        </a:p>
      </dsp:txBody>
      <dsp:txXfrm>
        <a:off x="602576" y="3667938"/>
        <a:ext cx="2178306" cy="612994"/>
      </dsp:txXfrm>
    </dsp:sp>
    <dsp:sp modelId="{FE1E6615-8DB8-4ECF-B609-302E20B5A776}">
      <dsp:nvSpPr>
        <dsp:cNvPr id="0" name=""/>
        <dsp:cNvSpPr/>
      </dsp:nvSpPr>
      <dsp:spPr>
        <a:xfrm>
          <a:off x="3703421" y="554978"/>
          <a:ext cx="2963553" cy="594995"/>
        </a:xfrm>
        <a:prstGeom prst="roundRect">
          <a:avLst>
            <a:gd name="adj" fmla="val 10000"/>
          </a:avLst>
        </a:prstGeom>
        <a:solidFill>
          <a:schemeClr val="accent2">
            <a:shade val="80000"/>
            <a:hueOff val="259796"/>
            <a:satOff val="-11129"/>
            <a:lumOff val="15349"/>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solidFill>
                <a:schemeClr val="tx1"/>
              </a:solidFill>
              <a:latin typeface="Arial" panose="020B0604020202020204" pitchFamily="34" charset="0"/>
              <a:cs typeface="Arial" panose="020B0604020202020204" pitchFamily="34" charset="0"/>
            </a:rPr>
            <a:t>N°5</a:t>
          </a:r>
          <a:endParaRPr lang="es-CL" sz="2400" b="1" kern="1200" dirty="0">
            <a:solidFill>
              <a:schemeClr val="tx1"/>
            </a:solidFill>
            <a:latin typeface="Arial" panose="020B0604020202020204" pitchFamily="34" charset="0"/>
            <a:cs typeface="Arial" panose="020B0604020202020204" pitchFamily="34" charset="0"/>
          </a:endParaRPr>
        </a:p>
      </dsp:txBody>
      <dsp:txXfrm>
        <a:off x="3720848" y="572405"/>
        <a:ext cx="2928699" cy="560141"/>
      </dsp:txXfrm>
    </dsp:sp>
    <dsp:sp modelId="{65AE6BE3-0493-4C8D-AD26-FED90A0168AD}">
      <dsp:nvSpPr>
        <dsp:cNvPr id="0" name=""/>
        <dsp:cNvSpPr/>
      </dsp:nvSpPr>
      <dsp:spPr>
        <a:xfrm>
          <a:off x="3999777" y="1149973"/>
          <a:ext cx="296355" cy="1230820"/>
        </a:xfrm>
        <a:custGeom>
          <a:avLst/>
          <a:gdLst/>
          <a:ahLst/>
          <a:cxnLst/>
          <a:rect l="0" t="0" r="0" b="0"/>
          <a:pathLst>
            <a:path>
              <a:moveTo>
                <a:pt x="0" y="0"/>
              </a:moveTo>
              <a:lnTo>
                <a:pt x="0" y="1230820"/>
              </a:lnTo>
              <a:lnTo>
                <a:pt x="296355"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4BF43-9190-419F-877C-2E080966FBC6}">
      <dsp:nvSpPr>
        <dsp:cNvPr id="0" name=""/>
        <dsp:cNvSpPr/>
      </dsp:nvSpPr>
      <dsp:spPr>
        <a:xfrm>
          <a:off x="4296132" y="1560246"/>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sp:txBody>
      <dsp:txXfrm>
        <a:off x="4344198" y="1608312"/>
        <a:ext cx="2529618" cy="1544962"/>
      </dsp:txXfrm>
    </dsp:sp>
    <dsp:sp modelId="{1AFBD308-1441-49A4-98AE-65E5338EEEF7}">
      <dsp:nvSpPr>
        <dsp:cNvPr id="0" name=""/>
        <dsp:cNvSpPr/>
      </dsp:nvSpPr>
      <dsp:spPr>
        <a:xfrm>
          <a:off x="3999777" y="1149973"/>
          <a:ext cx="296355" cy="2770995"/>
        </a:xfrm>
        <a:custGeom>
          <a:avLst/>
          <a:gdLst/>
          <a:ahLst/>
          <a:cxnLst/>
          <a:rect l="0" t="0" r="0" b="0"/>
          <a:pathLst>
            <a:path>
              <a:moveTo>
                <a:pt x="0" y="0"/>
              </a:moveTo>
              <a:lnTo>
                <a:pt x="0" y="2770995"/>
              </a:lnTo>
              <a:lnTo>
                <a:pt x="296355" y="277099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F5AA4D-9705-4F16-B416-C85FDE3A9E8F}">
      <dsp:nvSpPr>
        <dsp:cNvPr id="0" name=""/>
        <dsp:cNvSpPr/>
      </dsp:nvSpPr>
      <dsp:spPr>
        <a:xfrm>
          <a:off x="4296132" y="3611614"/>
          <a:ext cx="2537000" cy="618708"/>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Dictamen CGR</a:t>
          </a:r>
          <a:endParaRPr lang="es-CL" sz="2000" b="1" kern="1200" dirty="0">
            <a:latin typeface="Arial" panose="020B0604020202020204" pitchFamily="34" charset="0"/>
            <a:cs typeface="Arial" panose="020B0604020202020204" pitchFamily="34" charset="0"/>
          </a:endParaRPr>
        </a:p>
      </dsp:txBody>
      <dsp:txXfrm>
        <a:off x="4314253" y="3629735"/>
        <a:ext cx="2500758" cy="582466"/>
      </dsp:txXfrm>
    </dsp:sp>
    <dsp:sp modelId="{B512CA59-9F49-4747-AF3D-68CE816E8316}">
      <dsp:nvSpPr>
        <dsp:cNvPr id="0" name=""/>
        <dsp:cNvSpPr/>
      </dsp:nvSpPr>
      <dsp:spPr>
        <a:xfrm>
          <a:off x="7487522" y="554978"/>
          <a:ext cx="3157038" cy="581915"/>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solidFill>
                <a:schemeClr val="tx1"/>
              </a:solidFill>
              <a:latin typeface="Arial" panose="020B0604020202020204" pitchFamily="34" charset="0"/>
              <a:cs typeface="Arial" panose="020B0604020202020204" pitchFamily="34" charset="0"/>
            </a:rPr>
            <a:t>N° 6</a:t>
          </a:r>
          <a:endParaRPr lang="es-CL" sz="2000" b="1" kern="1200" dirty="0">
            <a:solidFill>
              <a:schemeClr val="tx1"/>
            </a:solidFill>
            <a:latin typeface="Arial" panose="020B0604020202020204" pitchFamily="34" charset="0"/>
            <a:cs typeface="Arial" panose="020B0604020202020204" pitchFamily="34" charset="0"/>
          </a:endParaRPr>
        </a:p>
      </dsp:txBody>
      <dsp:txXfrm>
        <a:off x="7504566" y="572022"/>
        <a:ext cx="3122950" cy="547827"/>
      </dsp:txXfrm>
    </dsp:sp>
    <dsp:sp modelId="{CFB97095-83FA-4C7B-B14B-8AD5557DC9DE}">
      <dsp:nvSpPr>
        <dsp:cNvPr id="0" name=""/>
        <dsp:cNvSpPr/>
      </dsp:nvSpPr>
      <dsp:spPr>
        <a:xfrm>
          <a:off x="7803226" y="1136893"/>
          <a:ext cx="315703" cy="1433717"/>
        </a:xfrm>
        <a:custGeom>
          <a:avLst/>
          <a:gdLst/>
          <a:ahLst/>
          <a:cxnLst/>
          <a:rect l="0" t="0" r="0" b="0"/>
          <a:pathLst>
            <a:path>
              <a:moveTo>
                <a:pt x="0" y="0"/>
              </a:moveTo>
              <a:lnTo>
                <a:pt x="0" y="1433717"/>
              </a:lnTo>
              <a:lnTo>
                <a:pt x="315703" y="143371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50A15B-1033-4206-A3E6-64F3EE95F84F}">
      <dsp:nvSpPr>
        <dsp:cNvPr id="0" name=""/>
        <dsp:cNvSpPr/>
      </dsp:nvSpPr>
      <dsp:spPr>
        <a:xfrm>
          <a:off x="8118930" y="1547167"/>
          <a:ext cx="3343263" cy="2046887"/>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kern="1200" dirty="0">
            <a:latin typeface="Arial" panose="020B0604020202020204" pitchFamily="34" charset="0"/>
            <a:cs typeface="Arial" panose="020B0604020202020204" pitchFamily="34" charset="0"/>
          </a:endParaRPr>
        </a:p>
      </dsp:txBody>
      <dsp:txXfrm>
        <a:off x="8178881" y="1607118"/>
        <a:ext cx="3223361" cy="1926985"/>
      </dsp:txXfrm>
    </dsp:sp>
    <dsp:sp modelId="{47ED3F0B-34DD-4DB0-9A5C-E0E7BF37F6C1}">
      <dsp:nvSpPr>
        <dsp:cNvPr id="0" name=""/>
        <dsp:cNvSpPr/>
      </dsp:nvSpPr>
      <dsp:spPr>
        <a:xfrm>
          <a:off x="7803226" y="1136893"/>
          <a:ext cx="1077512" cy="2921188"/>
        </a:xfrm>
        <a:custGeom>
          <a:avLst/>
          <a:gdLst/>
          <a:ahLst/>
          <a:cxnLst/>
          <a:rect l="0" t="0" r="0" b="0"/>
          <a:pathLst>
            <a:path>
              <a:moveTo>
                <a:pt x="0" y="0"/>
              </a:moveTo>
              <a:lnTo>
                <a:pt x="0" y="2921188"/>
              </a:lnTo>
              <a:lnTo>
                <a:pt x="1077512" y="2921188"/>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231C7B-6E34-43F9-96B3-560ECBD3D913}">
      <dsp:nvSpPr>
        <dsp:cNvPr id="0" name=""/>
        <dsp:cNvSpPr/>
      </dsp:nvSpPr>
      <dsp:spPr>
        <a:xfrm>
          <a:off x="8880739" y="3778234"/>
          <a:ext cx="1619405" cy="559695"/>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Ejemplo</a:t>
          </a:r>
          <a:endParaRPr lang="es-MX" sz="2000" b="1" kern="1200" dirty="0">
            <a:latin typeface="Arial" panose="020B0604020202020204" pitchFamily="34" charset="0"/>
            <a:cs typeface="Arial" panose="020B0604020202020204" pitchFamily="34" charset="0"/>
          </a:endParaRPr>
        </a:p>
      </dsp:txBody>
      <dsp:txXfrm>
        <a:off x="8897132" y="3794627"/>
        <a:ext cx="1586619" cy="5269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8/2/2023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55650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008557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8698" y="449942"/>
            <a:ext cx="2152536" cy="24805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2074" y="21711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168" y="637226"/>
            <a:ext cx="1678906" cy="229325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3532074" y="667462"/>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27 </a:t>
            </a:r>
            <a:r>
              <a:rPr lang="es-MX" sz="2000" dirty="0" smtClean="0">
                <a:latin typeface="Arial" panose="020B0604020202020204" pitchFamily="34" charset="0"/>
                <a:cs typeface="Arial" panose="020B0604020202020204" pitchFamily="34" charset="0"/>
              </a:rPr>
              <a:t>de julio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5241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32597" y="0"/>
            <a:ext cx="10058400" cy="1078173"/>
          </a:xfrm>
        </p:spPr>
        <p:txBody>
          <a:bodyPr>
            <a:normAutofit/>
          </a:bodyPr>
          <a:lstStyle/>
          <a:p>
            <a:pPr algn="ctr"/>
            <a:r>
              <a:rPr lang="es-MX" sz="4000" dirty="0" smtClean="0">
                <a:latin typeface="Arial" panose="020B0604020202020204" pitchFamily="34" charset="0"/>
                <a:cs typeface="Arial" panose="020B0604020202020204" pitchFamily="34" charset="0"/>
              </a:rPr>
              <a:t>IDEAS GENERALES</a:t>
            </a:r>
            <a:endParaRPr lang="en-US" sz="4000" dirty="0">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932597" y="1603707"/>
            <a:ext cx="10818125" cy="4024313"/>
          </a:xfrm>
        </p:spPr>
        <p:txBody>
          <a:bodyPr>
            <a:normAutofit/>
          </a:bodyPr>
          <a:lstStyle/>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C</a:t>
            </a:r>
            <a:r>
              <a:rPr lang="es-MX" dirty="0" smtClean="0">
                <a:solidFill>
                  <a:schemeClr val="tx1"/>
                </a:solidFill>
                <a:latin typeface="Arial" panose="020B0604020202020204" pitchFamily="34" charset="0"/>
                <a:cs typeface="Arial" panose="020B0604020202020204" pitchFamily="34" charset="0"/>
              </a:rPr>
              <a:t>omprende desde el artículo 1° al 9° de la CPR.</a:t>
            </a:r>
          </a:p>
          <a:p>
            <a:pPr marL="457200" indent="-457200" algn="just">
              <a:buFont typeface="+mj-lt"/>
              <a:buAutoNum type="arabicPeriod"/>
            </a:pPr>
            <a:r>
              <a:rPr lang="es-MX" dirty="0" smtClean="0">
                <a:solidFill>
                  <a:schemeClr val="tx1"/>
                </a:solidFill>
                <a:latin typeface="Arial" panose="020B0604020202020204" pitchFamily="34" charset="0"/>
                <a:cs typeface="Arial" panose="020B0604020202020204" pitchFamily="34" charset="0"/>
              </a:rPr>
              <a:t>Contiene los principios fundamentales que orientan el ordenamiento constitucional.</a:t>
            </a:r>
          </a:p>
          <a:p>
            <a:pPr marL="457200" indent="-457200" algn="just">
              <a:buFont typeface="+mj-lt"/>
              <a:buAutoNum type="arabicPeriod"/>
            </a:pPr>
            <a:r>
              <a:rPr lang="es-MX" dirty="0" smtClean="0">
                <a:solidFill>
                  <a:schemeClr val="tx1"/>
                </a:solidFill>
                <a:latin typeface="Arial" panose="020B0604020202020204" pitchFamily="34" charset="0"/>
                <a:cs typeface="Arial" panose="020B0604020202020204" pitchFamily="34" charset="0"/>
              </a:rPr>
              <a:t>Los principios contenidos en este capítulo, iluminan el texto constitucional y son claves para interpretar de manera correcta la Constitución.</a:t>
            </a:r>
          </a:p>
          <a:p>
            <a:pPr marL="457200" indent="-457200" algn="just">
              <a:buFont typeface="+mj-lt"/>
              <a:buAutoNum type="arabicPeriod"/>
            </a:pPr>
            <a:r>
              <a:rPr lang="es-MX" dirty="0" smtClean="0">
                <a:solidFill>
                  <a:schemeClr val="tx1"/>
                </a:solidFill>
                <a:latin typeface="Arial" panose="020B0604020202020204" pitchFamily="34" charset="0"/>
                <a:cs typeface="Arial" panose="020B0604020202020204" pitchFamily="34" charset="0"/>
              </a:rPr>
              <a:t>Si entra en contradicción una norma, principio o valor de la CPR con una disposición del Capítulo 1°, primará esta última por su carácter fundamental. </a:t>
            </a:r>
          </a:p>
          <a:p>
            <a:pPr marL="457200" indent="-457200" algn="just">
              <a:buFont typeface="+mj-lt"/>
              <a:buAutoNum type="arabicPeriod"/>
            </a:pPr>
            <a:r>
              <a:rPr lang="es-MX" dirty="0" smtClean="0">
                <a:solidFill>
                  <a:schemeClr val="tx1"/>
                </a:solidFill>
                <a:latin typeface="Arial" panose="020B0604020202020204" pitchFamily="34" charset="0"/>
                <a:cs typeface="Arial" panose="020B0604020202020204" pitchFamily="34" charset="0"/>
              </a:rPr>
              <a:t>Frente a la contradicción entre principios y valores contenidos en el capítulo 1°,  primará un orden de prelación, que comenzará con el artículo 1°.</a:t>
            </a:r>
          </a:p>
          <a:p>
            <a:pPr marL="457200" indent="-457200" algn="just">
              <a:buFont typeface="+mj-lt"/>
              <a:buAutoNum type="arabicPeriod"/>
            </a:pPr>
            <a:r>
              <a:rPr lang="es-MX" dirty="0" smtClean="0">
                <a:solidFill>
                  <a:schemeClr val="tx1"/>
                </a:solidFill>
                <a:latin typeface="Arial" panose="020B0604020202020204" pitchFamily="34" charset="0"/>
                <a:cs typeface="Arial" panose="020B0604020202020204" pitchFamily="34" charset="0"/>
              </a:rPr>
              <a:t>Al interpretarse la Constitución (determinar su sentido y alcance) no se puede prescindir del Capítulo I.</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8085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1°</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LAS PERSONAS, LA FAMILIA, SOCIEDAD Y EL ESTADO.</a:t>
            </a:r>
            <a:endParaRPr lang="en-US" b="1" dirty="0"/>
          </a:p>
        </p:txBody>
      </p:sp>
    </p:spTree>
    <p:extLst>
      <p:ext uri="{BB962C8B-B14F-4D97-AF65-F5344CB8AC3E}">
        <p14:creationId xmlns:p14="http://schemas.microsoft.com/office/powerpoint/2010/main" val="147929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00836" y="369225"/>
            <a:ext cx="10058400" cy="1090612"/>
          </a:xfrm>
        </p:spPr>
        <p:txBody>
          <a:bodyPr>
            <a:normAutofit fontScale="90000"/>
          </a:bodyPr>
          <a:lstStyle/>
          <a:p>
            <a:pPr algn="ctr"/>
            <a:r>
              <a:rPr lang="es-MX" sz="3600" dirty="0" smtClean="0">
                <a:latin typeface="Arial" panose="020B0604020202020204" pitchFamily="34" charset="0"/>
                <a:cs typeface="Arial" panose="020B0604020202020204" pitchFamily="34" charset="0"/>
              </a:rPr>
              <a:t>ARTÍCULO 1</a:t>
            </a:r>
            <a:br>
              <a:rPr lang="es-MX" sz="3600" dirty="0" smtClean="0">
                <a:latin typeface="Arial" panose="020B0604020202020204" pitchFamily="34" charset="0"/>
                <a:cs typeface="Arial" panose="020B0604020202020204" pitchFamily="34" charset="0"/>
              </a:rPr>
            </a:br>
            <a:r>
              <a:rPr lang="es-MX" sz="4400" b="1" dirty="0" smtClean="0">
                <a:latin typeface="Arial" panose="020B0604020202020204" pitchFamily="34" charset="0"/>
                <a:cs typeface="Arial" panose="020B0604020202020204" pitchFamily="34" charset="0"/>
              </a:rPr>
              <a:t>LAS PERSONAS</a:t>
            </a:r>
            <a:endParaRPr lang="en-US" sz="4400" b="1" dirty="0">
              <a:latin typeface="Arial" panose="020B0604020202020204" pitchFamily="34" charset="0"/>
              <a:cs typeface="Arial" panose="020B0604020202020204" pitchFamily="34" charset="0"/>
            </a:endParaRPr>
          </a:p>
        </p:txBody>
      </p:sp>
      <p:sp>
        <p:nvSpPr>
          <p:cNvPr id="3" name="Rectángulo 2"/>
          <p:cNvSpPr/>
          <p:nvPr/>
        </p:nvSpPr>
        <p:spPr>
          <a:xfrm>
            <a:off x="1505804" y="1584827"/>
            <a:ext cx="9330520" cy="461665"/>
          </a:xfrm>
          <a:prstGeom prst="rect">
            <a:avLst/>
          </a:prstGeom>
          <a:noFill/>
          <a:ln w="25400">
            <a:solidFill>
              <a:schemeClr val="tx1"/>
            </a:solidFill>
          </a:ln>
        </p:spPr>
        <p:txBody>
          <a:bodyPr wrap="square">
            <a:spAutoFit/>
          </a:bodyPr>
          <a:lstStyle/>
          <a:p>
            <a:r>
              <a:rPr lang="es-MX" sz="2400" dirty="0" smtClean="0">
                <a:solidFill>
                  <a:srgbClr val="000000"/>
                </a:solidFill>
                <a:latin typeface="Arial" panose="020B0604020202020204" pitchFamily="34" charset="0"/>
                <a:cs typeface="Arial" panose="020B0604020202020204" pitchFamily="34" charset="0"/>
              </a:rPr>
              <a:t>“Las </a:t>
            </a:r>
            <a:r>
              <a:rPr lang="es-MX" sz="2400" u="sng" dirty="0">
                <a:solidFill>
                  <a:srgbClr val="000000"/>
                </a:solidFill>
                <a:latin typeface="Arial" panose="020B0604020202020204" pitchFamily="34" charset="0"/>
                <a:cs typeface="Arial" panose="020B0604020202020204" pitchFamily="34" charset="0"/>
              </a:rPr>
              <a:t>personas</a:t>
            </a:r>
            <a:r>
              <a:rPr lang="es-MX" sz="2400" dirty="0">
                <a:solidFill>
                  <a:srgbClr val="000000"/>
                </a:solidFill>
                <a:latin typeface="Arial" panose="020B0604020202020204" pitchFamily="34" charset="0"/>
                <a:cs typeface="Arial" panose="020B0604020202020204" pitchFamily="34" charset="0"/>
              </a:rPr>
              <a:t> nacen </a:t>
            </a:r>
            <a:r>
              <a:rPr lang="es-MX" sz="2400" u="sng" dirty="0">
                <a:solidFill>
                  <a:srgbClr val="000000"/>
                </a:solidFill>
                <a:latin typeface="Arial" panose="020B0604020202020204" pitchFamily="34" charset="0"/>
                <a:cs typeface="Arial" panose="020B0604020202020204" pitchFamily="34" charset="0"/>
              </a:rPr>
              <a:t>libres</a:t>
            </a:r>
            <a:r>
              <a:rPr lang="es-MX" sz="2400" dirty="0">
                <a:solidFill>
                  <a:srgbClr val="000000"/>
                </a:solidFill>
                <a:latin typeface="Arial" panose="020B0604020202020204" pitchFamily="34" charset="0"/>
                <a:cs typeface="Arial" panose="020B0604020202020204" pitchFamily="34" charset="0"/>
              </a:rPr>
              <a:t> e i</a:t>
            </a:r>
            <a:r>
              <a:rPr lang="es-MX" sz="2400" u="sng" dirty="0">
                <a:solidFill>
                  <a:srgbClr val="000000"/>
                </a:solidFill>
                <a:latin typeface="Arial" panose="020B0604020202020204" pitchFamily="34" charset="0"/>
                <a:cs typeface="Arial" panose="020B0604020202020204" pitchFamily="34" charset="0"/>
              </a:rPr>
              <a:t>guales</a:t>
            </a:r>
            <a:r>
              <a:rPr lang="es-MX" sz="2400" dirty="0">
                <a:solidFill>
                  <a:srgbClr val="000000"/>
                </a:solidFill>
                <a:latin typeface="Arial" panose="020B0604020202020204" pitchFamily="34" charset="0"/>
                <a:cs typeface="Arial" panose="020B0604020202020204" pitchFamily="34" charset="0"/>
              </a:rPr>
              <a:t> en </a:t>
            </a:r>
            <a:r>
              <a:rPr lang="es-MX" sz="2400" u="sng" dirty="0">
                <a:solidFill>
                  <a:srgbClr val="000000"/>
                </a:solidFill>
                <a:latin typeface="Arial" panose="020B0604020202020204" pitchFamily="34" charset="0"/>
                <a:cs typeface="Arial" panose="020B0604020202020204" pitchFamily="34" charset="0"/>
              </a:rPr>
              <a:t>dignidad</a:t>
            </a:r>
            <a:r>
              <a:rPr lang="es-MX" sz="2400" dirty="0">
                <a:solidFill>
                  <a:srgbClr val="000000"/>
                </a:solidFill>
                <a:latin typeface="Arial" panose="020B0604020202020204" pitchFamily="34" charset="0"/>
                <a:cs typeface="Arial" panose="020B0604020202020204" pitchFamily="34" charset="0"/>
              </a:rPr>
              <a:t> y </a:t>
            </a:r>
            <a:r>
              <a:rPr lang="es-MX" sz="2400" u="sng" dirty="0" smtClean="0">
                <a:solidFill>
                  <a:srgbClr val="000000"/>
                </a:solidFill>
                <a:latin typeface="Arial" panose="020B0604020202020204" pitchFamily="34" charset="0"/>
                <a:cs typeface="Arial" panose="020B0604020202020204" pitchFamily="34" charset="0"/>
              </a:rPr>
              <a:t>derechos</a:t>
            </a:r>
            <a:r>
              <a:rPr lang="es-MX" sz="2400" dirty="0" smtClean="0">
                <a:solidFill>
                  <a:srgbClr val="000000"/>
                </a:solidFill>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1364776" y="2253238"/>
            <a:ext cx="9330520" cy="424731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Personas:</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carácter genérico (hombres y mujeres, cualquier edad y condición).</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Libertad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En un sentido amplio, decidir hacer o no algo según inteligencia y voluntad.</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Igualdad</a:t>
            </a:r>
            <a:r>
              <a:rPr lang="es-MX" b="1" dirty="0" smtClean="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2 dimensiones, eliminar discriminación arbitraria e intervenir para corregir las desigualdades.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Dignidad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Respeto que merece toda persona, impidiendo que sea coaccionada física o mentalmente y discriminada.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Derechos de la persona:</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Sólo respecto de aquellos derivados de la naturaleza.</a:t>
            </a:r>
          </a:p>
          <a:p>
            <a:endParaRPr lang="es-MX" dirty="0"/>
          </a:p>
          <a:p>
            <a:endParaRPr lang="en-US" dirty="0"/>
          </a:p>
        </p:txBody>
      </p:sp>
      <p:sp>
        <p:nvSpPr>
          <p:cNvPr id="5" name="Rectángulo 4"/>
          <p:cNvSpPr/>
          <p:nvPr/>
        </p:nvSpPr>
        <p:spPr>
          <a:xfrm>
            <a:off x="9999260" y="2666729"/>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767805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82472" y="371431"/>
            <a:ext cx="10058400" cy="1449387"/>
          </a:xfrm>
        </p:spPr>
        <p:txBody>
          <a:bodyPr/>
          <a:lstStyle/>
          <a:p>
            <a:pPr algn="ctr"/>
            <a:r>
              <a:rPr lang="es-MX" sz="3200" dirty="0" smtClean="0">
                <a:latin typeface="Arial" panose="020B0604020202020204" pitchFamily="34" charset="0"/>
                <a:cs typeface="Arial" panose="020B0604020202020204" pitchFamily="34" charset="0"/>
              </a:rPr>
              <a:t>ARTÍCULO 1°</a:t>
            </a:r>
            <a:br>
              <a:rPr lang="es-MX" sz="3200"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LA FAMILIA</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2161330" y="2029963"/>
            <a:ext cx="7438030" cy="461665"/>
          </a:xfrm>
          <a:prstGeom prst="rect">
            <a:avLst/>
          </a:prstGeom>
          <a:noFill/>
          <a:ln w="25400">
            <a:solidFill>
              <a:schemeClr val="tx1"/>
            </a:solidFill>
          </a:ln>
        </p:spPr>
        <p:txBody>
          <a:bodyPr wrap="square" rtlCol="0">
            <a:spAutoFit/>
          </a:bodyPr>
          <a:lstStyle/>
          <a:p>
            <a:r>
              <a:rPr lang="es-MX" sz="2400" dirty="0" smtClean="0">
                <a:latin typeface="Arial" panose="020B0604020202020204" pitchFamily="34" charset="0"/>
                <a:cs typeface="Arial" panose="020B0604020202020204" pitchFamily="34" charset="0"/>
              </a:rPr>
              <a:t>“La </a:t>
            </a:r>
            <a:r>
              <a:rPr lang="es-MX" sz="2400" dirty="0">
                <a:latin typeface="Arial" panose="020B0604020202020204" pitchFamily="34" charset="0"/>
                <a:cs typeface="Arial" panose="020B0604020202020204" pitchFamily="34" charset="0"/>
              </a:rPr>
              <a:t>familia es el núcleo </a:t>
            </a:r>
            <a:r>
              <a:rPr lang="es-MX" sz="2400" u="sng" dirty="0">
                <a:latin typeface="Arial" panose="020B0604020202020204" pitchFamily="34" charset="0"/>
                <a:cs typeface="Arial" panose="020B0604020202020204" pitchFamily="34" charset="0"/>
              </a:rPr>
              <a:t>fundamental </a:t>
            </a:r>
            <a:r>
              <a:rPr lang="es-MX" sz="2400" dirty="0">
                <a:latin typeface="Arial" panose="020B0604020202020204" pitchFamily="34" charset="0"/>
                <a:cs typeface="Arial" panose="020B0604020202020204" pitchFamily="34" charset="0"/>
              </a:rPr>
              <a:t>de la </a:t>
            </a:r>
            <a:r>
              <a:rPr lang="es-MX" sz="2400" dirty="0" smtClean="0">
                <a:latin typeface="Arial" panose="020B0604020202020204" pitchFamily="34" charset="0"/>
                <a:cs typeface="Arial" panose="020B0604020202020204" pitchFamily="34" charset="0"/>
              </a:rPr>
              <a:t>sociedad”.</a:t>
            </a:r>
            <a:endParaRPr lang="es-MX" sz="2400" dirty="0">
              <a:latin typeface="Arial" panose="020B0604020202020204" pitchFamily="34" charset="0"/>
              <a:cs typeface="Arial" panose="020B0604020202020204" pitchFamily="34" charset="0"/>
            </a:endParaRPr>
          </a:p>
        </p:txBody>
      </p:sp>
      <p:sp>
        <p:nvSpPr>
          <p:cNvPr id="4" name="CuadroTexto 3"/>
          <p:cNvSpPr txBox="1"/>
          <p:nvPr/>
        </p:nvSpPr>
        <p:spPr>
          <a:xfrm>
            <a:off x="1135255" y="2875837"/>
            <a:ext cx="9330520" cy="2862322"/>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No existe un concepto </a:t>
            </a:r>
            <a:r>
              <a:rPr lang="es-MX" sz="1600" u="sng" dirty="0" smtClean="0">
                <a:latin typeface="Arial" panose="020B0604020202020204" pitchFamily="34" charset="0"/>
                <a:cs typeface="Arial" panose="020B0604020202020204" pitchFamily="34" charset="0"/>
              </a:rPr>
              <a:t>constitucional </a:t>
            </a:r>
            <a:r>
              <a:rPr lang="es-MX" sz="1600" dirty="0" smtClean="0">
                <a:latin typeface="Arial" panose="020B0604020202020204" pitchFamily="34" charset="0"/>
                <a:cs typeface="Arial" panose="020B0604020202020204" pitchFamily="34" charset="0"/>
              </a:rPr>
              <a:t>de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 todos los grupos que componen la sociedad, la familia es el mas importante.</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Concepto CC criticado, solo aplica al caso específico y es anacrónico.</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El constituyente protege a la familia en varias disposiciones. (Art. 19°, números 4°. 5° y 10°).</a:t>
            </a:r>
          </a:p>
          <a:p>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6" name="Rectángulo 5"/>
          <p:cNvSpPr/>
          <p:nvPr/>
        </p:nvSpPr>
        <p:spPr>
          <a:xfrm>
            <a:off x="9599360" y="3346592"/>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815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84101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09019" y="259308"/>
            <a:ext cx="10058400" cy="1166936"/>
          </a:xfrm>
        </p:spPr>
        <p:txBody>
          <a:body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GRUPOS INTERMEDIOS</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1668495" y="3009292"/>
            <a:ext cx="9330520" cy="384720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La C.P.R. admite los grupos intermedios, ya que es natural que las personas forme vínculos diferentes a los de su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no los crea, solo los reconoce y les da protección y autonomía.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Definición de grupos intermedios</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(José Luis CEA)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asume tres obligaciones frente a los grupos intermedios:</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Reconoce.</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Ampara.</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Garantiza autonomía.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566923" y="1664200"/>
            <a:ext cx="10929258"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Estado reconoce y ampara a los </a:t>
            </a:r>
            <a:r>
              <a:rPr lang="es-MX" sz="2400" u="sng" dirty="0">
                <a:solidFill>
                  <a:srgbClr val="000000"/>
                </a:solidFill>
                <a:latin typeface="Arial" panose="020B0604020202020204" pitchFamily="34" charset="0"/>
                <a:cs typeface="Arial" panose="020B0604020202020204" pitchFamily="34" charset="0"/>
              </a:rPr>
              <a:t>grupos intermedios </a:t>
            </a:r>
            <a:r>
              <a:rPr lang="es-MX" sz="2400" dirty="0">
                <a:solidFill>
                  <a:srgbClr val="000000"/>
                </a:solidFill>
                <a:latin typeface="Arial" panose="020B0604020202020204" pitchFamily="34" charset="0"/>
                <a:cs typeface="Arial" panose="020B0604020202020204" pitchFamily="34" charset="0"/>
              </a:rPr>
              <a:t>a través de los cuales se organiza y estructura la sociedad y les garantiza la adecuada autonomía para cumplir sus propios fines </a:t>
            </a:r>
            <a:r>
              <a:rPr lang="es-MX" sz="2400" dirty="0" smtClean="0">
                <a:solidFill>
                  <a:srgbClr val="000000"/>
                </a:solidFill>
                <a:latin typeface="Arial" panose="020B0604020202020204" pitchFamily="34" charset="0"/>
                <a:cs typeface="Arial" panose="020B0604020202020204" pitchFamily="34" charset="0"/>
              </a:rPr>
              <a:t>específicos”.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8834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931514" y="2376733"/>
            <a:ext cx="8580976" cy="280076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La idea es que el Estado no hará ni asumirá las tareas que los grupos intermedios puedan realizar, interviniendo solo cuando estos no quieran o no puedan lograr sus fines orientados al bien común.</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2.   Relación con el artículo 19 N° 21 de la CPR. (leer).</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3.   Es una norma de actuación estatal.</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222516"/>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PRINCIPIO DE SUBSIDARIEDAD</a:t>
            </a:r>
            <a:endParaRPr lang="en-US" sz="4000" b="1" dirty="0">
              <a:latin typeface="Arial" panose="020B0604020202020204" pitchFamily="34" charset="0"/>
              <a:cs typeface="Arial" panose="020B0604020202020204" pitchFamily="34" charset="0"/>
            </a:endParaRPr>
          </a:p>
        </p:txBody>
      </p:sp>
      <p:sp>
        <p:nvSpPr>
          <p:cNvPr id="6" name="Rectángulo 5"/>
          <p:cNvSpPr/>
          <p:nvPr/>
        </p:nvSpPr>
        <p:spPr>
          <a:xfrm>
            <a:off x="9911090" y="2707415"/>
            <a:ext cx="1742798"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Art.19</a:t>
            </a: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21 CPR</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6562721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368242" y="3129957"/>
            <a:ext cx="9330520" cy="310854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Primera parte contempla el principio de servicialidad, el Estado está para servir a la sociedad y no para satisfacer sus propios intereses.</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Bien Común: “creación de un conjunto de condiciones que permitan a todos y cada uno de los miembros que componen la comunidad nacional, acercarse, en la máxima medida posible, a su pleno desarrollo personal”. (Definición acta CENC).</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Se le asigna al Estado la tarea de orientar en dirección de promover el bien común.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744345" y="1657324"/>
            <a:ext cx="10929258" cy="1323439"/>
          </a:xfrm>
          <a:prstGeom prst="rect">
            <a:avLst/>
          </a:prstGeom>
          <a:ln w="25400">
            <a:solidFill>
              <a:schemeClr val="tx1"/>
            </a:solidFill>
          </a:ln>
        </p:spPr>
        <p:txBody>
          <a:bodyPr wrap="square">
            <a:spAutoFit/>
          </a:bodyPr>
          <a:lstStyle/>
          <a:p>
            <a:pPr algn="just"/>
            <a:r>
              <a:rPr lang="es-MX" sz="2000" dirty="0" smtClean="0">
                <a:latin typeface="Arial" panose="020B0604020202020204" pitchFamily="34" charset="0"/>
                <a:cs typeface="Arial" panose="020B0604020202020204" pitchFamily="34" charset="0"/>
              </a:rPr>
              <a:t>“El </a:t>
            </a:r>
            <a:r>
              <a:rPr lang="es-MX" sz="2000" dirty="0">
                <a:latin typeface="Arial" panose="020B0604020202020204" pitchFamily="34" charset="0"/>
                <a:cs typeface="Arial" panose="020B0604020202020204" pitchFamily="34" charset="0"/>
              </a:rPr>
              <a:t>Estado está al servicio de la persona humana y su finalidad es promover el bien común, para lo cual debe contribuir a crear las condiciones sociales que permitan a todos y a cada uno de los integrantes de la comunidad nacional su mayor realización espiritual y material posible, con pleno respeto a los derechos y garantías que esta Constitución </a:t>
            </a:r>
            <a:r>
              <a:rPr lang="es-MX" sz="2000" dirty="0" smtClean="0">
                <a:latin typeface="Arial" panose="020B0604020202020204" pitchFamily="34" charset="0"/>
                <a:cs typeface="Arial" panose="020B0604020202020204" pitchFamily="34" charset="0"/>
              </a:rPr>
              <a:t>establece”.</a:t>
            </a:r>
            <a:endParaRPr lang="en-US" sz="28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004302" y="341194"/>
            <a:ext cx="10058400" cy="1166936"/>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inciso 4</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FINES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4603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41828" y="2920341"/>
            <a:ext cx="10929258" cy="1323439"/>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“Es </a:t>
            </a:r>
            <a:r>
              <a:rPr lang="es-MX" sz="2000" dirty="0">
                <a:solidFill>
                  <a:srgbClr val="000000"/>
                </a:solidFill>
                <a:latin typeface="Arial" panose="020B0604020202020204" pitchFamily="34" charset="0"/>
                <a:cs typeface="Arial" panose="020B0604020202020204" pitchFamily="34" charset="0"/>
              </a:rPr>
              <a:t>deber del Estado resguardar la seguridad nacional, dar protección a la población y a la familia, propender al fortalecimiento de ésta, promover la integración armónica de todos los sectores de la Nación y asegurar el derecho de las personas a participar con igualdad de oportunidades en la vida </a:t>
            </a:r>
            <a:r>
              <a:rPr lang="es-MX" sz="2000" dirty="0" smtClean="0">
                <a:solidFill>
                  <a:srgbClr val="000000"/>
                </a:solidFill>
                <a:latin typeface="Arial" panose="020B0604020202020204" pitchFamily="34" charset="0"/>
                <a:cs typeface="Arial" panose="020B0604020202020204" pitchFamily="34" charset="0"/>
              </a:rPr>
              <a:t>nacional”.</a:t>
            </a:r>
            <a:endParaRPr lang="en-US" sz="20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627796"/>
            <a:ext cx="10058400" cy="1449387"/>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p>
          <a:p>
            <a:pPr algn="ct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40498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1277257" y="0"/>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
        <p:nvSpPr>
          <p:cNvPr id="6" name="CuadroTexto 5"/>
          <p:cNvSpPr txBox="1"/>
          <p:nvPr/>
        </p:nvSpPr>
        <p:spPr>
          <a:xfrm>
            <a:off x="1137529" y="1698810"/>
            <a:ext cx="9330520" cy="477053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Resguardar la seguridad nacional: De el se desprenden 3 objetivos, defensa nacional, estabilidad institucional y de carácter económico.</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Protección a la población y a la familia: Controlar y sancionar la delincuencia y adoptar medidas para prevenir riesgos.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Fortalecimiento de la institución familiar: Acciones positivas en beneficio de la familia.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Integración armónica de todos los sectores de la Nación: El Estado debe propiciar integración de grupos postergados. (Ej. Población indígena).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Asegurar  participación con igualdad de oportunidades en la vida nacional:  Rol activo del Estado para corregir las desigualdades sociales.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Estos deberes no son TAXATIVOS, a lo largo de la C.P.R.se advierten otros. (Art. 19 N° 8).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41507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3°</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FORMA DEL ESTADO DE CHILE.-</a:t>
            </a:r>
            <a:endParaRPr lang="en-US" b="1" dirty="0"/>
          </a:p>
        </p:txBody>
      </p:sp>
    </p:spTree>
    <p:extLst>
      <p:ext uri="{BB962C8B-B14F-4D97-AF65-F5344CB8AC3E}">
        <p14:creationId xmlns:p14="http://schemas.microsoft.com/office/powerpoint/2010/main" val="18892440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803694" y="2223158"/>
            <a:ext cx="6264323" cy="584775"/>
          </a:xfrm>
          <a:prstGeom prst="rect">
            <a:avLst/>
          </a:prstGeom>
          <a:noFill/>
          <a:ln w="25400">
            <a:solidFill>
              <a:schemeClr val="tx1"/>
            </a:solidFill>
          </a:ln>
        </p:spPr>
        <p:txBody>
          <a:bodyPr wrap="square" rtlCol="0">
            <a:spAutoFit/>
          </a:bodyPr>
          <a:lstStyle/>
          <a:p>
            <a:pPr algn="ctr"/>
            <a:r>
              <a:rPr lang="es-MX" sz="3200" dirty="0" smtClean="0">
                <a:latin typeface="Arial" panose="020B0604020202020204" pitchFamily="34" charset="0"/>
                <a:cs typeface="Arial" panose="020B0604020202020204" pitchFamily="34" charset="0"/>
              </a:rPr>
              <a:t>“El Estado de Chile es </a:t>
            </a:r>
            <a:r>
              <a:rPr lang="es-MX" sz="3200" u="sng" dirty="0" smtClean="0">
                <a:latin typeface="Arial" panose="020B0604020202020204" pitchFamily="34" charset="0"/>
                <a:cs typeface="Arial" panose="020B0604020202020204" pitchFamily="34" charset="0"/>
              </a:rPr>
              <a:t>unitario</a:t>
            </a:r>
            <a:r>
              <a:rPr lang="es-MX"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Título 4"/>
          <p:cNvSpPr>
            <a:spLocks noGrp="1"/>
          </p:cNvSpPr>
          <p:nvPr>
            <p:ph type="title" idx="4294967295"/>
          </p:nvPr>
        </p:nvSpPr>
        <p:spPr>
          <a:xfrm>
            <a:off x="1066801" y="477672"/>
            <a:ext cx="10058400" cy="973303"/>
          </a:xfrm>
        </p:spPr>
        <p:txBody>
          <a:bodyPr>
            <a:normAutofit/>
          </a:bodyPr>
          <a:lstStyle/>
          <a:p>
            <a:pPr algn="ctr"/>
            <a:r>
              <a:rPr lang="es-MX" sz="4400" dirty="0" smtClean="0">
                <a:latin typeface="Arial" panose="020B0604020202020204" pitchFamily="34" charset="0"/>
                <a:cs typeface="Arial" panose="020B0604020202020204" pitchFamily="34" charset="0"/>
              </a:rPr>
              <a:t>ARTÍCULO 3°, inciso primero</a:t>
            </a:r>
            <a:endParaRPr lang="en-US" sz="4400" dirty="0">
              <a:latin typeface="Arial" panose="020B0604020202020204" pitchFamily="34" charset="0"/>
              <a:cs typeface="Arial" panose="020B0604020202020204" pitchFamily="34" charset="0"/>
            </a:endParaRPr>
          </a:p>
        </p:txBody>
      </p:sp>
      <p:sp>
        <p:nvSpPr>
          <p:cNvPr id="8" name="CuadroTexto 7"/>
          <p:cNvSpPr txBox="1"/>
          <p:nvPr/>
        </p:nvSpPr>
        <p:spPr>
          <a:xfrm>
            <a:off x="1485766" y="3347824"/>
            <a:ext cx="8900180"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dirty="0" smtClean="0">
                <a:latin typeface="Arial" panose="020B0604020202020204" pitchFamily="34" charset="0"/>
                <a:cs typeface="Arial" panose="020B0604020202020204" pitchFamily="34" charset="0"/>
              </a:rPr>
              <a:t>Existencia de un OJ, órganos centrales, aplicables a todas las personas,  sobre la totalidad de las materias de competencia estatal.</a:t>
            </a:r>
            <a:endParaRPr lang="es-MX" dirty="0" smtClean="0">
              <a:solidFill>
                <a:srgbClr val="FF0000"/>
              </a:solidFill>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2242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103088" y="518615"/>
            <a:ext cx="10058400" cy="1042559"/>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segundo</a:t>
            </a:r>
            <a:endParaRPr lang="en-US" sz="4000" dirty="0">
              <a:latin typeface="Arial" panose="020B0604020202020204" pitchFamily="34" charset="0"/>
              <a:cs typeface="Arial" panose="020B0604020202020204" pitchFamily="34" charset="0"/>
            </a:endParaRPr>
          </a:p>
        </p:txBody>
      </p:sp>
      <p:sp>
        <p:nvSpPr>
          <p:cNvPr id="6" name="Rectángulo 5"/>
          <p:cNvSpPr/>
          <p:nvPr/>
        </p:nvSpPr>
        <p:spPr>
          <a:xfrm>
            <a:off x="1081316" y="1943466"/>
            <a:ext cx="10080172"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”La </a:t>
            </a:r>
            <a:r>
              <a:rPr lang="es-MX" sz="2400" dirty="0">
                <a:solidFill>
                  <a:srgbClr val="000000"/>
                </a:solidFill>
                <a:latin typeface="Arial" panose="020B0604020202020204" pitchFamily="34" charset="0"/>
                <a:cs typeface="Arial" panose="020B0604020202020204" pitchFamily="34" charset="0"/>
              </a:rPr>
              <a:t>administración del Estado será funcional y territorialmente descentralizada, o desconcentrada en su caso, de conformidad a la </a:t>
            </a:r>
            <a:r>
              <a:rPr lang="es-MX" sz="2400" dirty="0" smtClean="0">
                <a:solidFill>
                  <a:srgbClr val="000000"/>
                </a:solidFill>
                <a:latin typeface="Arial" panose="020B0604020202020204" pitchFamily="34" charset="0"/>
                <a:cs typeface="Arial" panose="020B0604020202020204" pitchFamily="34" charset="0"/>
              </a:rPr>
              <a:t>ley”</a:t>
            </a:r>
            <a:endParaRPr lang="en-US" sz="2400" dirty="0">
              <a:latin typeface="Arial" panose="020B0604020202020204" pitchFamily="34" charset="0"/>
              <a:cs typeface="Arial" panose="020B0604020202020204" pitchFamily="34" charset="0"/>
            </a:endParaRPr>
          </a:p>
        </p:txBody>
      </p:sp>
      <p:sp>
        <p:nvSpPr>
          <p:cNvPr id="8" name="CuadroTexto 7"/>
          <p:cNvSpPr txBox="1"/>
          <p:nvPr/>
        </p:nvSpPr>
        <p:spPr>
          <a:xfrm>
            <a:off x="1226458" y="3156755"/>
            <a:ext cx="9935029"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algn="just"/>
            <a:r>
              <a:rPr lang="es-MX" dirty="0" smtClean="0">
                <a:latin typeface="Arial" panose="020B0604020202020204" pitchFamily="34" charset="0"/>
                <a:cs typeface="Arial" panose="020B0604020202020204" pitchFamily="34" charset="0"/>
              </a:rPr>
              <a:t>Dice relación con los sistemas de organización administrativa del Estado de Chile, que deben hacerse por ley.</a:t>
            </a:r>
            <a:endParaRPr lang="es-MX" dirty="0" smtClean="0">
              <a:solidFill>
                <a:srgbClr val="FF0000"/>
              </a:solidFill>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22387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014484" y="655092"/>
            <a:ext cx="10058400" cy="841233"/>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tercero</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923768" y="1944090"/>
            <a:ext cx="10239831"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“Los </a:t>
            </a:r>
            <a:r>
              <a:rPr lang="es-MX" sz="2400" dirty="0">
                <a:solidFill>
                  <a:srgbClr val="000000"/>
                </a:solidFill>
                <a:latin typeface="Arial" panose="020B0604020202020204" pitchFamily="34" charset="0"/>
                <a:cs typeface="Arial" panose="020B0604020202020204" pitchFamily="34" charset="0"/>
              </a:rPr>
              <a:t>órganos del Estado promoverán el fortalecimiento de la regionalización del país y el desarrollo equitativo y solidario entre las regiones, provincias y comunas del territorio </a:t>
            </a:r>
            <a:r>
              <a:rPr lang="es-MX" sz="2400" dirty="0" smtClean="0">
                <a:solidFill>
                  <a:srgbClr val="000000"/>
                </a:solidFill>
                <a:latin typeface="Arial" panose="020B0604020202020204" pitchFamily="34" charset="0"/>
                <a:cs typeface="Arial" panose="020B0604020202020204" pitchFamily="34" charset="0"/>
              </a:rPr>
              <a:t>nacional”.</a:t>
            </a:r>
            <a:endParaRPr lang="en-US" sz="2400" dirty="0">
              <a:latin typeface="Arial" panose="020B0604020202020204" pitchFamily="34" charset="0"/>
              <a:cs typeface="Arial" panose="020B0604020202020204" pitchFamily="34" charset="0"/>
            </a:endParaRPr>
          </a:p>
        </p:txBody>
      </p:sp>
      <p:sp>
        <p:nvSpPr>
          <p:cNvPr id="6" name="CuadroTexto 5"/>
          <p:cNvSpPr txBox="1"/>
          <p:nvPr/>
        </p:nvSpPr>
        <p:spPr>
          <a:xfrm>
            <a:off x="1378423" y="3387466"/>
            <a:ext cx="9330520" cy="2523768"/>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busca fortalecer  la descentralización territorial para conferir atribuciones, funciones y recursos a los organismos regionales.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fondos: Fondo Nacional de Desarrollo Regional y el Fondo Común Municipal.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10510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4°</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dirty="0" smtClean="0"/>
              <a:t>FORMA Y TIPO DE GOBIERNO.-</a:t>
            </a:r>
            <a:endParaRPr lang="en-US" dirty="0"/>
          </a:p>
        </p:txBody>
      </p:sp>
    </p:spTree>
    <p:extLst>
      <p:ext uri="{BB962C8B-B14F-4D97-AF65-F5344CB8AC3E}">
        <p14:creationId xmlns:p14="http://schemas.microsoft.com/office/powerpoint/2010/main" val="20623152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075543" y="783549"/>
            <a:ext cx="8287657" cy="523220"/>
          </a:xfrm>
          <a:prstGeom prst="rect">
            <a:avLst/>
          </a:prstGeom>
          <a:ln w="25400">
            <a:solidFill>
              <a:schemeClr val="tx1"/>
            </a:solidFill>
          </a:ln>
        </p:spPr>
        <p:txBody>
          <a:bodyPr wrap="square">
            <a:spAutoFit/>
          </a:bodyPr>
          <a:lstStyle/>
          <a:p>
            <a:r>
              <a:rPr lang="es-MX" sz="2800" dirty="0">
                <a:solidFill>
                  <a:srgbClr val="000000"/>
                </a:solidFill>
                <a:latin typeface="Arial" panose="020B0604020202020204" pitchFamily="34" charset="0"/>
                <a:cs typeface="Arial" panose="020B0604020202020204" pitchFamily="34" charset="0"/>
              </a:rPr>
              <a:t>Artículo 4°.- </a:t>
            </a:r>
            <a:r>
              <a:rPr lang="es-MX" sz="2800" dirty="0" smtClean="0">
                <a:solidFill>
                  <a:srgbClr val="000000"/>
                </a:solidFill>
                <a:latin typeface="Arial" panose="020B0604020202020204" pitchFamily="34" charset="0"/>
                <a:cs typeface="Arial" panose="020B0604020202020204" pitchFamily="34" charset="0"/>
              </a:rPr>
              <a:t>“Chile </a:t>
            </a:r>
            <a:r>
              <a:rPr lang="es-MX" sz="2800" dirty="0">
                <a:solidFill>
                  <a:srgbClr val="000000"/>
                </a:solidFill>
                <a:latin typeface="Arial" panose="020B0604020202020204" pitchFamily="34" charset="0"/>
                <a:cs typeface="Arial" panose="020B0604020202020204" pitchFamily="34" charset="0"/>
              </a:rPr>
              <a:t>es una </a:t>
            </a:r>
            <a:r>
              <a:rPr lang="es-MX" sz="2800" u="sng" dirty="0">
                <a:latin typeface="Arial" panose="020B0604020202020204" pitchFamily="34" charset="0"/>
                <a:cs typeface="Arial" panose="020B0604020202020204" pitchFamily="34" charset="0"/>
              </a:rPr>
              <a:t>república</a:t>
            </a:r>
            <a:r>
              <a:rPr lang="es-MX" sz="2800" dirty="0">
                <a:latin typeface="Arial" panose="020B0604020202020204" pitchFamily="34" charset="0"/>
                <a:cs typeface="Arial" panose="020B0604020202020204" pitchFamily="34" charset="0"/>
              </a:rPr>
              <a:t> </a:t>
            </a:r>
            <a:r>
              <a:rPr lang="es-MX" sz="2800" u="sng" dirty="0" smtClean="0">
                <a:latin typeface="Arial" panose="020B0604020202020204" pitchFamily="34" charset="0"/>
                <a:cs typeface="Arial" panose="020B0604020202020204" pitchFamily="34" charset="0"/>
              </a:rPr>
              <a:t>democrática</a:t>
            </a:r>
            <a:r>
              <a:rPr lang="es-MX" sz="2800" dirty="0" smtClean="0">
                <a:solidFill>
                  <a:srgbClr val="000000"/>
                </a:solidFill>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5" name="CuadroTexto 4"/>
          <p:cNvSpPr txBox="1"/>
          <p:nvPr/>
        </p:nvSpPr>
        <p:spPr>
          <a:xfrm>
            <a:off x="1554111" y="1748909"/>
            <a:ext cx="9330520" cy="489364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sz="1600" u="sng"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República, del latín res publica (cosa pública). </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Contempla la separación de poderes y su máxima autoridad es elegida por los ciudadanos o por el parlamento por un periodo determinado. </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Tipo de gobierno de Chile es democrático representativo, ya que las autoridades políticas son elegidas directamente por el pueblo de manera temporal.</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Se dice que es esencialmente representativas puesto que en Chile existen mecanismos de democracia </a:t>
            </a:r>
            <a:r>
              <a:rPr lang="es-MX" dirty="0" err="1" smtClean="0">
                <a:latin typeface="Arial" panose="020B0604020202020204" pitchFamily="34" charset="0"/>
                <a:cs typeface="Arial" panose="020B0604020202020204" pitchFamily="34" charset="0"/>
              </a:rPr>
              <a:t>semirepresentativa</a:t>
            </a:r>
            <a:r>
              <a:rPr lang="es-MX" dirty="0" smtClean="0">
                <a:latin typeface="Arial" panose="020B0604020202020204" pitchFamily="34" charset="0"/>
                <a:cs typeface="Arial" panose="020B0604020202020204" pitchFamily="34" charset="0"/>
              </a:rPr>
              <a:t>, como son los plebiscitos comunales o el plebiscito para la reforma constitucional</a:t>
            </a: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34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5°</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smtClean="0"/>
          </a:p>
          <a:p>
            <a:r>
              <a:rPr lang="es-MX" dirty="0" smtClean="0"/>
              <a:t>SOBERANÍA.-</a:t>
            </a:r>
            <a:endParaRPr lang="en-US" dirty="0"/>
          </a:p>
        </p:txBody>
      </p:sp>
    </p:spTree>
    <p:extLst>
      <p:ext uri="{BB962C8B-B14F-4D97-AF65-F5344CB8AC3E}">
        <p14:creationId xmlns:p14="http://schemas.microsoft.com/office/powerpoint/2010/main" val="42923172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48711" y="449595"/>
            <a:ext cx="10058400" cy="11636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inciso primero, Parte 1</a:t>
            </a:r>
            <a:endParaRPr lang="en-US" sz="3200" dirty="0">
              <a:latin typeface="Arial" panose="020B0604020202020204" pitchFamily="34" charset="0"/>
              <a:cs typeface="Arial" panose="020B0604020202020204" pitchFamily="34" charset="0"/>
            </a:endParaRPr>
          </a:p>
        </p:txBody>
      </p:sp>
      <p:sp>
        <p:nvSpPr>
          <p:cNvPr id="5" name="Rectángulo 4"/>
          <p:cNvSpPr/>
          <p:nvPr/>
        </p:nvSpPr>
        <p:spPr>
          <a:xfrm>
            <a:off x="1963056" y="2030838"/>
            <a:ext cx="8570687" cy="523220"/>
          </a:xfrm>
          <a:prstGeom prst="rect">
            <a:avLst/>
          </a:prstGeom>
          <a:ln w="25400">
            <a:solidFill>
              <a:schemeClr val="tx1"/>
            </a:solidFill>
          </a:ln>
        </p:spPr>
        <p:txBody>
          <a:bodyPr wrap="square">
            <a:spAutoFit/>
          </a:bodyPr>
          <a:lstStyle/>
          <a:p>
            <a:r>
              <a:rPr lang="es-MX" dirty="0">
                <a:solidFill>
                  <a:srgbClr val="000000"/>
                </a:solidFill>
                <a:latin typeface="Courier New" panose="02070309020205020404" pitchFamily="49" charset="0"/>
              </a:rPr>
              <a:t> </a:t>
            </a:r>
            <a:r>
              <a:rPr lang="es-MX" sz="2800" dirty="0" smtClean="0">
                <a:solidFill>
                  <a:srgbClr val="000000"/>
                </a:solidFill>
                <a:latin typeface="Arial" panose="020B0604020202020204" pitchFamily="34" charset="0"/>
                <a:cs typeface="Arial" panose="020B0604020202020204" pitchFamily="34" charset="0"/>
              </a:rPr>
              <a:t>”La soberanía</a:t>
            </a:r>
            <a:r>
              <a:rPr lang="es-MX" sz="2800" dirty="0">
                <a:solidFill>
                  <a:srgbClr val="000000"/>
                </a:solidFill>
                <a:latin typeface="Arial" panose="020B0604020202020204" pitchFamily="34" charset="0"/>
                <a:cs typeface="Arial" panose="020B0604020202020204" pitchFamily="34" charset="0"/>
              </a:rPr>
              <a:t> reside esencialmente en la </a:t>
            </a:r>
            <a:r>
              <a:rPr lang="es-MX" sz="2800" dirty="0" smtClean="0">
                <a:solidFill>
                  <a:srgbClr val="000000"/>
                </a:solidFill>
                <a:latin typeface="Arial" panose="020B0604020202020204" pitchFamily="34" charset="0"/>
                <a:cs typeface="Arial" panose="020B0604020202020204" pitchFamily="34" charset="0"/>
              </a:rPr>
              <a:t>Nación”.</a:t>
            </a:r>
            <a:endParaRPr lang="en-US" sz="2800" dirty="0">
              <a:latin typeface="Arial" panose="020B0604020202020204" pitchFamily="34" charset="0"/>
              <a:cs typeface="Arial" panose="020B0604020202020204" pitchFamily="34" charset="0"/>
            </a:endParaRPr>
          </a:p>
        </p:txBody>
      </p:sp>
      <p:sp>
        <p:nvSpPr>
          <p:cNvPr id="6" name="CuadroTexto 5"/>
          <p:cNvSpPr txBox="1"/>
          <p:nvPr/>
        </p:nvSpPr>
        <p:spPr>
          <a:xfrm>
            <a:off x="1583140" y="3149085"/>
            <a:ext cx="9330520" cy="2831544"/>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Dice relación con quien es el titular de la soberanía.</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Nuestro texto constitucional optó por residir la soberanía en la </a:t>
            </a:r>
            <a:r>
              <a:rPr lang="es-MX" u="sng" dirty="0" smtClean="0">
                <a:latin typeface="Arial" panose="020B0604020202020204" pitchFamily="34" charset="0"/>
                <a:cs typeface="Arial" panose="020B0604020202020204" pitchFamily="34" charset="0"/>
              </a:rPr>
              <a:t>nación</a:t>
            </a:r>
            <a:r>
              <a:rPr lang="es-MX" dirty="0" smtClean="0">
                <a:latin typeface="Arial" panose="020B0604020202020204" pitchFamily="34" charset="0"/>
                <a:cs typeface="Arial" panose="020B0604020202020204" pitchFamily="34" charset="0"/>
              </a:rPr>
              <a:t> y no en el pueblo, ya que la soberanía reside en la totalidad de la sociedad.</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1597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63791" y="423080"/>
            <a:ext cx="10058400" cy="811172"/>
          </a:xfrm>
        </p:spPr>
        <p:txBody>
          <a:bodyPr>
            <a:normAutofit/>
          </a:bodyPr>
          <a:lstStyle/>
          <a:p>
            <a:pPr algn="ctr"/>
            <a:r>
              <a:rPr lang="es-MX" sz="4000" dirty="0" smtClean="0">
                <a:latin typeface="Arial" panose="020B0604020202020204" pitchFamily="34" charset="0"/>
                <a:cs typeface="Arial" panose="020B0604020202020204" pitchFamily="34" charset="0"/>
              </a:rPr>
              <a:t>ARTÍCULO 5°, </a:t>
            </a:r>
            <a:r>
              <a:rPr lang="es-MX" sz="3200" dirty="0" smtClean="0">
                <a:latin typeface="Arial" panose="020B0604020202020204" pitchFamily="34" charset="0"/>
                <a:cs typeface="Arial" panose="020B0604020202020204" pitchFamily="34" charset="0"/>
              </a:rPr>
              <a:t>inciso primero Parte 2</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327730" y="2070133"/>
            <a:ext cx="9330520" cy="547842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u="sng"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Dice relación con la forma como se ejercita la soberanía.</a:t>
            </a:r>
          </a:p>
          <a:p>
            <a:pPr marL="342900" indent="-342900">
              <a:buFont typeface="+mj-lt"/>
              <a:buAutoNum type="arabicPeriod"/>
            </a:pPr>
            <a:r>
              <a:rPr lang="es-MX" dirty="0" smtClean="0">
                <a:latin typeface="Arial" panose="020B0604020202020204" pitchFamily="34" charset="0"/>
                <a:cs typeface="Arial" panose="020B0604020202020204" pitchFamily="34" charset="0"/>
              </a:rPr>
              <a:t>Quien ejerce la soberanía es una fracción del pueblo (ciudadanía).</a:t>
            </a:r>
          </a:p>
          <a:p>
            <a:r>
              <a:rPr lang="es-MX" dirty="0" smtClean="0">
                <a:latin typeface="Arial" panose="020B0604020202020204" pitchFamily="34" charset="0"/>
                <a:cs typeface="Arial" panose="020B0604020202020204" pitchFamily="34" charset="0"/>
              </a:rPr>
              <a:t>       La soberanía se puede ejercer de manera directa e indirecta.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DIRECTA:</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elecciones periódicas.</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plebiscitos.</a:t>
            </a:r>
          </a:p>
          <a:p>
            <a:pPr marL="536575" indent="-274638">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INDIRECTA:</a:t>
            </a:r>
          </a:p>
          <a:p>
            <a:r>
              <a:rPr lang="es-MX" dirty="0" smtClean="0">
                <a:latin typeface="Arial" panose="020B0604020202020204" pitchFamily="34" charset="0"/>
                <a:cs typeface="Arial" panose="020B0604020202020204" pitchFamily="34" charset="0"/>
              </a:rPr>
              <a:t>     El poder es ejercido por autoridades que la Constitución establece.</a:t>
            </a:r>
          </a:p>
          <a:p>
            <a:endParaRPr lang="es-MX" dirty="0" smtClean="0">
              <a:latin typeface="Arial" panose="020B0604020202020204" pitchFamily="34" charset="0"/>
              <a:cs typeface="Arial" panose="020B0604020202020204" pitchFamily="34" charset="0"/>
            </a:endParaRPr>
          </a:p>
          <a:p>
            <a:pPr marL="273050" indent="-273050"/>
            <a:r>
              <a:rPr lang="es-MX" dirty="0" smtClean="0">
                <a:latin typeface="Arial" panose="020B0604020202020204" pitchFamily="34" charset="0"/>
                <a:cs typeface="Arial" panose="020B0604020202020204" pitchFamily="34" charset="0"/>
              </a:rPr>
              <a:t>3. Ejemplos: miembros del poder judicial,  ministros del TC, oficiales FFAA, Fiscales del MP</a:t>
            </a:r>
            <a:r>
              <a:rPr lang="es-MX" sz="1600" dirty="0" smtClean="0">
                <a:latin typeface="Arial" panose="020B0604020202020204" pitchFamily="34" charset="0"/>
                <a:cs typeface="Arial" panose="020B0604020202020204" pitchFamily="34" charset="0"/>
              </a:rPr>
              <a:t>.</a:t>
            </a:r>
          </a:p>
          <a:p>
            <a:pPr algn="ctr"/>
            <a:endParaRPr lang="es-MX" sz="1600" dirty="0" smtClean="0">
              <a:latin typeface="Arial" panose="020B0604020202020204" pitchFamily="34" charset="0"/>
              <a:cs typeface="Arial" panose="020B0604020202020204" pitchFamily="34" charset="0"/>
            </a:endParaRPr>
          </a:p>
          <a:p>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188762" y="1312979"/>
            <a:ext cx="9608457" cy="707886"/>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…“Su </a:t>
            </a:r>
            <a:r>
              <a:rPr lang="es-MX" sz="2000" dirty="0">
                <a:solidFill>
                  <a:srgbClr val="000000"/>
                </a:solidFill>
                <a:latin typeface="Arial" panose="020B0604020202020204" pitchFamily="34" charset="0"/>
                <a:cs typeface="Arial" panose="020B0604020202020204" pitchFamily="34" charset="0"/>
              </a:rPr>
              <a:t>ejercicio se realiza por el pueblo a través del plebiscito y de elecciones periódicas y, también, por las autoridades que esta Constitución </a:t>
            </a:r>
            <a:r>
              <a:rPr lang="es-MX" sz="2000" dirty="0" smtClean="0">
                <a:solidFill>
                  <a:srgbClr val="000000"/>
                </a:solidFill>
                <a:latin typeface="Arial" panose="020B0604020202020204" pitchFamily="34" charset="0"/>
                <a:cs typeface="Arial" panose="020B0604020202020204" pitchFamily="34" charset="0"/>
              </a:rPr>
              <a:t>establece”...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4084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2" y="133083"/>
            <a:ext cx="10058400" cy="15988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inciso primero Parte 3</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740060" y="3406147"/>
            <a:ext cx="9330520" cy="2431435"/>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Solo estarán revestida de autoridad e imperio aquellas autoridades que han recibido legítimamente el poder del pueblo y en la forma prevista en la </a:t>
            </a:r>
            <a:r>
              <a:rPr lang="es-MX" dirty="0" smtClean="0">
                <a:latin typeface="Arial" panose="020B0604020202020204" pitchFamily="34" charset="0"/>
                <a:cs typeface="Arial" panose="020B0604020202020204" pitchFamily="34" charset="0"/>
              </a:rPr>
              <a:t>CPR</a:t>
            </a:r>
            <a:r>
              <a:rPr lang="es-MX" dirty="0" smtClean="0">
                <a:latin typeface="Arial" panose="020B0604020202020204" pitchFamily="34" charset="0"/>
                <a:cs typeface="Arial" panose="020B0604020202020204" pitchFamily="34" charset="0"/>
              </a:rPr>
              <a:t>.</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Rectángulo 4"/>
          <p:cNvSpPr/>
          <p:nvPr/>
        </p:nvSpPr>
        <p:spPr>
          <a:xfrm>
            <a:off x="1859992" y="2091980"/>
            <a:ext cx="9090657" cy="954107"/>
          </a:xfrm>
          <a:prstGeom prst="rect">
            <a:avLst/>
          </a:prstGeom>
          <a:ln w="25400">
            <a:solidFill>
              <a:schemeClr val="tx1"/>
            </a:solidFill>
          </a:ln>
        </p:spPr>
        <p:txBody>
          <a:bodyPr wrap="square">
            <a:spAutoFit/>
          </a:bodyPr>
          <a:lstStyle/>
          <a:p>
            <a:pPr algn="just"/>
            <a:r>
              <a:rPr lang="es-MX" sz="2800" dirty="0" smtClean="0">
                <a:solidFill>
                  <a:srgbClr val="000000"/>
                </a:solidFill>
                <a:latin typeface="Arial" panose="020B0604020202020204" pitchFamily="34" charset="0"/>
                <a:cs typeface="Arial" panose="020B0604020202020204" pitchFamily="34" charset="0"/>
              </a:rPr>
              <a:t>“</a:t>
            </a:r>
            <a:r>
              <a:rPr lang="es-MX" sz="2800" dirty="0">
                <a:solidFill>
                  <a:srgbClr val="000000"/>
                </a:solidFill>
                <a:latin typeface="Arial" panose="020B0604020202020204" pitchFamily="34" charset="0"/>
                <a:cs typeface="Arial" panose="020B0604020202020204" pitchFamily="34" charset="0"/>
              </a:rPr>
              <a:t>N</a:t>
            </a:r>
            <a:r>
              <a:rPr lang="es-MX" sz="2800" dirty="0" smtClean="0">
                <a:solidFill>
                  <a:srgbClr val="000000"/>
                </a:solidFill>
                <a:latin typeface="Arial" panose="020B0604020202020204" pitchFamily="34" charset="0"/>
                <a:cs typeface="Arial" panose="020B0604020202020204" pitchFamily="34" charset="0"/>
              </a:rPr>
              <a:t>ingún sector del pueblo ni individuo alguno puede atribuirse su ejercicio”.</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9409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a:t>
            </a:r>
            <a:r>
              <a:rPr lang="es-MX" sz="3600" dirty="0">
                <a:latin typeface="Arial" panose="020B0604020202020204" pitchFamily="34" charset="0"/>
                <a:cs typeface="Arial" panose="020B0604020202020204" pitchFamily="34" charset="0"/>
              </a:rPr>
              <a:t>s</a:t>
            </a:r>
            <a:r>
              <a:rPr lang="es-MX" sz="3600" dirty="0" smtClean="0">
                <a:latin typeface="Arial" panose="020B0604020202020204" pitchFamily="34" charset="0"/>
                <a:cs typeface="Arial" panose="020B0604020202020204" pitchFamily="34" charset="0"/>
              </a:rPr>
              <a:t>egundo, parte 1</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496054" y="2851515"/>
            <a:ext cx="9330520" cy="3354765"/>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Se refiere a aquellos derechos que las personas son titulares puesto que emanan de la naturaleza humana y no por concesión de una norma positiva, por el mero hecho de ser persona.</a:t>
            </a:r>
          </a:p>
          <a:p>
            <a:pPr marL="342900" indent="-342900" algn="just">
              <a:buAutoNum type="arabicPeriod"/>
            </a:pPr>
            <a:endParaRPr lang="es-MX"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Ni el pueblo ni las autoridades pueden realizar actos que atenten contra los derechos humanos.</a:t>
            </a:r>
          </a:p>
          <a:p>
            <a:pPr marL="342900" indent="-342900" algn="jus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249310" y="1736582"/>
            <a:ext cx="1042017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ejercicio </a:t>
            </a:r>
            <a:r>
              <a:rPr lang="es-MX" sz="2400" dirty="0" smtClean="0">
                <a:solidFill>
                  <a:srgbClr val="000000"/>
                </a:solidFill>
                <a:latin typeface="Arial" panose="020B0604020202020204" pitchFamily="34" charset="0"/>
                <a:cs typeface="Arial" panose="020B0604020202020204" pitchFamily="34" charset="0"/>
              </a:rPr>
              <a:t>de la </a:t>
            </a:r>
            <a:r>
              <a:rPr lang="es-MX" sz="2400" dirty="0">
                <a:solidFill>
                  <a:srgbClr val="000000"/>
                </a:solidFill>
                <a:latin typeface="Arial" panose="020B0604020202020204" pitchFamily="34" charset="0"/>
                <a:cs typeface="Arial" panose="020B0604020202020204" pitchFamily="34" charset="0"/>
              </a:rPr>
              <a:t>soberanía reconoce como limitación el respeto a los derechos esenciales que emanan de la naturaleza </a:t>
            </a:r>
            <a:r>
              <a:rPr lang="es-MX" sz="2400" dirty="0" smtClean="0">
                <a:solidFill>
                  <a:srgbClr val="000000"/>
                </a:solidFill>
                <a:latin typeface="Arial" panose="020B0604020202020204" pitchFamily="34" charset="0"/>
                <a:cs typeface="Arial" panose="020B0604020202020204" pitchFamily="34" charset="0"/>
              </a:rPr>
              <a:t>humana”…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6087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8508" y="238908"/>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br>
              <a:rPr lang="es-MX" sz="4400"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696708" y="2906106"/>
            <a:ext cx="9330520" cy="332398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Se establece un doble deber para el Estado:</a:t>
            </a:r>
          </a:p>
          <a:p>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Respetar los derechos esenciales emanados de la naturaleza humana (actitud activa y no pasiva).</a:t>
            </a:r>
          </a:p>
          <a:p>
            <a:pPr marL="342900" indent="-342900">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Promover, estimular o fomentar dichos derechos (dictación de normas o actividad material de protección).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433095" y="1954270"/>
            <a:ext cx="985774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…“es deber de los órganos del Estado respetar y promover tales derechos”…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8953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859994" y="2421799"/>
            <a:ext cx="9330520" cy="4862870"/>
          </a:xfrm>
          <a:prstGeom prst="rect">
            <a:avLst/>
          </a:prstGeom>
          <a:noFill/>
        </p:spPr>
        <p:txBody>
          <a:bodyPr wrap="square" rtlCol="0">
            <a:spAutoFit/>
          </a:bodyPr>
          <a:lstStyle/>
          <a:p>
            <a:pPr algn="ctr"/>
            <a:r>
              <a:rPr lang="es-MX" sz="1400" b="1" u="sng" dirty="0" smtClean="0">
                <a:latin typeface="Arial" panose="020B0604020202020204" pitchFamily="34" charset="0"/>
                <a:cs typeface="Arial" panose="020B0604020202020204" pitchFamily="34" charset="0"/>
              </a:rPr>
              <a:t>EXPLICACIÓN</a:t>
            </a:r>
          </a:p>
          <a:p>
            <a:pPr algn="ctr"/>
            <a:endParaRPr lang="es-MX" sz="1400" b="1" u="sng" dirty="0" smtClean="0">
              <a:latin typeface="Arial" panose="020B0604020202020204" pitchFamily="34" charset="0"/>
              <a:cs typeface="Arial" panose="020B0604020202020204" pitchFamily="34" charset="0"/>
            </a:endParaRPr>
          </a:p>
          <a:p>
            <a:r>
              <a:rPr lang="es-MX" sz="1400" u="sng" dirty="0" smtClean="0">
                <a:latin typeface="Arial" panose="020B0604020202020204" pitchFamily="34" charset="0"/>
                <a:cs typeface="Arial" panose="020B0604020202020204" pitchFamily="34" charset="0"/>
              </a:rPr>
              <a:t>Se han establecido algunos requisitos para que un tratado quede incluido en esta parte, a saber:</a:t>
            </a:r>
          </a:p>
          <a:p>
            <a:endParaRPr lang="es-MX" sz="1400" u="sng"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Sea un tratado internacional.</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Verse sobre derechos humanos.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 encuentre ratificado por Chile.</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Esté vigente en nuestro ordenamiento jurídico o actualmente en aplicación.</a:t>
            </a:r>
          </a:p>
          <a:p>
            <a:endParaRPr lang="es-MX" sz="14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Existe actualmente una discusión acerca de la jerarquía que tendrían los tratados sobre derechos humanos, existiendo 4 posturas:</a:t>
            </a:r>
          </a:p>
          <a:p>
            <a:endParaRPr lang="es-MX" sz="1400"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Igual jerarquía que leyes internas.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Otorga rango constitucional a los tratados.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Rango superior a las leyes (</a:t>
            </a:r>
            <a:r>
              <a:rPr lang="es-MX" sz="1400" dirty="0" err="1" smtClean="0">
                <a:latin typeface="Arial" panose="020B0604020202020204" pitchFamily="34" charset="0"/>
                <a:cs typeface="Arial" panose="020B0604020202020204" pitchFamily="34" charset="0"/>
              </a:rPr>
              <a:t>supralegal</a:t>
            </a:r>
            <a:r>
              <a:rPr lang="es-MX" sz="1400" dirty="0" smtClean="0">
                <a:latin typeface="Arial" panose="020B0604020202020204" pitchFamily="34" charset="0"/>
                <a:cs typeface="Arial" panose="020B0604020202020204" pitchFamily="34" charset="0"/>
              </a:rPr>
              <a:t>).</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Supraconstitucional. Esta tesis </a:t>
            </a:r>
            <a:r>
              <a:rPr lang="es-MX" sz="1400" b="1" u="sng" dirty="0" smtClean="0">
                <a:latin typeface="Arial" panose="020B0604020202020204" pitchFamily="34" charset="0"/>
                <a:cs typeface="Arial" panose="020B0604020202020204" pitchFamily="34" charset="0"/>
              </a:rPr>
              <a:t>NO</a:t>
            </a:r>
            <a:r>
              <a:rPr lang="es-MX" sz="1400" dirty="0" smtClean="0">
                <a:latin typeface="Arial" panose="020B0604020202020204" pitchFamily="34" charset="0"/>
                <a:cs typeface="Arial" panose="020B0604020202020204" pitchFamily="34" charset="0"/>
              </a:rPr>
              <a:t> es aceptada por la doctrina y jurisprudencia chilena.</a:t>
            </a:r>
          </a:p>
          <a:p>
            <a:pPr marL="285750" indent="-285750" algn="ctr">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696708" y="1432477"/>
            <a:ext cx="9857746" cy="584775"/>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…“los derechos humanos están garantizados por esta Constitución, así como por los tratados internacionales ratificados por Chile y que se encuentren vigente”…</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10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6°</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dirty="0" smtClean="0"/>
              <a:t>PRINCIPIO JURIDICIDAD.-</a:t>
            </a:r>
            <a:endParaRPr lang="en-US" dirty="0"/>
          </a:p>
        </p:txBody>
      </p:sp>
    </p:spTree>
    <p:extLst>
      <p:ext uri="{BB962C8B-B14F-4D97-AF65-F5344CB8AC3E}">
        <p14:creationId xmlns:p14="http://schemas.microsoft.com/office/powerpoint/2010/main" val="8391626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698172"/>
            <a:ext cx="11214100" cy="4306038"/>
          </a:xfrm>
        </p:spPr>
        <p:txBody>
          <a:bodyPr>
            <a:normAutofit/>
          </a:bodyPr>
          <a:lstStyle/>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Este principio se extrae de los artículos 6° y 7° de la Constitución.</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 uno de los </a:t>
            </a:r>
            <a:r>
              <a:rPr lang="es-MX" sz="1800" u="sng" dirty="0" smtClean="0">
                <a:solidFill>
                  <a:schemeClr val="tx1"/>
                </a:solidFill>
                <a:latin typeface="Arial" panose="020B0604020202020204" pitchFamily="34" charset="0"/>
                <a:cs typeface="Arial" panose="020B0604020202020204" pitchFamily="34" charset="0"/>
              </a:rPr>
              <a:t>pilares </a:t>
            </a:r>
            <a:r>
              <a:rPr lang="es-MX" sz="1800" dirty="0" smtClean="0">
                <a:solidFill>
                  <a:schemeClr val="tx1"/>
                </a:solidFill>
                <a:latin typeface="Arial" panose="020B0604020202020204" pitchFamily="34" charset="0"/>
                <a:cs typeface="Arial" panose="020B0604020202020204" pitchFamily="34" charset="0"/>
              </a:rPr>
              <a:t>fundamentales del Estado de Derecho.</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Implica la sujeción de todos los integrantes de un Estado al ordenamiento jurídico, funcionando de manera distinta si se trata de un funcionario público o de un particular.</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Funcionario público</a:t>
            </a:r>
            <a:r>
              <a:rPr lang="es-MX" sz="1800" dirty="0" smtClean="0">
                <a:solidFill>
                  <a:schemeClr val="tx1"/>
                </a:solidFill>
                <a:latin typeface="Arial" panose="020B0604020202020204" pitchFamily="34" charset="0"/>
                <a:cs typeface="Arial" panose="020B0604020202020204" pitchFamily="34" charset="0"/>
              </a:rPr>
              <a:t>:  El derecho es la fuente y el límite de toda potestad pública.</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Particulares</a:t>
            </a:r>
            <a:r>
              <a:rPr lang="es-MX" sz="1800" dirty="0" smtClean="0">
                <a:solidFill>
                  <a:schemeClr val="tx1"/>
                </a:solidFill>
                <a:latin typeface="Arial" panose="020B0604020202020204" pitchFamily="34" charset="0"/>
                <a:cs typeface="Arial" panose="020B0604020202020204" pitchFamily="34" charset="0"/>
              </a:rPr>
              <a:t>: El individuo solo responderá en la medida que el Derecho establezca límites y consecuencias para su actuar.</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En doctrina se prefiere hablar de “juridicidad” y no de legalidad, evitando concepción restrictiva  (sólo sujeción a la ley).</a:t>
            </a:r>
          </a:p>
          <a:p>
            <a:pPr algn="just">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1009248"/>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br>
              <a:rPr lang="es-MX" sz="3600" dirty="0" smtClean="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85734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392072"/>
            <a:ext cx="11214100" cy="4306038"/>
          </a:xfrm>
        </p:spPr>
        <p:txBody>
          <a:bodyPr>
            <a:normAutofit/>
          </a:bodyPr>
          <a:lstStyle/>
          <a:p>
            <a:pPr marL="0" indent="0" algn="just">
              <a:buNone/>
            </a:pPr>
            <a:r>
              <a:rPr lang="es-MX" sz="1800" dirty="0" smtClean="0">
                <a:solidFill>
                  <a:schemeClr val="tx1"/>
                </a:solidFill>
                <a:latin typeface="Arial" panose="020B0604020202020204" pitchFamily="34" charset="0"/>
                <a:cs typeface="Arial" panose="020B0604020202020204" pitchFamily="34" charset="0"/>
              </a:rPr>
              <a:t>Para que un acto de un órgano del Estado sea </a:t>
            </a:r>
            <a:r>
              <a:rPr lang="es-MX" sz="1800" u="sng" dirty="0" smtClean="0">
                <a:solidFill>
                  <a:schemeClr val="tx1"/>
                </a:solidFill>
                <a:latin typeface="Arial" panose="020B0604020202020204" pitchFamily="34" charset="0"/>
                <a:cs typeface="Arial" panose="020B0604020202020204" pitchFamily="34" charset="0"/>
              </a:rPr>
              <a:t>válido</a:t>
            </a:r>
            <a:r>
              <a:rPr lang="es-MX" sz="1800" dirty="0" smtClean="0">
                <a:solidFill>
                  <a:schemeClr val="tx1"/>
                </a:solidFill>
                <a:latin typeface="Arial" panose="020B0604020202020204" pitchFamily="34" charset="0"/>
                <a:cs typeface="Arial" panose="020B0604020202020204" pitchFamily="34" charset="0"/>
              </a:rPr>
              <a:t> es necesario que se cumplan con los siguientes requisitos </a:t>
            </a:r>
            <a:r>
              <a:rPr lang="es-MX" sz="1800" u="sng" dirty="0" smtClean="0">
                <a:solidFill>
                  <a:schemeClr val="tx1"/>
                </a:solidFill>
                <a:latin typeface="Arial" panose="020B0604020202020204" pitchFamily="34" charset="0"/>
                <a:cs typeface="Arial" panose="020B0604020202020204" pitchFamily="34" charset="0"/>
              </a:rPr>
              <a:t>copulativos</a:t>
            </a:r>
            <a:r>
              <a:rPr lang="es-MX" sz="1800" dirty="0" smtClean="0">
                <a:solidFill>
                  <a:schemeClr val="tx1"/>
                </a:solidFill>
                <a:latin typeface="Arial" panose="020B0604020202020204" pitchFamily="34" charset="0"/>
                <a:cs typeface="Arial" panose="020B0604020202020204" pitchFamily="34" charset="0"/>
              </a:rPr>
              <a:t>: </a:t>
            </a:r>
          </a:p>
          <a:p>
            <a:pPr marL="342900" indent="-342900" algn="just">
              <a:buFont typeface="+mj-lt"/>
              <a:buAutoNum type="arabicParenR"/>
            </a:pPr>
            <a:r>
              <a:rPr lang="es-MX" sz="1800" dirty="0" smtClean="0">
                <a:solidFill>
                  <a:schemeClr val="tx1"/>
                </a:solidFill>
                <a:latin typeface="Arial" panose="020B0604020202020204" pitchFamily="34" charset="0"/>
                <a:cs typeface="Arial" panose="020B0604020202020204" pitchFamily="34" charset="0"/>
              </a:rPr>
              <a:t>Investidura previa y regular.</a:t>
            </a:r>
          </a:p>
          <a:p>
            <a:pPr marL="342900" indent="-342900" algn="just">
              <a:buFont typeface="+mj-lt"/>
              <a:buAutoNum type="arabicParenR"/>
            </a:pPr>
            <a:r>
              <a:rPr lang="es-MX" sz="1800" dirty="0" smtClean="0">
                <a:solidFill>
                  <a:schemeClr val="tx1"/>
                </a:solidFill>
                <a:latin typeface="Arial" panose="020B0604020202020204" pitchFamily="34" charset="0"/>
                <a:cs typeface="Arial" panose="020B0604020202020204" pitchFamily="34" charset="0"/>
              </a:rPr>
              <a:t>Actuación dentro de su competencia.</a:t>
            </a:r>
          </a:p>
          <a:p>
            <a:pPr marL="342900" indent="-342900" algn="just">
              <a:buFont typeface="+mj-lt"/>
              <a:buAutoNum type="arabicParenR"/>
            </a:pPr>
            <a:r>
              <a:rPr lang="es-MX" sz="1800" dirty="0" smtClean="0">
                <a:solidFill>
                  <a:schemeClr val="tx1"/>
                </a:solidFill>
                <a:latin typeface="Arial" panose="020B0604020202020204" pitchFamily="34" charset="0"/>
                <a:cs typeface="Arial" panose="020B0604020202020204" pitchFamily="34" charset="0"/>
              </a:rPr>
              <a:t>Actuar en la forma que prescribe la ley.</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¿Que pasa si esto no se cumple?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Respuesta: El acto será </a:t>
            </a:r>
            <a:r>
              <a:rPr lang="es-MX" sz="1800" dirty="0" smtClean="0">
                <a:solidFill>
                  <a:srgbClr val="FF0000"/>
                </a:solidFill>
                <a:latin typeface="Arial" panose="020B0604020202020204" pitchFamily="34" charset="0"/>
                <a:cs typeface="Arial" panose="020B0604020202020204" pitchFamily="34" charset="0"/>
              </a:rPr>
              <a:t>NULO</a:t>
            </a:r>
            <a:r>
              <a:rPr lang="es-MX" sz="1800" dirty="0" smtClean="0">
                <a:solidFill>
                  <a:schemeClr val="tx1"/>
                </a:solidFill>
                <a:latin typeface="Arial" panose="020B0604020202020204" pitchFamily="34" charset="0"/>
                <a:cs typeface="Arial" panose="020B0604020202020204" pitchFamily="34" charset="0"/>
              </a:rPr>
              <a:t>.</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IMPORTANTE: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De acuerdo al artículo 3° de la Ley N° 19.880. los actos administrativos gozan de presunción de legalidad.</a:t>
            </a:r>
          </a:p>
          <a:p>
            <a:pPr marL="0" indent="0" algn="just">
              <a:buNone/>
            </a:pPr>
            <a:endParaRPr lang="es-MX" dirty="0" smtClean="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es-MX" dirty="0" smtClean="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821862"/>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EXPLICACIÓN</a:t>
            </a:r>
            <a:br>
              <a:rPr lang="es-MX" sz="3200" dirty="0" smtClean="0">
                <a:solidFill>
                  <a:schemeClr val="tx1"/>
                </a:solidFill>
                <a:latin typeface="Arial" panose="020B0604020202020204" pitchFamily="34" charset="0"/>
                <a:cs typeface="Arial" panose="020B0604020202020204" pitchFamily="34" charset="0"/>
              </a:rPr>
            </a:b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0592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2" y="420915"/>
            <a:ext cx="10058400" cy="894784"/>
          </a:xfrm>
        </p:spPr>
        <p:txBody>
          <a:bodyPr>
            <a:normAutofit/>
          </a:bodyPr>
          <a:lstStyle/>
          <a:p>
            <a:pPr algn="ctr"/>
            <a:r>
              <a:rPr lang="es-MX" sz="4000" dirty="0" smtClean="0">
                <a:latin typeface="Arial" panose="020B0604020202020204" pitchFamily="34" charset="0"/>
                <a:cs typeface="Arial" panose="020B0604020202020204" pitchFamily="34" charset="0"/>
              </a:rPr>
              <a:t>ARTÍCULO 6° y 7° C.P.R. </a:t>
            </a:r>
            <a:endParaRPr lang="en-US" sz="40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0" y="1846263"/>
            <a:ext cx="4938713"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6°</a:t>
            </a:r>
            <a:endParaRPr lang="en-US" b="1" dirty="0">
              <a:solidFill>
                <a:srgbClr val="0070C0"/>
              </a:solidFill>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423081" y="2419089"/>
            <a:ext cx="4938713" cy="3286125"/>
          </a:xfrm>
          <a:ln w="25400">
            <a:solidFill>
              <a:schemeClr val="tx1"/>
            </a:solidFill>
          </a:ln>
        </p:spPr>
        <p:txBody>
          <a:bodyPr>
            <a:normAutofit lnSpcReduction="10000"/>
          </a:bodyPr>
          <a:lstStyle/>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órganos </a:t>
            </a:r>
            <a:r>
              <a:rPr lang="es-MX" sz="1800" i="1" dirty="0">
                <a:solidFill>
                  <a:schemeClr val="tx1"/>
                </a:solidFill>
                <a:latin typeface="Arial" panose="020B0604020202020204" pitchFamily="34" charset="0"/>
                <a:cs typeface="Arial" panose="020B0604020202020204" pitchFamily="34" charset="0"/>
              </a:rPr>
              <a:t> del Estado deben someter su acción a la Constitución y a las normas dictadas conforme a ella, y garantizar el orden institucional de la República.</a:t>
            </a:r>
          </a:p>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a:t>
            </a:r>
            <a:r>
              <a:rPr lang="es-MX" sz="1800" i="1" dirty="0">
                <a:solidFill>
                  <a:schemeClr val="tx1"/>
                </a:solidFill>
                <a:latin typeface="Arial" panose="020B0604020202020204" pitchFamily="34" charset="0"/>
                <a:cs typeface="Arial" panose="020B0604020202020204" pitchFamily="34" charset="0"/>
              </a:rPr>
              <a:t>preceptos de esta Constitución obligan tanto a los titulares o integrantes de dichos órganos como a toda persona, institución o grupo.</a:t>
            </a:r>
          </a:p>
          <a:p>
            <a:pPr marL="95250" indent="0" algn="just">
              <a:lnSpc>
                <a:spcPct val="100000"/>
              </a:lnSpc>
              <a:buNone/>
            </a:pPr>
            <a:r>
              <a:rPr lang="es-MX" sz="1800" i="1" dirty="0" smtClean="0">
                <a:solidFill>
                  <a:schemeClr val="tx1"/>
                </a:solidFill>
                <a:latin typeface="Arial" panose="020B0604020202020204" pitchFamily="34" charset="0"/>
                <a:cs typeface="Arial" panose="020B0604020202020204" pitchFamily="34" charset="0"/>
              </a:rPr>
              <a:t>La </a:t>
            </a:r>
            <a:r>
              <a:rPr lang="es-MX" sz="1800" i="1" dirty="0">
                <a:solidFill>
                  <a:schemeClr val="tx1"/>
                </a:solidFill>
                <a:latin typeface="Arial" panose="020B0604020202020204" pitchFamily="34" charset="0"/>
                <a:cs typeface="Arial" panose="020B0604020202020204" pitchFamily="34" charset="0"/>
              </a:rPr>
              <a:t>infracción de esta norma generará las responsabilidades y sanciones que determine la </a:t>
            </a:r>
            <a:r>
              <a:rPr lang="es-MX" sz="1800" i="1" dirty="0" smtClean="0">
                <a:solidFill>
                  <a:schemeClr val="tx1"/>
                </a:solidFill>
                <a:latin typeface="Arial" panose="020B0604020202020204" pitchFamily="34" charset="0"/>
                <a:cs typeface="Arial" panose="020B0604020202020204" pitchFamily="34" charset="0"/>
              </a:rPr>
              <a:t>ley”.</a:t>
            </a:r>
            <a:endParaRPr lang="es-MX" sz="1800" i="1" dirty="0">
              <a:solidFill>
                <a:schemeClr val="tx1"/>
              </a:solidFill>
              <a:latin typeface="Arial" panose="020B0604020202020204" pitchFamily="34" charset="0"/>
              <a:cs typeface="Arial" panose="020B0604020202020204" pitchFamily="34" charset="0"/>
            </a:endParaRPr>
          </a:p>
          <a:p>
            <a:endParaRPr lang="en-US" dirty="0"/>
          </a:p>
        </p:txBody>
      </p:sp>
      <p:sp>
        <p:nvSpPr>
          <p:cNvPr id="7" name="Marcador de texto 6"/>
          <p:cNvSpPr>
            <a:spLocks noGrp="1"/>
          </p:cNvSpPr>
          <p:nvPr>
            <p:ph type="body" sz="quarter" idx="4294967295"/>
          </p:nvPr>
        </p:nvSpPr>
        <p:spPr>
          <a:xfrm>
            <a:off x="6968271" y="1846263"/>
            <a:ext cx="4937125"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7°</a:t>
            </a:r>
            <a:endParaRPr lang="en-US" b="1" dirty="0">
              <a:solidFill>
                <a:srgbClr val="0070C0"/>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419089"/>
            <a:ext cx="4937125" cy="3286125"/>
          </a:xfrm>
          <a:ln w="25400">
            <a:solidFill>
              <a:schemeClr val="tx1"/>
            </a:solidFill>
          </a:ln>
        </p:spPr>
        <p:txBody>
          <a:bodyPr>
            <a:normAutofit/>
          </a:bodyPr>
          <a:lstStyle/>
          <a:p>
            <a:pPr algn="just"/>
            <a:r>
              <a:rPr lang="es-MX" sz="1700" i="1" dirty="0" smtClean="0">
                <a:latin typeface="Arial" panose="020B0604020202020204" pitchFamily="34" charset="0"/>
                <a:cs typeface="Arial" panose="020B0604020202020204" pitchFamily="34" charset="0"/>
              </a:rPr>
              <a:t>“Los órganos del </a:t>
            </a:r>
            <a:r>
              <a:rPr lang="es-MX" sz="1700" i="1" dirty="0">
                <a:latin typeface="Arial" panose="020B0604020202020204" pitchFamily="34" charset="0"/>
                <a:cs typeface="Arial" panose="020B0604020202020204" pitchFamily="34" charset="0"/>
              </a:rPr>
              <a:t>Estado actúan válidamente previa investidura regular de sus integrantes, dentro de su competencia y en la forma que prescriba la ley.</a:t>
            </a:r>
          </a:p>
          <a:p>
            <a:pPr algn="just"/>
            <a:r>
              <a:rPr lang="es-MX" sz="1700" i="1" dirty="0" smtClean="0">
                <a:latin typeface="Arial" panose="020B0604020202020204" pitchFamily="34" charset="0"/>
                <a:cs typeface="Arial" panose="020B0604020202020204" pitchFamily="34" charset="0"/>
              </a:rPr>
              <a:t>Ninguna </a:t>
            </a:r>
            <a:r>
              <a:rPr lang="es-MX" sz="1700" i="1" dirty="0">
                <a:latin typeface="Arial" panose="020B0604020202020204" pitchFamily="34" charset="0"/>
                <a:cs typeface="Arial" panose="020B0604020202020204" pitchFamily="34" charset="0"/>
              </a:rPr>
              <a:t>magistratura, ninguna persona ni grupo de personas pueden atribuirse, ni aun a pretexto de circunstancias extraordinarias, otra autoridad o derechos que los que expresamente se les hayan conferido en virtud de la Constitución o las leyes.</a:t>
            </a:r>
          </a:p>
          <a:p>
            <a:pPr algn="just"/>
            <a:r>
              <a:rPr lang="es-MX" sz="1700" i="1" dirty="0" smtClean="0">
                <a:latin typeface="Arial" panose="020B0604020202020204" pitchFamily="34" charset="0"/>
                <a:cs typeface="Arial" panose="020B0604020202020204" pitchFamily="34" charset="0"/>
              </a:rPr>
              <a:t>Todo </a:t>
            </a:r>
            <a:r>
              <a:rPr lang="es-MX" sz="1700" i="1" dirty="0">
                <a:latin typeface="Arial" panose="020B0604020202020204" pitchFamily="34" charset="0"/>
                <a:cs typeface="Arial" panose="020B0604020202020204" pitchFamily="34" charset="0"/>
              </a:rPr>
              <a:t>acto en contravención a este artículo es nulo y originará las responsabilidades y sanciones que la ley </a:t>
            </a:r>
            <a:r>
              <a:rPr lang="es-MX" sz="1700" i="1" dirty="0" smtClean="0">
                <a:latin typeface="Arial" panose="020B0604020202020204" pitchFamily="34" charset="0"/>
                <a:cs typeface="Arial" panose="020B0604020202020204" pitchFamily="34" charset="0"/>
              </a:rPr>
              <a:t>señale”.</a:t>
            </a:r>
            <a:endParaRPr lang="es-MX" sz="1700" i="1"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10754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PROBIDAD.</a:t>
            </a:r>
            <a:endParaRPr lang="en-US" b="1" dirty="0"/>
          </a:p>
        </p:txBody>
      </p:sp>
    </p:spTree>
    <p:extLst>
      <p:ext uri="{BB962C8B-B14F-4D97-AF65-F5344CB8AC3E}">
        <p14:creationId xmlns:p14="http://schemas.microsoft.com/office/powerpoint/2010/main" val="18461381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PODERES DEL ESTADO DE CHILE | Quizizz">
            <a:extLst>
              <a:ext uri="{FF2B5EF4-FFF2-40B4-BE49-F238E27FC236}">
                <a16:creationId xmlns:a16="http://schemas.microsoft.com/office/drawing/2014/main" id="{010DF83C-B66B-62CB-EEB7-3827301907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7066"/>
          <a:stretch/>
        </p:blipFill>
        <p:spPr bwMode="auto">
          <a:xfrm>
            <a:off x="4772135" y="4583545"/>
            <a:ext cx="2571210" cy="14046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o nos olvidemos de la probidad y transparencia - BH Compliance">
            <a:extLst>
              <a:ext uri="{FF2B5EF4-FFF2-40B4-BE49-F238E27FC236}">
                <a16:creationId xmlns:a16="http://schemas.microsoft.com/office/drawing/2014/main" id="{CAA37E71-49A4-A741-2DB5-B892D6F5E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187" y="4281715"/>
            <a:ext cx="3496813" cy="20083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envenidos al curso de Administración Pública – GeoGebra">
            <a:extLst>
              <a:ext uri="{FF2B5EF4-FFF2-40B4-BE49-F238E27FC236}">
                <a16:creationId xmlns:a16="http://schemas.microsoft.com/office/drawing/2014/main" id="{1E2F1346-78AB-764C-0AE5-F84D442BF5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43" y="4077326"/>
            <a:ext cx="3666492" cy="202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2710782" y="374891"/>
            <a:ext cx="7380867" cy="1384995"/>
          </a:xfrm>
          <a:prstGeom prst="rect">
            <a:avLst/>
          </a:prstGeom>
        </p:spPr>
        <p:txBody>
          <a:bodyPr wrap="none">
            <a:spAutoFit/>
          </a:bodyPr>
          <a:lstStyle/>
          <a:p>
            <a:pPr lvl="0" algn="ctr"/>
            <a:r>
              <a:rPr lang="es-ES" sz="3600" dirty="0">
                <a:latin typeface="Arial" panose="020B0604020202020204" pitchFamily="34" charset="0"/>
                <a:cs typeface="Arial" panose="020B0604020202020204" pitchFamily="34" charset="0"/>
              </a:rPr>
              <a:t>PROBIDAD </a:t>
            </a:r>
            <a:r>
              <a:rPr lang="es-ES" sz="3600" dirty="0" smtClean="0">
                <a:latin typeface="Arial" panose="020B0604020202020204" pitchFamily="34" charset="0"/>
                <a:cs typeface="Arial" panose="020B0604020202020204" pitchFamily="34" charset="0"/>
              </a:rPr>
              <a:t>ADMINISTRATIVA</a:t>
            </a:r>
          </a:p>
          <a:p>
            <a:pPr lvl="0" algn="ctr"/>
            <a:r>
              <a:rPr lang="es-ES" sz="2400" dirty="0" smtClean="0">
                <a:latin typeface="Arial" panose="020B0604020202020204" pitchFamily="34" charset="0"/>
                <a:cs typeface="Arial" panose="020B0604020202020204" pitchFamily="34" charset="0"/>
              </a:rPr>
              <a:t>(Art. 8 CPR, Art. 52°, 53° y 62° DFL 1/19653)</a:t>
            </a:r>
            <a:endParaRPr lang="es-ES" sz="2400" dirty="0" smtClean="0">
              <a:latin typeface="Arial" panose="020B0604020202020204" pitchFamily="34" charset="0"/>
              <a:cs typeface="Arial" panose="020B0604020202020204" pitchFamily="34" charset="0"/>
            </a:endParaRPr>
          </a:p>
          <a:p>
            <a:pPr lvl="0"/>
            <a:endParaRPr lang="es-ES" sz="2400" dirty="0">
              <a:latin typeface="Arial" panose="020B0604020202020204" pitchFamily="34" charset="0"/>
              <a:cs typeface="Arial" panose="020B0604020202020204" pitchFamily="34" charset="0"/>
            </a:endParaRPr>
          </a:p>
        </p:txBody>
      </p:sp>
      <p:sp>
        <p:nvSpPr>
          <p:cNvPr id="2" name="Rectángulo 1"/>
          <p:cNvSpPr/>
          <p:nvPr/>
        </p:nvSpPr>
        <p:spPr>
          <a:xfrm>
            <a:off x="1706309" y="1962441"/>
            <a:ext cx="8407624"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ejercicio</a:t>
            </a:r>
            <a:r>
              <a:rPr lang="es-MX" sz="2400" dirty="0">
                <a:solidFill>
                  <a:srgbClr val="000000"/>
                </a:solidFill>
                <a:latin typeface="Arial" panose="020B0604020202020204" pitchFamily="34" charset="0"/>
                <a:cs typeface="Arial" panose="020B0604020202020204" pitchFamily="34" charset="0"/>
              </a:rPr>
              <a:t> de las funciones públicas obliga a sus titulares a dar estricto cumplimiento al principio de </a:t>
            </a:r>
            <a:r>
              <a:rPr lang="es-MX" sz="2400" u="sng" dirty="0">
                <a:solidFill>
                  <a:srgbClr val="000000"/>
                </a:solidFill>
                <a:latin typeface="Arial" panose="020B0604020202020204" pitchFamily="34" charset="0"/>
                <a:cs typeface="Arial" panose="020B0604020202020204" pitchFamily="34" charset="0"/>
              </a:rPr>
              <a:t>probidad</a:t>
            </a:r>
            <a:r>
              <a:rPr lang="es-MX" sz="2400" dirty="0">
                <a:solidFill>
                  <a:srgbClr val="000000"/>
                </a:solidFill>
                <a:latin typeface="Arial" panose="020B0604020202020204" pitchFamily="34" charset="0"/>
                <a:cs typeface="Arial" panose="020B0604020202020204" pitchFamily="34" charset="0"/>
              </a:rPr>
              <a:t> en todas sus </a:t>
            </a:r>
            <a:r>
              <a:rPr lang="es-MX" sz="2400" dirty="0" smtClean="0">
                <a:solidFill>
                  <a:srgbClr val="000000"/>
                </a:solidFill>
                <a:latin typeface="Arial" panose="020B0604020202020204" pitchFamily="34" charset="0"/>
                <a:cs typeface="Arial" panose="020B0604020202020204" pitchFamily="34" charset="0"/>
              </a:rPr>
              <a:t>actuaciones”.</a:t>
            </a:r>
            <a:endParaRPr lang="es-MX" sz="2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92986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30</a:t>
            </a:fld>
            <a:endParaRPr lang="es-CL" dirty="0"/>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1094510" y="83541"/>
            <a:ext cx="10058400" cy="97257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s-CL" sz="2000" dirty="0">
              <a:solidFill>
                <a:schemeClr val="bg1"/>
              </a:solidFill>
              <a:latin typeface="Arial" panose="020B0604020202020204" pitchFamily="34" charset="0"/>
              <a:cs typeface="Arial" panose="020B0604020202020204" pitchFamily="34" charset="0"/>
            </a:endParaRPr>
          </a:p>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3667801985"/>
              </p:ext>
            </p:extLst>
          </p:nvPr>
        </p:nvGraphicFramePr>
        <p:xfrm>
          <a:off x="632419" y="1454395"/>
          <a:ext cx="10995874" cy="4552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p:cNvSpPr txBox="1"/>
          <p:nvPr/>
        </p:nvSpPr>
        <p:spPr>
          <a:xfrm>
            <a:off x="466535" y="237391"/>
            <a:ext cx="11327642" cy="2123658"/>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REVISIÓN DE ALGUNAS  CONDUCTAS QUE CONTRAVIENEN LA PROBIDAD ADMINISTRATIVA </a:t>
            </a:r>
            <a:endParaRPr lang="es-MX" b="1" u="sng" dirty="0" smtClean="0">
              <a:latin typeface="Arial" panose="020B0604020202020204" pitchFamily="34" charset="0"/>
              <a:cs typeface="Arial" panose="020B0604020202020204" pitchFamily="34" charset="0"/>
            </a:endParaRPr>
          </a:p>
          <a:p>
            <a:pPr algn="ctr"/>
            <a:r>
              <a:rPr lang="es-MX" b="1" dirty="0">
                <a:latin typeface="Arial" panose="020B0604020202020204" pitchFamily="34" charset="0"/>
                <a:cs typeface="Arial" panose="020B0604020202020204" pitchFamily="34" charset="0"/>
              </a:rPr>
              <a:t>(Art. 62° DFL N°1/19.653)</a:t>
            </a:r>
            <a:endParaRPr lang="en-US" b="1" dirty="0">
              <a:latin typeface="Arial" panose="020B0604020202020204" pitchFamily="34" charset="0"/>
              <a:cs typeface="Arial" panose="020B0604020202020204" pitchFamily="34" charset="0"/>
            </a:endParaRPr>
          </a:p>
          <a:p>
            <a:pPr algn="ctr"/>
            <a:endParaRPr lang="es-MX" b="1" u="sng" dirty="0" smtClean="0">
              <a:latin typeface="Arial" panose="020B0604020202020204" pitchFamily="34" charset="0"/>
              <a:cs typeface="Arial" panose="020B0604020202020204" pitchFamily="34" charset="0"/>
            </a:endParaRPr>
          </a:p>
          <a:p>
            <a:pPr algn="ctr"/>
            <a:endParaRPr lang="es-MX" sz="2000" b="1" u="sng" dirty="0">
              <a:latin typeface="Arial" panose="020B0604020202020204" pitchFamily="34" charset="0"/>
              <a:cs typeface="Arial" panose="020B0604020202020204" pitchFamily="34" charset="0"/>
            </a:endParaRPr>
          </a:p>
          <a:p>
            <a:pPr algn="ctr"/>
            <a:endParaRPr lang="es-MX" sz="2000" b="1" u="sng" dirty="0" smtClean="0">
              <a:latin typeface="Arial" panose="020B0604020202020204" pitchFamily="34" charset="0"/>
              <a:cs typeface="Arial" panose="020B0604020202020204" pitchFamily="34" charset="0"/>
            </a:endParaRPr>
          </a:p>
          <a:p>
            <a:pPr algn="ctr"/>
            <a:endParaRPr lang="es-MX" sz="2000" b="1" u="sng" dirty="0" smtClean="0">
              <a:latin typeface="Arial" panose="020B0604020202020204" pitchFamily="34" charset="0"/>
              <a:cs typeface="Arial" panose="020B0604020202020204" pitchFamily="34" charset="0"/>
            </a:endParaRPr>
          </a:p>
          <a:p>
            <a:pPr algn="ct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54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103D974C-4F71-4480-BFD2-2280E2DB8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664E637-DC97-4323-A99E-61C0CD451FDC}"/>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44F3B31F-4C0A-46DF-809E-2AB90749CD47}"/>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30802369-FAA6-4B5A-B196-7F89B99601B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C47F5496-07E3-4E56-9A7D-5AA70D2C66E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8E7546B4-8CEC-4823-83C6-097583566DB2}"/>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91D8439A-2F4A-4B7F-B050-1187A01224D5}"/>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570B0058-554B-45A1-8817-1127F4C662C7}"/>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D695A21F-7DAA-40D0-8A5D-1C963B1B352E}"/>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FA2C9960-0AF4-45AF-A37F-9FC22C2B5ED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154264"/>
            <a:ext cx="11422250" cy="3114350"/>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2802148" y="391657"/>
            <a:ext cx="6427556" cy="1077218"/>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 62 N°1)</a:t>
            </a: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3690" y="58205"/>
            <a:ext cx="1443435" cy="180249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9BA2F950-8BDC-6B22-C8CB-48711E7BC2E2}"/>
              </a:ext>
            </a:extLst>
          </p:cNvPr>
          <p:cNvSpPr txBox="1"/>
          <p:nvPr/>
        </p:nvSpPr>
        <p:spPr>
          <a:xfrm>
            <a:off x="475282" y="2221625"/>
            <a:ext cx="11081289" cy="3046988"/>
          </a:xfrm>
          <a:prstGeom prst="rect">
            <a:avLst/>
          </a:prstGeom>
          <a:noFill/>
        </p:spPr>
        <p:txBody>
          <a:bodyPr wrap="square">
            <a:spAutoFit/>
          </a:bodyPr>
          <a:lstStyle/>
          <a:p>
            <a:pPr marL="0" indent="0" algn="just">
              <a:buNone/>
            </a:pPr>
            <a:r>
              <a:rPr lang="es-CL" sz="2400" dirty="0">
                <a:solidFill>
                  <a:schemeClr val="tx1"/>
                </a:solidFill>
                <a:latin typeface="Arial" panose="020B0604020202020204" pitchFamily="34" charset="0"/>
                <a:cs typeface="Arial" panose="020B0604020202020204" pitchFamily="34" charset="0"/>
              </a:rPr>
              <a:t>En la Unidad dond</a:t>
            </a:r>
            <a:r>
              <a:rPr lang="es-CL" sz="2400" dirty="0">
                <a:latin typeface="Arial" panose="020B0604020202020204" pitchFamily="34" charset="0"/>
                <a:cs typeface="Arial" panose="020B0604020202020204" pitchFamily="34" charset="0"/>
              </a:rPr>
              <a:t>e UD.</a:t>
            </a:r>
            <a:r>
              <a:rPr lang="es-CL" sz="2400" dirty="0">
                <a:solidFill>
                  <a:schemeClr val="tx1"/>
                </a:solidFill>
                <a:latin typeface="Arial" panose="020B0604020202020204" pitchFamily="34" charset="0"/>
                <a:cs typeface="Arial" panose="020B0604020202020204" pitchFamily="34" charset="0"/>
              </a:rPr>
              <a:t> se encuentra transbordado se va a licitar el servicio de aseo, y en su condición de Oficial de </a:t>
            </a:r>
            <a:r>
              <a:rPr lang="es-CL" sz="2400" dirty="0">
                <a:latin typeface="Arial" panose="020B0604020202020204" pitchFamily="34" charset="0"/>
                <a:cs typeface="Arial" panose="020B0604020202020204" pitchFamily="34" charset="0"/>
              </a:rPr>
              <a:t>abastecimiento</a:t>
            </a:r>
            <a:r>
              <a:rPr lang="es-CL" sz="2400" dirty="0">
                <a:solidFill>
                  <a:schemeClr val="tx1"/>
                </a:solidFill>
                <a:latin typeface="Arial" panose="020B0604020202020204" pitchFamily="34" charset="0"/>
                <a:cs typeface="Arial" panose="020B0604020202020204" pitchFamily="34" charset="0"/>
              </a:rPr>
              <a:t> de dicha Unidad, tuvo acceso a las bases administrativas de la licitación pública. UD se acuerda que su mejor amigo, tiene una empresa de aseo, y como en una llamada que tuvieron éste le pidió ayuda, UD le ordena a uno de sus subordinados que, previo a la publicación de las “bases” en el portal de mercado público le envíe los antecedentes relativos a dicho proceso licitatorio, habiendo el </a:t>
            </a:r>
            <a:r>
              <a:rPr lang="es-CL" sz="2400" dirty="0">
                <a:latin typeface="Arial" panose="020B0604020202020204" pitchFamily="34" charset="0"/>
                <a:cs typeface="Arial" panose="020B0604020202020204" pitchFamily="34" charset="0"/>
              </a:rPr>
              <a:t>funcionario</a:t>
            </a:r>
            <a:r>
              <a:rPr lang="es-CL" sz="2400" dirty="0">
                <a:solidFill>
                  <a:schemeClr val="tx1"/>
                </a:solidFill>
                <a:latin typeface="Arial" panose="020B0604020202020204" pitchFamily="34" charset="0"/>
                <a:cs typeface="Arial" panose="020B0604020202020204" pitchFamily="34" charset="0"/>
              </a:rPr>
              <a:t> cumplido </a:t>
            </a:r>
            <a:r>
              <a:rPr lang="es-CL" sz="2400" dirty="0">
                <a:latin typeface="Arial" panose="020B0604020202020204" pitchFamily="34" charset="0"/>
                <a:cs typeface="Arial" panose="020B0604020202020204" pitchFamily="34" charset="0"/>
              </a:rPr>
              <a:t>la</a:t>
            </a:r>
            <a:r>
              <a:rPr lang="es-CL" sz="2400" dirty="0">
                <a:solidFill>
                  <a:schemeClr val="tx1"/>
                </a:solidFill>
                <a:latin typeface="Arial" panose="020B0604020202020204" pitchFamily="34" charset="0"/>
                <a:cs typeface="Arial" panose="020B0604020202020204" pitchFamily="34" charset="0"/>
              </a:rPr>
              <a:t> orden. </a:t>
            </a:r>
          </a:p>
        </p:txBody>
      </p:sp>
    </p:spTree>
    <p:extLst>
      <p:ext uri="{BB962C8B-B14F-4D97-AF65-F5344CB8AC3E}">
        <p14:creationId xmlns:p14="http://schemas.microsoft.com/office/powerpoint/2010/main" val="24023687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402956" y="2228738"/>
            <a:ext cx="11404169" cy="3161656"/>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CL" sz="2400" dirty="0">
                <a:solidFill>
                  <a:schemeClr val="tx1"/>
                </a:solidFill>
                <a:latin typeface="Arial" panose="020B0604020202020204" pitchFamily="34" charset="0"/>
                <a:cs typeface="Arial" panose="020B0604020202020204" pitchFamily="34" charset="0"/>
              </a:rPr>
              <a:t>El Comandante “X” está transbordado en la Unidad Z, está casado con la Comandante “T”, con quien tienen un hijo en común de actuales  23 años. Un día llega el hijo y le pide a su papá que lo ayude, ya que para la tesis que está preparando debe imprimir un total de </a:t>
            </a:r>
            <a:r>
              <a:rPr lang="es-CL" sz="2400" u="sng" dirty="0">
                <a:solidFill>
                  <a:schemeClr val="tx1"/>
                </a:solidFill>
                <a:latin typeface="Arial" panose="020B0604020202020204" pitchFamily="34" charset="0"/>
                <a:cs typeface="Arial" panose="020B0604020202020204" pitchFamily="34" charset="0"/>
              </a:rPr>
              <a:t>1500</a:t>
            </a:r>
            <a:r>
              <a:rPr lang="es-CL" sz="2400" dirty="0">
                <a:solidFill>
                  <a:schemeClr val="tx1"/>
                </a:solidFill>
                <a:latin typeface="Arial" panose="020B0604020202020204" pitchFamily="34" charset="0"/>
                <a:cs typeface="Arial" panose="020B0604020202020204" pitchFamily="34" charset="0"/>
              </a:rPr>
              <a:t> hojas de papel. El Comandante “X”, le dice  “no te preocupes, mándame los documentos que necesitas que te imprima  y yo lo haré el día lunes sin falta”. Llegado el día el Comandante “X” le pide a su secretaria que le imprima los documentos que le mandará y ella cumple lo solicitado dejándole encima de su escritorio todos las documentos impresos a eso de las 09:30. </a:t>
            </a:r>
          </a:p>
        </p:txBody>
      </p:sp>
      <p:sp>
        <p:nvSpPr>
          <p:cNvPr id="8" name="CuadroTexto 7">
            <a:extLst>
              <a:ext uri="{FF2B5EF4-FFF2-40B4-BE49-F238E27FC236}">
                <a16:creationId xmlns:a16="http://schemas.microsoft.com/office/drawing/2014/main" id="{3FE81D9B-0E03-E452-EDE6-5D932CE215EC}"/>
              </a:ext>
            </a:extLst>
          </p:cNvPr>
          <p:cNvSpPr txBox="1"/>
          <p:nvPr/>
        </p:nvSpPr>
        <p:spPr>
          <a:xfrm>
            <a:off x="3400586" y="49668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N°3)</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2401" y="0"/>
            <a:ext cx="1654723" cy="2066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3731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33</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406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682509" y="380631"/>
            <a:ext cx="10826974" cy="9725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1917658496"/>
              </p:ext>
            </p:extLst>
          </p:nvPr>
        </p:nvGraphicFramePr>
        <p:xfrm>
          <a:off x="360568" y="1056112"/>
          <a:ext cx="11470856" cy="511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uadroTexto 14"/>
          <p:cNvSpPr txBox="1"/>
          <p:nvPr/>
        </p:nvSpPr>
        <p:spPr>
          <a:xfrm>
            <a:off x="1201002" y="379004"/>
            <a:ext cx="10222574" cy="677108"/>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REVISIÓN CONDUCTAS QUE CONTRAVIENEN LA PROBIDAD ADMINISTRATIVA </a:t>
            </a:r>
            <a:endParaRPr lang="es-MX" sz="2400" b="1" u="sng" dirty="0" smtClean="0">
              <a:latin typeface="Arial" panose="020B0604020202020204" pitchFamily="34" charset="0"/>
              <a:cs typeface="Arial" panose="020B0604020202020204" pitchFamily="34" charset="0"/>
            </a:endParaRPr>
          </a:p>
          <a:p>
            <a:pPr algn="ctr"/>
            <a:r>
              <a:rPr lang="es-MX" b="1" dirty="0" smtClean="0">
                <a:latin typeface="Arial" panose="020B0604020202020204" pitchFamily="34" charset="0"/>
                <a:cs typeface="Arial" panose="020B0604020202020204" pitchFamily="34" charset="0"/>
              </a:rPr>
              <a:t>(Art. 62° DFL N°1/19.653)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DE0F5698-E383-4EEE-9748-E205AFC9CD54}"/>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C57D29B-D544-4074-AD6F-FCF612F0565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A38FBE33-DDBF-4AA7-8B3D-6952064A245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597A8EFC-DA04-481D-A7AF-23E5331E70E1}"/>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745979CB-8DB7-4E5E-9EE6-CBD1E0203027}"/>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FE1E6615-8DB8-4ECF-B609-302E20B5A776}"/>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5AE6BE3-0493-4C8D-AD26-FED90A0168AD}"/>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3594BF43-9190-419F-877C-2E080966FBC6}"/>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1AFBD308-1441-49A4-98AE-65E5338EEEF7}"/>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4DF5AA4D-9705-4F16-B416-C85FDE3A9E8F}"/>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graphicEl>
                                              <a:dgm id="{B512CA59-9F49-4747-AF3D-68CE816E8316}"/>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graphicEl>
                                              <a:dgm id="{CFB97095-83FA-4C7B-B14B-8AD5557DC9DE}"/>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
                                            <p:graphicEl>
                                              <a:dgm id="{3850A15B-1033-4206-A3E6-64F3EE95F84F}"/>
                                            </p:graphic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
                                            <p:graphicEl>
                                              <a:dgm id="{47ED3F0B-34DD-4DB0-9A5C-E0E7BF37F6C1}"/>
                                            </p:graphic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graphicEl>
                                              <a:dgm id="{0D231C7B-6E34-43F9-96B3-560ECBD3D91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076029"/>
            <a:ext cx="11422250" cy="3441368"/>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55799"/>
            <a:ext cx="5408908" cy="144655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N°4</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1542" y="0"/>
            <a:ext cx="1445583" cy="180518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48F9D11-C6BB-FCA4-5639-738B790F3FEE}"/>
              </a:ext>
            </a:extLst>
          </p:cNvPr>
          <p:cNvSpPr txBox="1"/>
          <p:nvPr/>
        </p:nvSpPr>
        <p:spPr>
          <a:xfrm>
            <a:off x="526942" y="2278712"/>
            <a:ext cx="11065790" cy="3108543"/>
          </a:xfrm>
          <a:prstGeom prst="rect">
            <a:avLst/>
          </a:prstGeom>
          <a:noFill/>
        </p:spPr>
        <p:txBody>
          <a:bodyPr wrap="square">
            <a:spAutoFit/>
          </a:bodyPr>
          <a:lstStyle/>
          <a:p>
            <a:pPr marL="0" indent="0" algn="just">
              <a:buNone/>
            </a:pPr>
            <a:r>
              <a:rPr lang="es-CL" sz="2800" dirty="0">
                <a:solidFill>
                  <a:schemeClr val="tx1"/>
                </a:solidFill>
                <a:latin typeface="Arial" panose="020B0604020202020204" pitchFamily="34" charset="0"/>
                <a:cs typeface="Arial" panose="020B0604020202020204" pitchFamily="34" charset="0"/>
              </a:rPr>
              <a:t>El abogado “S” trabaja hace 4 años como abogado (PAC) del BIENVALP. El día 23 de agosto de 2018 a las 10:00 horas, encontrándose en su jornada de trabajo, asistió de manera presencial a una audiencia de juicio en el Juzgado de Familia de Villa Alemana en una causa de divorcio en la cual su hermana fue demandada. Luego, retorna a su oficina a las 16:59 horas para registrar sus asistencia y retirarse a su casa.</a:t>
            </a:r>
          </a:p>
        </p:txBody>
      </p:sp>
    </p:spTree>
    <p:extLst>
      <p:ext uri="{BB962C8B-B14F-4D97-AF65-F5344CB8AC3E}">
        <p14:creationId xmlns:p14="http://schemas.microsoft.com/office/powerpoint/2010/main" val="6085254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F3D47112-7243-84D2-48A1-3EBBE1E45694}"/>
              </a:ext>
            </a:extLst>
          </p:cNvPr>
          <p:cNvSpPr txBox="1"/>
          <p:nvPr/>
        </p:nvSpPr>
        <p:spPr>
          <a:xfrm>
            <a:off x="447647" y="1684593"/>
            <a:ext cx="10340284" cy="3693319"/>
          </a:xfrm>
          <a:prstGeom prst="rect">
            <a:avLst/>
          </a:prstGeom>
          <a:noFill/>
        </p:spPr>
        <p:txBody>
          <a:bodyPr wrap="square">
            <a:spAutoFit/>
          </a:bodyPr>
          <a:lstStyle/>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Hechos:</a:t>
            </a:r>
          </a:p>
          <a:p>
            <a:pPr marL="273050" indent="-95250"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a:t>
            </a:r>
          </a:p>
          <a:p>
            <a:pPr marL="93663" indent="-93663"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Ministro R.R.E.E. solicita pronunciamiento de la CGR para ver si corresponde recibir regalo (reloj “</a:t>
            </a:r>
            <a:r>
              <a:rPr lang="es-CL" sz="1800" dirty="0" err="1">
                <a:solidFill>
                  <a:schemeClr val="tx1"/>
                </a:solidFill>
                <a:latin typeface="Arial" panose="020B0604020202020204" pitchFamily="34" charset="0"/>
                <a:cs typeface="Arial" panose="020B0604020202020204" pitchFamily="34" charset="0"/>
              </a:rPr>
              <a:t>longiness</a:t>
            </a:r>
            <a:r>
              <a:rPr lang="es-CL" sz="1800" dirty="0">
                <a:solidFill>
                  <a:schemeClr val="tx1"/>
                </a:solidFill>
                <a:latin typeface="Arial" panose="020B0604020202020204" pitchFamily="34" charset="0"/>
                <a:cs typeface="Arial" panose="020B0604020202020204" pitchFamily="34" charset="0"/>
              </a:rPr>
              <a:t>”) </a:t>
            </a:r>
            <a:r>
              <a:rPr lang="es-CL" dirty="0">
                <a:latin typeface="Arial" panose="020B0604020202020204" pitchFamily="34" charset="0"/>
                <a:cs typeface="Arial" panose="020B0604020202020204" pitchFamily="34" charset="0"/>
              </a:rPr>
              <a:t>obsequiado por el</a:t>
            </a:r>
            <a:r>
              <a:rPr lang="es-CL" sz="1800" dirty="0">
                <a:solidFill>
                  <a:schemeClr val="tx1"/>
                </a:solidFill>
                <a:latin typeface="Arial" panose="020B0604020202020204" pitchFamily="34" charset="0"/>
                <a:cs typeface="Arial" panose="020B0604020202020204" pitchFamily="34" charset="0"/>
              </a:rPr>
              <a:t> embajador de E.A.U. con ocasión de la navidad.</a:t>
            </a:r>
          </a:p>
          <a:p>
            <a:pPr marL="93663" indent="-93663" algn="just">
              <a:buFont typeface="Arial" panose="020B0604020202020204" pitchFamily="34" charset="0"/>
              <a:buNone/>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Resolución CGR</a:t>
            </a:r>
          </a:p>
          <a:p>
            <a:pPr algn="just"/>
            <a:r>
              <a:rPr lang="es-CL" dirty="0">
                <a:latin typeface="Arial" panose="020B0604020202020204" pitchFamily="34" charset="0"/>
                <a:cs typeface="Arial" panose="020B0604020202020204" pitchFamily="34" charset="0"/>
              </a:rPr>
              <a:t> </a:t>
            </a:r>
            <a:r>
              <a:rPr lang="es-CL" sz="1800" dirty="0" smtClean="0">
                <a:solidFill>
                  <a:schemeClr val="tx1"/>
                </a:solidFill>
                <a:latin typeface="Arial" panose="020B0604020202020204" pitchFamily="34" charset="0"/>
                <a:cs typeface="Arial" panose="020B0604020202020204" pitchFamily="34" charset="0"/>
              </a:rPr>
              <a:t>Regalo </a:t>
            </a:r>
            <a:r>
              <a:rPr lang="es-CL" sz="1800" dirty="0">
                <a:solidFill>
                  <a:schemeClr val="tx1"/>
                </a:solidFill>
                <a:latin typeface="Arial" panose="020B0604020202020204" pitchFamily="34" charset="0"/>
                <a:cs typeface="Arial" panose="020B0604020202020204" pitchFamily="34" charset="0"/>
              </a:rPr>
              <a:t>no es donativo oficial o protocolar. </a:t>
            </a:r>
          </a:p>
          <a:p>
            <a:pPr marL="0" indent="0" algn="just">
              <a:buFont typeface="Arial" panose="020B0604020202020204" pitchFamily="34" charset="0"/>
              <a:buNone/>
            </a:pPr>
            <a:endParaRPr lang="es-CL" sz="1800" dirty="0">
              <a:solidFill>
                <a:schemeClr val="tx1"/>
              </a:solidFill>
              <a:latin typeface="Arial" panose="020B0604020202020204" pitchFamily="34" charset="0"/>
              <a:cs typeface="Arial" panose="020B0604020202020204" pitchFamily="34" charset="0"/>
            </a:endParaRPr>
          </a:p>
          <a:p>
            <a:pPr marL="273050" indent="-179388"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Razones:</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Alto valor comercial del reloj.</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Uso personal. </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Ordena restitución del bien.</a:t>
            </a:r>
          </a:p>
        </p:txBody>
      </p:sp>
      <p:sp>
        <p:nvSpPr>
          <p:cNvPr id="6" name="Título 3">
            <a:extLst>
              <a:ext uri="{FF2B5EF4-FFF2-40B4-BE49-F238E27FC236}">
                <a16:creationId xmlns:a16="http://schemas.microsoft.com/office/drawing/2014/main" id="{B5933651-3E20-E651-1F24-313A150E4EAD}"/>
              </a:ext>
            </a:extLst>
          </p:cNvPr>
          <p:cNvSpPr txBox="1">
            <a:spLocks/>
          </p:cNvSpPr>
          <p:nvPr/>
        </p:nvSpPr>
        <p:spPr>
          <a:xfrm>
            <a:off x="616253" y="347786"/>
            <a:ext cx="10515601" cy="873713"/>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CL" sz="3200" u="sng" dirty="0">
                <a:solidFill>
                  <a:schemeClr val="tx1"/>
                </a:solidFill>
                <a:latin typeface="Arial" panose="020B0604020202020204" pitchFamily="34" charset="0"/>
                <a:cs typeface="Arial" panose="020B0604020202020204" pitchFamily="34" charset="0"/>
              </a:rPr>
              <a:t>DICTAMEN DE LA CGR N°1869, 2017.</a:t>
            </a:r>
          </a:p>
          <a:p>
            <a:pPr marL="0" indent="0" algn="ctr">
              <a:buNone/>
            </a:pPr>
            <a:r>
              <a:rPr lang="es-CL" sz="1900" dirty="0">
                <a:solidFill>
                  <a:schemeClr val="tx1"/>
                </a:solidFill>
                <a:latin typeface="Arial" panose="020B0604020202020204" pitchFamily="34" charset="0"/>
                <a:cs typeface="Arial" panose="020B0604020202020204" pitchFamily="34" charset="0"/>
              </a:rPr>
              <a:t>ACEPTACIÓN DONATIVOS OFICIALES Y PROTOCOLARES</a:t>
            </a:r>
          </a:p>
        </p:txBody>
      </p:sp>
      <p:pic>
        <p:nvPicPr>
          <p:cNvPr id="3074" name="Picture 2" descr="Contraloría General de la República reconoce derechos adquiridos a partir  de actos de nombramientos irregulares. - Diario Constitucional">
            <a:extLst>
              <a:ext uri="{FF2B5EF4-FFF2-40B4-BE49-F238E27FC236}">
                <a16:creationId xmlns:a16="http://schemas.microsoft.com/office/drawing/2014/main" id="{8DAC35DC-37E0-246B-252D-7F99CB29F5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9325" y="122387"/>
            <a:ext cx="1572675" cy="156568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GR determinó que no corresponde el pago de etapas de contrato celebrado  entre empresa y Dirección de Obras Portuarias para construir Transbordador  para operar en Lago O´Higgins. - Diario Constitucional">
            <a:extLst>
              <a:ext uri="{FF2B5EF4-FFF2-40B4-BE49-F238E27FC236}">
                <a16:creationId xmlns:a16="http://schemas.microsoft.com/office/drawing/2014/main" id="{4E2EEB3C-2915-9F3F-E913-9F12055793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7824" y="4637868"/>
            <a:ext cx="2224176" cy="1480088"/>
          </a:xfrm>
          <a:prstGeom prst="rect">
            <a:avLst/>
          </a:prstGeom>
          <a:noFill/>
          <a:ln w="254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968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997139"/>
            <a:ext cx="11422250" cy="3565351"/>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2624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N°6</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0738" y="269523"/>
            <a:ext cx="1196387" cy="149399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218B975-9897-03F7-C20A-3552F5562D8C}"/>
              </a:ext>
            </a:extLst>
          </p:cNvPr>
          <p:cNvSpPr txBox="1"/>
          <p:nvPr/>
        </p:nvSpPr>
        <p:spPr>
          <a:xfrm>
            <a:off x="530172" y="2132253"/>
            <a:ext cx="11131656" cy="3046988"/>
          </a:xfrm>
          <a:prstGeom prst="rect">
            <a:avLst/>
          </a:prstGeom>
          <a:noFill/>
        </p:spPr>
        <p:txBody>
          <a:bodyPr wrap="square">
            <a:spAutoFit/>
          </a:body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Juan Rivera Cárcamo es jefe del Departamento de Personal de la Contraloría de la Armada con sede Valparaíso. A fines del mes de septiembre 2021 dicha Unidad llamó a concurso para proveer el cargo de ingeniero informático. Entre las postulaciones se recibe la de don Alexis Cárcamo Pérez, quien es hijo de la hermana de Juan. Lo cierto es que Alexis obtiene la mayor puntuación en la evaluación de antecedentes, por lo cual es nombrado en el cargo. Posteriormente, uno de los postulantes denunció vicios en el proceso de nombramiento, ya que se percató del vínculo de parentesco entre Juan y Alexis. </a:t>
            </a:r>
            <a:endParaRPr lang="es-CL"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80013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DE PUBLICIDAD.</a:t>
            </a:r>
            <a:endParaRPr lang="en-US" b="1" dirty="0"/>
          </a:p>
        </p:txBody>
      </p:sp>
    </p:spTree>
    <p:extLst>
      <p:ext uri="{BB962C8B-B14F-4D97-AF65-F5344CB8AC3E}">
        <p14:creationId xmlns:p14="http://schemas.microsoft.com/office/powerpoint/2010/main" val="6234973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428033" y="2186813"/>
            <a:ext cx="9921922" cy="2308324"/>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“Son </a:t>
            </a:r>
            <a:r>
              <a:rPr lang="es-MX" sz="2400" dirty="0">
                <a:solidFill>
                  <a:srgbClr val="000000"/>
                </a:solidFill>
                <a:latin typeface="Arial" panose="020B0604020202020204" pitchFamily="34" charset="0"/>
                <a:cs typeface="Arial" panose="020B0604020202020204" pitchFamily="34" charset="0"/>
              </a:rPr>
              <a:t>públicos los actos y resoluciones de los órganos del Estado, así como sus fundamentos y los procedimientos que utilicen. Sin embargo, sólo una ley de quórum calificado podrá establecer la reserva o secreto de aquéllos o de éstos, cuando la publicidad afectare el debido cumplimiento de las funciones de dichos órganos, los derechos de las personas, la seguridad de la Nación o el </a:t>
            </a:r>
            <a:r>
              <a:rPr lang="es-MX" sz="2400" dirty="0" smtClean="0">
                <a:solidFill>
                  <a:srgbClr val="000000"/>
                </a:solidFill>
                <a:latin typeface="Arial" panose="020B0604020202020204" pitchFamily="34" charset="0"/>
                <a:cs typeface="Arial" panose="020B0604020202020204" pitchFamily="34" charset="0"/>
              </a:rPr>
              <a:t>interés nacional”</a:t>
            </a:r>
            <a:r>
              <a:rPr lang="es-MX" dirty="0" smtClean="0">
                <a:solidFill>
                  <a:srgbClr val="000000"/>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3196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20083" y="567418"/>
            <a:ext cx="9736138" cy="681038"/>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951877" y="1723518"/>
            <a:ext cx="10672550" cy="4339650"/>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Difusión al público de los actos de los órganos del Estado (RG).</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En algunos casos la divulgación de cierta información puede afectar al bien público, razón por la que el legislador ha establecido causales de secreto o reserva, que operarán cuando su divulgación afecte:</a:t>
            </a:r>
          </a:p>
          <a:p>
            <a:endParaRPr lang="es-MX" sz="2000" dirty="0" smtClean="0">
              <a:latin typeface="Arial" panose="020B0604020202020204" pitchFamily="34" charset="0"/>
              <a:cs typeface="Arial" panose="020B0604020202020204" pitchFamily="34" charset="0"/>
            </a:endParaRP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Debido cumplimiento del órgano.</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D</a:t>
            </a:r>
            <a:r>
              <a:rPr lang="es-MX" sz="2400" dirty="0" smtClean="0">
                <a:latin typeface="Arial" panose="020B0604020202020204" pitchFamily="34" charset="0"/>
                <a:cs typeface="Arial" panose="020B0604020202020204" pitchFamily="34" charset="0"/>
              </a:rPr>
              <a:t>erecho de las personas.</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S</a:t>
            </a:r>
            <a:r>
              <a:rPr lang="es-MX" sz="2400" dirty="0" smtClean="0">
                <a:latin typeface="Arial" panose="020B0604020202020204" pitchFamily="34" charset="0"/>
                <a:cs typeface="Arial" panose="020B0604020202020204" pitchFamily="34" charset="0"/>
              </a:rPr>
              <a:t>eguridad de la nación.</a:t>
            </a: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Interés </a:t>
            </a:r>
            <a:r>
              <a:rPr lang="es-MX" sz="2400" dirty="0">
                <a:latin typeface="Arial" panose="020B0604020202020204" pitchFamily="34" charset="0"/>
                <a:cs typeface="Arial" panose="020B0604020202020204" pitchFamily="34" charset="0"/>
              </a:rPr>
              <a:t>nacional.</a:t>
            </a:r>
            <a:endParaRPr lang="es-MX" sz="24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000" dirty="0">
              <a:latin typeface="Arial" panose="020B0604020202020204" pitchFamily="34" charset="0"/>
              <a:cs typeface="Arial" panose="020B0604020202020204" pitchFamily="34" charset="0"/>
            </a:endParaRPr>
          </a:p>
        </p:txBody>
      </p:sp>
      <p:sp>
        <p:nvSpPr>
          <p:cNvPr id="5" name="Rectángulo 4"/>
          <p:cNvSpPr/>
          <p:nvPr/>
        </p:nvSpPr>
        <p:spPr>
          <a:xfrm>
            <a:off x="9650924" y="4473347"/>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21°</a:t>
            </a:r>
            <a:endParaRPr lang="es-MX" sz="2000" dirty="0">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Ley N°20.285</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513447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9°</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TERRORISMO.</a:t>
            </a:r>
            <a:endParaRPr lang="en-US" b="1" dirty="0"/>
          </a:p>
        </p:txBody>
      </p:sp>
    </p:spTree>
    <p:extLst>
      <p:ext uri="{BB962C8B-B14F-4D97-AF65-F5344CB8AC3E}">
        <p14:creationId xmlns:p14="http://schemas.microsoft.com/office/powerpoint/2010/main" val="372921783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009935" y="1797167"/>
            <a:ext cx="9635319" cy="3908762"/>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“El </a:t>
            </a:r>
            <a:r>
              <a:rPr lang="es-MX" sz="1600" dirty="0">
                <a:solidFill>
                  <a:srgbClr val="000000"/>
                </a:solidFill>
                <a:latin typeface="Arial" panose="020B0604020202020204" pitchFamily="34" charset="0"/>
                <a:cs typeface="Arial" panose="020B0604020202020204" pitchFamily="34" charset="0"/>
              </a:rPr>
              <a:t> terrorismo, en cualquiera de sus formas, es por esencia contrario a los derechos humanos.</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Una ley de quórum calificado </a:t>
            </a:r>
            <a:r>
              <a:rPr lang="es-MX" sz="1600" dirty="0">
                <a:solidFill>
                  <a:srgbClr val="000000"/>
                </a:solidFill>
                <a:latin typeface="Arial" panose="020B0604020202020204" pitchFamily="34" charset="0"/>
                <a:cs typeface="Arial" panose="020B0604020202020204" pitchFamily="34" charset="0"/>
              </a:rPr>
              <a:t>determinará las conductas terroristas y su penalidad. Los responsables de estos delitos quedarán inhabilitados por el plazo de quince años para ejercer funciones o cargos públicos, sean o no de elección popular, o de rector o director de establecimiento de educación, o para ejercer en ellos funciones de enseñanza; para explotar un medio de comunicación social o ser director o administrador del mismo, o para desempeñar en él funciones relacionadas con la emisión o difusión de opiniones o informaciones; ni podrá ser dirigentes de organizaciones políticas o relacionadas con la educación o de carácter vecinal, profesional, empresarial, sindical, estudiantil o gremial en general, durante dicho plazo. Lo anterior se entiende sin perjuicio de otras inhabilidades o de las que por mayor tiempo establezca la ley</a:t>
            </a:r>
            <a:r>
              <a:rPr lang="es-MX" sz="1600" dirty="0" smtClean="0">
                <a:solidFill>
                  <a:srgbClr val="000000"/>
                </a:solidFill>
                <a:latin typeface="Arial" panose="020B0604020202020204" pitchFamily="34" charset="0"/>
                <a:cs typeface="Arial" panose="020B0604020202020204" pitchFamily="34" charset="0"/>
              </a:rPr>
              <a:t>.</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Los </a:t>
            </a:r>
            <a:r>
              <a:rPr lang="es-MX" sz="1600" dirty="0">
                <a:solidFill>
                  <a:srgbClr val="000000"/>
                </a:solidFill>
                <a:latin typeface="Arial" panose="020B0604020202020204" pitchFamily="34" charset="0"/>
                <a:cs typeface="Arial" panose="020B0604020202020204" pitchFamily="34" charset="0"/>
              </a:rPr>
              <a:t>delitos a que </a:t>
            </a:r>
            <a:r>
              <a:rPr lang="es-MX" sz="1600" dirty="0" smtClean="0">
                <a:solidFill>
                  <a:srgbClr val="000000"/>
                </a:solidFill>
                <a:latin typeface="Arial" panose="020B0604020202020204" pitchFamily="34" charset="0"/>
                <a:cs typeface="Arial" panose="020B0604020202020204" pitchFamily="34" charset="0"/>
              </a:rPr>
              <a:t>se refiere </a:t>
            </a:r>
            <a:r>
              <a:rPr lang="es-MX" sz="1600" dirty="0">
                <a:solidFill>
                  <a:srgbClr val="000000"/>
                </a:solidFill>
                <a:latin typeface="Arial" panose="020B0604020202020204" pitchFamily="34" charset="0"/>
                <a:cs typeface="Arial" panose="020B0604020202020204" pitchFamily="34" charset="0"/>
              </a:rPr>
              <a:t>el inciso anterior serán considerados siempre comunes y no políticos para todos los efectos legales y no procederá respecto de ellos el indulto particular, salvo para conmutar la pena de muerte por la de presidio </a:t>
            </a:r>
            <a:r>
              <a:rPr lang="es-MX" sz="1600" dirty="0" smtClean="0">
                <a:solidFill>
                  <a:srgbClr val="000000"/>
                </a:solidFill>
                <a:latin typeface="Arial" panose="020B0604020202020204" pitchFamily="34" charset="0"/>
                <a:cs typeface="Arial" panose="020B0604020202020204" pitchFamily="34" charset="0"/>
              </a:rPr>
              <a:t>perpetuo”.</a:t>
            </a:r>
            <a:endParaRPr lang="es-MX" sz="1600" b="0" i="0" dirty="0">
              <a:solidFill>
                <a:srgbClr val="000000"/>
              </a:solidFill>
              <a:effectLst/>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1097280" y="286604"/>
            <a:ext cx="10058400" cy="976140"/>
          </a:xfrm>
        </p:spPr>
        <p:txBody>
          <a:bodyPr>
            <a:normAutofit/>
          </a:bodyPr>
          <a:lstStyle/>
          <a:p>
            <a:pPr algn="ctr"/>
            <a:r>
              <a:rPr lang="es-MX" sz="4000" dirty="0" smtClean="0">
                <a:latin typeface="Arial" panose="020B0604020202020204" pitchFamily="34" charset="0"/>
                <a:cs typeface="Arial" panose="020B0604020202020204" pitchFamily="34" charset="0"/>
              </a:rPr>
              <a:t>ARTÍCULO 9° CPR</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35338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6119" y="341929"/>
            <a:ext cx="10058400" cy="777187"/>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082722" y="1433014"/>
            <a:ext cx="9771797" cy="6186309"/>
          </a:xfrm>
          <a:prstGeom prst="rect">
            <a:avLst/>
          </a:prstGeom>
          <a:noFill/>
        </p:spPr>
        <p:txBody>
          <a:bodyPr wrap="square" rtlCol="0">
            <a:spAutoFit/>
          </a:bodyPr>
          <a:lstStyle/>
          <a:p>
            <a:pPr marL="342900" indent="-342900" algn="just">
              <a:buFont typeface="+mj-lt"/>
              <a:buAutoNum type="arabicPeriod"/>
            </a:pPr>
            <a:r>
              <a:rPr lang="es-MX" dirty="0" smtClean="0">
                <a:latin typeface="Arial" panose="020B0604020202020204" pitchFamily="34" charset="0"/>
                <a:cs typeface="Arial" panose="020B0604020202020204" pitchFamily="34" charset="0"/>
              </a:rPr>
              <a:t>La C.P.R. no definió el terrorismo.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encuentra regulado en la Ley N° 18.314 (Ley de Quorum calificado).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elementos que deben concurrir para que estemos frente a un delito terrorista: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haga con la finalidad de producir en la población un temor justificado de ser víctima de delitos terroristas.</a:t>
            </a:r>
          </a:p>
          <a:p>
            <a:pPr marL="450850" indent="-952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hace con el objeto de arrancar o inhibir resoluciones de la autoridad o imponerles exigencias.</a:t>
            </a:r>
          </a:p>
          <a:p>
            <a:pPr marL="355600" algn="just"/>
            <a:endParaRPr lang="es-MX" dirty="0" smtClean="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4. Las conductas terroristas tienen una mayor sanción que los delitos comunes, sin importar quien los cometa (civiles o uniformados). </a:t>
            </a:r>
          </a:p>
          <a:p>
            <a:pPr marL="273050" indent="-273050" algn="just"/>
            <a:endParaRPr lang="es-MX" dirty="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5. No procederá respecto de ellos el </a:t>
            </a:r>
            <a:r>
              <a:rPr lang="es-MX" u="sng" dirty="0" smtClean="0">
                <a:latin typeface="Arial" panose="020B0604020202020204" pitchFamily="34" charset="0"/>
                <a:cs typeface="Arial" panose="020B0604020202020204" pitchFamily="34" charset="0"/>
              </a:rPr>
              <a:t>indulto particular</a:t>
            </a:r>
            <a:r>
              <a:rPr lang="es-MX" dirty="0" smtClean="0">
                <a:latin typeface="Arial" panose="020B0604020202020204" pitchFamily="34" charset="0"/>
                <a:cs typeface="Arial" panose="020B0604020202020204" pitchFamily="34" charset="0"/>
              </a:rPr>
              <a:t>, salvo para conmutar pena de muerte por presidio perpetuo.</a:t>
            </a:r>
          </a:p>
          <a:p>
            <a:pPr marL="355600" indent="-355600" algn="just"/>
            <a:endParaRPr lang="es-MX" dirty="0" smtClean="0">
              <a:latin typeface="Arial" panose="020B0604020202020204" pitchFamily="34" charset="0"/>
              <a:cs typeface="Arial" panose="020B0604020202020204" pitchFamily="34" charset="0"/>
            </a:endParaRPr>
          </a:p>
          <a:p>
            <a:pPr marL="355600" algn="just"/>
            <a:endParaRPr lang="es-MX" dirty="0" smtClean="0">
              <a:latin typeface="Arial" panose="020B0604020202020204" pitchFamily="34" charset="0"/>
              <a:cs typeface="Arial" panose="020B0604020202020204" pitchFamily="34" charset="0"/>
            </a:endParaRPr>
          </a:p>
          <a:p>
            <a:pPr marL="342900" indent="127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12700">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endParaRPr lang="en-US" dirty="0"/>
          </a:p>
        </p:txBody>
      </p:sp>
      <p:sp>
        <p:nvSpPr>
          <p:cNvPr id="4" name="Rectángulo 3"/>
          <p:cNvSpPr/>
          <p:nvPr/>
        </p:nvSpPr>
        <p:spPr>
          <a:xfrm>
            <a:off x="9927449" y="725128"/>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32° N° 14</a:t>
            </a:r>
            <a:endParaRPr lang="es-MX" sz="2000" dirty="0">
              <a:solidFill>
                <a:srgbClr val="000000"/>
              </a:solidFill>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CPR</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78090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969</TotalTime>
  <Words>2876</Words>
  <Application>Microsoft Office PowerPoint</Application>
  <PresentationFormat>Panorámica</PresentationFormat>
  <Paragraphs>329</Paragraphs>
  <Slides>42</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42</vt:i4>
      </vt:variant>
    </vt:vector>
  </HeadingPairs>
  <TitlesOfParts>
    <vt:vector size="48" baseType="lpstr">
      <vt:lpstr>Arial</vt:lpstr>
      <vt:lpstr>Calibri</vt:lpstr>
      <vt:lpstr>Calibri Light</vt:lpstr>
      <vt:lpstr>Courier New</vt:lpstr>
      <vt:lpstr>Wingdings</vt:lpstr>
      <vt:lpstr>Retrospección</vt:lpstr>
      <vt:lpstr>Presentación de PowerPoint</vt:lpstr>
      <vt:lpstr>IDEAS GENERALES</vt:lpstr>
      <vt:lpstr>ARTÍCULO 1° </vt:lpstr>
      <vt:lpstr>ARTÍCULO 1 LAS PERSONAS</vt:lpstr>
      <vt:lpstr>ARTÍCULO 1° LA FAMILIA</vt:lpstr>
      <vt:lpstr>ARTÍCULO 1° GRUPOS INTERMEDIOS</vt:lpstr>
      <vt:lpstr>Presentación de PowerPoint</vt:lpstr>
      <vt:lpstr>Presentación de PowerPoint</vt:lpstr>
      <vt:lpstr>Presentación de PowerPoint</vt:lpstr>
      <vt:lpstr>Presentación de PowerPoint</vt:lpstr>
      <vt:lpstr>ARTÍCULO 3° </vt:lpstr>
      <vt:lpstr>ARTÍCULO 3°, inciso primero</vt:lpstr>
      <vt:lpstr>ARTÍCULO 3°, inciso segundo</vt:lpstr>
      <vt:lpstr>ARTÍCULO 3°, inciso tercero</vt:lpstr>
      <vt:lpstr>ARTÍCULO 4° </vt:lpstr>
      <vt:lpstr>Presentación de PowerPoint</vt:lpstr>
      <vt:lpstr>ARTÍCULO 5° </vt:lpstr>
      <vt:lpstr>ARTÍCULO 5° inciso primero, Parte 1</vt:lpstr>
      <vt:lpstr>ARTÍCULO 5°, inciso primero Parte 2</vt:lpstr>
      <vt:lpstr>ARTÍCULO 5°,  inciso primero Parte 3</vt:lpstr>
      <vt:lpstr>ARTÍCULO 5°,  inciso segundo, parte 1</vt:lpstr>
      <vt:lpstr>ARTÍCULO 5°,  Inciso Segundo, parte 2</vt:lpstr>
      <vt:lpstr>ARTÍCULO 5°,  Inciso Segundo, parte 2</vt:lpstr>
      <vt:lpstr>ARTÍCULO 6° </vt:lpstr>
      <vt:lpstr>EXPLICACIÓN </vt:lpstr>
      <vt:lpstr>EXPLICACIÓN </vt:lpstr>
      <vt:lpstr>ARTÍCULO 6° y 7° C.P.R. </vt:lpstr>
      <vt:lpstr>ARTÍCULO 8°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ARTÍCULO 8° </vt:lpstr>
      <vt:lpstr>Presentación de PowerPoint</vt:lpstr>
      <vt:lpstr>EXPLICACIÓN</vt:lpstr>
      <vt:lpstr>ARTÍCULO 9° </vt:lpstr>
      <vt:lpstr>ARTÍCULO 9° CPR</vt:lpstr>
      <vt:lpstr>EXPLICACIÓN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65</cp:revision>
  <dcterms:created xsi:type="dcterms:W3CDTF">2023-07-24T01:14:04Z</dcterms:created>
  <dcterms:modified xsi:type="dcterms:W3CDTF">2023-08-03T02:34:12Z</dcterms:modified>
</cp:coreProperties>
</file>