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84" r:id="rId4"/>
    <p:sldId id="266" r:id="rId5"/>
    <p:sldId id="258" r:id="rId6"/>
    <p:sldId id="259" r:id="rId7"/>
    <p:sldId id="290" r:id="rId8"/>
    <p:sldId id="294" r:id="rId9"/>
    <p:sldId id="267" r:id="rId10"/>
    <p:sldId id="268" r:id="rId11"/>
    <p:sldId id="270" r:id="rId12"/>
    <p:sldId id="261" r:id="rId13"/>
    <p:sldId id="273" r:id="rId14"/>
    <p:sldId id="293" r:id="rId15"/>
    <p:sldId id="262" r:id="rId16"/>
    <p:sldId id="263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0971AD9-4FA3-4F3E-B0C6-8ABE25BD589B}" v="83" dt="2025-09-28T13:48:33.1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53" d="100"/>
          <a:sy n="53" d="100"/>
        </p:scale>
        <p:origin x="1812" y="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lanca Ramírez Torrejon" userId="50955e19eeb9463b" providerId="LiveId" clId="{6B7A0718-9906-4561-88F3-FD08B1AE6B44}"/>
    <pc:docChg chg="undo custSel addSld delSld modSld">
      <pc:chgData name="Blanca Ramírez Torrejon" userId="50955e19eeb9463b" providerId="LiveId" clId="{6B7A0718-9906-4561-88F3-FD08B1AE6B44}" dt="2025-09-28T13:50:36.965" v="715" actId="14100"/>
      <pc:docMkLst>
        <pc:docMk/>
      </pc:docMkLst>
      <pc:sldChg chg="addSp modSp mod setBg">
        <pc:chgData name="Blanca Ramírez Torrejon" userId="50955e19eeb9463b" providerId="LiveId" clId="{6B7A0718-9906-4561-88F3-FD08B1AE6B44}" dt="2025-09-28T13:03:22.833" v="164" actId="1076"/>
        <pc:sldMkLst>
          <pc:docMk/>
          <pc:sldMk cId="0" sldId="256"/>
        </pc:sldMkLst>
        <pc:spChg chg="mod">
          <ac:chgData name="Blanca Ramírez Torrejon" userId="50955e19eeb9463b" providerId="LiveId" clId="{6B7A0718-9906-4561-88F3-FD08B1AE6B44}" dt="2025-09-28T12:56:19.618" v="62" actId="1076"/>
          <ac:spMkLst>
            <pc:docMk/>
            <pc:sldMk cId="0" sldId="256"/>
            <ac:spMk id="2" creationId="{00000000-0000-0000-0000-000000000000}"/>
          </ac:spMkLst>
        </pc:spChg>
        <pc:spChg chg="mod">
          <ac:chgData name="Blanca Ramírez Torrejon" userId="50955e19eeb9463b" providerId="LiveId" clId="{6B7A0718-9906-4561-88F3-FD08B1AE6B44}" dt="2025-09-28T12:55:56.237" v="57" actId="1076"/>
          <ac:spMkLst>
            <pc:docMk/>
            <pc:sldMk cId="0" sldId="256"/>
            <ac:spMk id="3" creationId="{00000000-0000-0000-0000-000000000000}"/>
          </ac:spMkLst>
        </pc:spChg>
        <pc:spChg chg="add">
          <ac:chgData name="Blanca Ramírez Torrejon" userId="50955e19eeb9463b" providerId="LiveId" clId="{6B7A0718-9906-4561-88F3-FD08B1AE6B44}" dt="2025-09-28T12:55:10.792" v="0" actId="26606"/>
          <ac:spMkLst>
            <pc:docMk/>
            <pc:sldMk cId="0" sldId="256"/>
            <ac:spMk id="8" creationId="{0E30439A-8A5B-46EC-8283-9B6B031D40D0}"/>
          </ac:spMkLst>
        </pc:spChg>
        <pc:spChg chg="add">
          <ac:chgData name="Blanca Ramírez Torrejon" userId="50955e19eeb9463b" providerId="LiveId" clId="{6B7A0718-9906-4561-88F3-FD08B1AE6B44}" dt="2025-09-28T12:55:10.792" v="0" actId="26606"/>
          <ac:spMkLst>
            <pc:docMk/>
            <pc:sldMk cId="0" sldId="256"/>
            <ac:spMk id="10" creationId="{5CEAD642-85CF-4750-8432-7C80C901F001}"/>
          </ac:spMkLst>
        </pc:spChg>
        <pc:spChg chg="add">
          <ac:chgData name="Blanca Ramírez Torrejon" userId="50955e19eeb9463b" providerId="LiveId" clId="{6B7A0718-9906-4561-88F3-FD08B1AE6B44}" dt="2025-09-28T12:55:10.792" v="0" actId="26606"/>
          <ac:spMkLst>
            <pc:docMk/>
            <pc:sldMk cId="0" sldId="256"/>
            <ac:spMk id="12" creationId="{FA33EEAE-15D5-4119-8C1E-89D943F911EF}"/>
          </ac:spMkLst>
        </pc:spChg>
        <pc:spChg chg="add">
          <ac:chgData name="Blanca Ramírez Torrejon" userId="50955e19eeb9463b" providerId="LiveId" clId="{6B7A0718-9906-4561-88F3-FD08B1AE6B44}" dt="2025-09-28T12:55:10.792" v="0" actId="26606"/>
          <ac:spMkLst>
            <pc:docMk/>
            <pc:sldMk cId="0" sldId="256"/>
            <ac:spMk id="14" creationId="{730D8B3B-9B80-4025-B934-26DC7D7CD231}"/>
          </ac:spMkLst>
        </pc:spChg>
        <pc:spChg chg="add">
          <ac:chgData name="Blanca Ramírez Torrejon" userId="50955e19eeb9463b" providerId="LiveId" clId="{6B7A0718-9906-4561-88F3-FD08B1AE6B44}" dt="2025-09-28T12:55:10.792" v="0" actId="26606"/>
          <ac:spMkLst>
            <pc:docMk/>
            <pc:sldMk cId="0" sldId="256"/>
            <ac:spMk id="16" creationId="{B5A1B09C-1565-46F8-B70F-621C5EB48A09}"/>
          </ac:spMkLst>
        </pc:spChg>
        <pc:spChg chg="add">
          <ac:chgData name="Blanca Ramírez Torrejon" userId="50955e19eeb9463b" providerId="LiveId" clId="{6B7A0718-9906-4561-88F3-FD08B1AE6B44}" dt="2025-09-28T12:55:10.792" v="0" actId="26606"/>
          <ac:spMkLst>
            <pc:docMk/>
            <pc:sldMk cId="0" sldId="256"/>
            <ac:spMk id="18" creationId="{8C516CC8-80AC-446C-A56E-9F54B7210402}"/>
          </ac:spMkLst>
        </pc:spChg>
        <pc:spChg chg="add">
          <ac:chgData name="Blanca Ramírez Torrejon" userId="50955e19eeb9463b" providerId="LiveId" clId="{6B7A0718-9906-4561-88F3-FD08B1AE6B44}" dt="2025-09-28T12:55:10.792" v="0" actId="26606"/>
          <ac:spMkLst>
            <pc:docMk/>
            <pc:sldMk cId="0" sldId="256"/>
            <ac:spMk id="20" creationId="{53947E58-F088-49F1-A3D1-DEA690192E84}"/>
          </ac:spMkLst>
        </pc:spChg>
        <pc:picChg chg="add mod">
          <ac:chgData name="Blanca Ramírez Torrejon" userId="50955e19eeb9463b" providerId="LiveId" clId="{6B7A0718-9906-4561-88F3-FD08B1AE6B44}" dt="2025-09-28T12:56:41.739" v="63"/>
          <ac:picMkLst>
            <pc:docMk/>
            <pc:sldMk cId="0" sldId="256"/>
            <ac:picMk id="4" creationId="{ACBAD00E-0FAC-8C02-C6A0-389535C73FEE}"/>
          </ac:picMkLst>
        </pc:picChg>
        <pc:picChg chg="add mod">
          <ac:chgData name="Blanca Ramírez Torrejon" userId="50955e19eeb9463b" providerId="LiveId" clId="{6B7A0718-9906-4561-88F3-FD08B1AE6B44}" dt="2025-09-28T13:03:22.833" v="164" actId="1076"/>
          <ac:picMkLst>
            <pc:docMk/>
            <pc:sldMk cId="0" sldId="256"/>
            <ac:picMk id="5" creationId="{C65D2E16-2949-99A3-4DC4-FD82BF136E39}"/>
          </ac:picMkLst>
        </pc:picChg>
      </pc:sldChg>
      <pc:sldChg chg="addSp delSp modSp mod setBg">
        <pc:chgData name="Blanca Ramírez Torrejon" userId="50955e19eeb9463b" providerId="LiveId" clId="{6B7A0718-9906-4561-88F3-FD08B1AE6B44}" dt="2025-09-28T13:04:05.056" v="171" actId="1076"/>
        <pc:sldMkLst>
          <pc:docMk/>
          <pc:sldMk cId="0" sldId="257"/>
        </pc:sldMkLst>
        <pc:spChg chg="mod">
          <ac:chgData name="Blanca Ramírez Torrejon" userId="50955e19eeb9463b" providerId="LiveId" clId="{6B7A0718-9906-4561-88F3-FD08B1AE6B44}" dt="2025-09-28T13:03:50.594" v="166" actId="14100"/>
          <ac:spMkLst>
            <pc:docMk/>
            <pc:sldMk cId="0" sldId="257"/>
            <ac:spMk id="2" creationId="{00000000-0000-0000-0000-000000000000}"/>
          </ac:spMkLst>
        </pc:spChg>
        <pc:spChg chg="mod">
          <ac:chgData name="Blanca Ramírez Torrejon" userId="50955e19eeb9463b" providerId="LiveId" clId="{6B7A0718-9906-4561-88F3-FD08B1AE6B44}" dt="2025-09-28T13:04:02.913" v="170" actId="14100"/>
          <ac:spMkLst>
            <pc:docMk/>
            <pc:sldMk cId="0" sldId="257"/>
            <ac:spMk id="3" creationId="{00000000-0000-0000-0000-000000000000}"/>
          </ac:spMkLst>
        </pc:spChg>
        <pc:spChg chg="add del">
          <ac:chgData name="Blanca Ramírez Torrejon" userId="50955e19eeb9463b" providerId="LiveId" clId="{6B7A0718-9906-4561-88F3-FD08B1AE6B44}" dt="2025-09-28T12:57:02.194" v="65" actId="26606"/>
          <ac:spMkLst>
            <pc:docMk/>
            <pc:sldMk cId="0" sldId="257"/>
            <ac:spMk id="8" creationId="{DEE2AD96-B495-4E06-9291-B71706F728CB}"/>
          </ac:spMkLst>
        </pc:spChg>
        <pc:spChg chg="add del">
          <ac:chgData name="Blanca Ramírez Torrejon" userId="50955e19eeb9463b" providerId="LiveId" clId="{6B7A0718-9906-4561-88F3-FD08B1AE6B44}" dt="2025-09-28T12:57:02.194" v="65" actId="26606"/>
          <ac:spMkLst>
            <pc:docMk/>
            <pc:sldMk cId="0" sldId="257"/>
            <ac:spMk id="10" creationId="{53CF6D67-C5A8-4ADD-9E8E-1E38CA1D3166}"/>
          </ac:spMkLst>
        </pc:spChg>
        <pc:spChg chg="add del">
          <ac:chgData name="Blanca Ramírez Torrejon" userId="50955e19eeb9463b" providerId="LiveId" clId="{6B7A0718-9906-4561-88F3-FD08B1AE6B44}" dt="2025-09-28T12:57:02.194" v="65" actId="26606"/>
          <ac:spMkLst>
            <pc:docMk/>
            <pc:sldMk cId="0" sldId="257"/>
            <ac:spMk id="12" creationId="{86909FA0-B515-4681-B7A8-FA281D133B94}"/>
          </ac:spMkLst>
        </pc:spChg>
        <pc:spChg chg="add del">
          <ac:chgData name="Blanca Ramírez Torrejon" userId="50955e19eeb9463b" providerId="LiveId" clId="{6B7A0718-9906-4561-88F3-FD08B1AE6B44}" dt="2025-09-28T12:57:02.194" v="65" actId="26606"/>
          <ac:spMkLst>
            <pc:docMk/>
            <pc:sldMk cId="0" sldId="257"/>
            <ac:spMk id="14" creationId="{21C9FE86-FCC3-4A31-AA1C-C882262B7FE7}"/>
          </ac:spMkLst>
        </pc:spChg>
        <pc:spChg chg="add del">
          <ac:chgData name="Blanca Ramírez Torrejon" userId="50955e19eeb9463b" providerId="LiveId" clId="{6B7A0718-9906-4561-88F3-FD08B1AE6B44}" dt="2025-09-28T12:57:02.194" v="65" actId="26606"/>
          <ac:spMkLst>
            <pc:docMk/>
            <pc:sldMk cId="0" sldId="257"/>
            <ac:spMk id="16" creationId="{7D96243B-ECED-4B71-8E06-AE9A285EAD20}"/>
          </ac:spMkLst>
        </pc:spChg>
        <pc:spChg chg="add del">
          <ac:chgData name="Blanca Ramírez Torrejon" userId="50955e19eeb9463b" providerId="LiveId" clId="{6B7A0718-9906-4561-88F3-FD08B1AE6B44}" dt="2025-09-28T12:57:02.194" v="65" actId="26606"/>
          <ac:spMkLst>
            <pc:docMk/>
            <pc:sldMk cId="0" sldId="257"/>
            <ac:spMk id="18" creationId="{A09989E4-EFDC-4A90-A633-E0525FB4139E}"/>
          </ac:spMkLst>
        </pc:spChg>
        <pc:spChg chg="add">
          <ac:chgData name="Blanca Ramírez Torrejon" userId="50955e19eeb9463b" providerId="LiveId" clId="{6B7A0718-9906-4561-88F3-FD08B1AE6B44}" dt="2025-09-28T12:57:02.242" v="66" actId="26606"/>
          <ac:spMkLst>
            <pc:docMk/>
            <pc:sldMk cId="0" sldId="257"/>
            <ac:spMk id="20" creationId="{8D71EDA1-87BF-4D5D-AB79-F346FD19278A}"/>
          </ac:spMkLst>
        </pc:spChg>
        <pc:spChg chg="add">
          <ac:chgData name="Blanca Ramírez Torrejon" userId="50955e19eeb9463b" providerId="LiveId" clId="{6B7A0718-9906-4561-88F3-FD08B1AE6B44}" dt="2025-09-28T12:57:02.242" v="66" actId="26606"/>
          <ac:spMkLst>
            <pc:docMk/>
            <pc:sldMk cId="0" sldId="257"/>
            <ac:spMk id="21" creationId="{09588DA8-065E-4F6F-8EFD-43104AB2E0CF}"/>
          </ac:spMkLst>
        </pc:spChg>
        <pc:spChg chg="add">
          <ac:chgData name="Blanca Ramírez Torrejon" userId="50955e19eeb9463b" providerId="LiveId" clId="{6B7A0718-9906-4561-88F3-FD08B1AE6B44}" dt="2025-09-28T12:57:02.242" v="66" actId="26606"/>
          <ac:spMkLst>
            <pc:docMk/>
            <pc:sldMk cId="0" sldId="257"/>
            <ac:spMk id="22" creationId="{C4285719-470E-454C-AF62-8323075F1F5B}"/>
          </ac:spMkLst>
        </pc:spChg>
        <pc:spChg chg="add">
          <ac:chgData name="Blanca Ramírez Torrejon" userId="50955e19eeb9463b" providerId="LiveId" clId="{6B7A0718-9906-4561-88F3-FD08B1AE6B44}" dt="2025-09-28T12:57:02.242" v="66" actId="26606"/>
          <ac:spMkLst>
            <pc:docMk/>
            <pc:sldMk cId="0" sldId="257"/>
            <ac:spMk id="23" creationId="{CD9FE4EF-C4D8-49A0-B2FF-81D8DB7D8A24}"/>
          </ac:spMkLst>
        </pc:spChg>
        <pc:spChg chg="add">
          <ac:chgData name="Blanca Ramírez Torrejon" userId="50955e19eeb9463b" providerId="LiveId" clId="{6B7A0718-9906-4561-88F3-FD08B1AE6B44}" dt="2025-09-28T12:57:02.242" v="66" actId="26606"/>
          <ac:spMkLst>
            <pc:docMk/>
            <pc:sldMk cId="0" sldId="257"/>
            <ac:spMk id="24" creationId="{4300840D-0A0B-4512-BACA-B439D5B9C57C}"/>
          </ac:spMkLst>
        </pc:spChg>
        <pc:spChg chg="add">
          <ac:chgData name="Blanca Ramírez Torrejon" userId="50955e19eeb9463b" providerId="LiveId" clId="{6B7A0718-9906-4561-88F3-FD08B1AE6B44}" dt="2025-09-28T12:57:02.242" v="66" actId="26606"/>
          <ac:spMkLst>
            <pc:docMk/>
            <pc:sldMk cId="0" sldId="257"/>
            <ac:spMk id="25" creationId="{D2B78728-A580-49A7-84F9-6EF6F583ADE0}"/>
          </ac:spMkLst>
        </pc:spChg>
        <pc:spChg chg="add">
          <ac:chgData name="Blanca Ramírez Torrejon" userId="50955e19eeb9463b" providerId="LiveId" clId="{6B7A0718-9906-4561-88F3-FD08B1AE6B44}" dt="2025-09-28T12:57:02.242" v="66" actId="26606"/>
          <ac:spMkLst>
            <pc:docMk/>
            <pc:sldMk cId="0" sldId="257"/>
            <ac:spMk id="26" creationId="{38FAA1A1-D861-433F-88FA-1E9D6FD31D11}"/>
          </ac:spMkLst>
        </pc:spChg>
        <pc:picChg chg="add mod">
          <ac:chgData name="Blanca Ramírez Torrejon" userId="50955e19eeb9463b" providerId="LiveId" clId="{6B7A0718-9906-4561-88F3-FD08B1AE6B44}" dt="2025-09-28T13:04:05.056" v="171" actId="1076"/>
          <ac:picMkLst>
            <pc:docMk/>
            <pc:sldMk cId="0" sldId="257"/>
            <ac:picMk id="4" creationId="{916E0647-5456-C9D7-D91F-5B0A0B957D6B}"/>
          </ac:picMkLst>
        </pc:picChg>
      </pc:sldChg>
      <pc:sldChg chg="addSp modSp mod setBg">
        <pc:chgData name="Blanca Ramírez Torrejon" userId="50955e19eeb9463b" providerId="LiveId" clId="{6B7A0718-9906-4561-88F3-FD08B1AE6B44}" dt="2025-09-28T13:08:51.106" v="190" actId="14100"/>
        <pc:sldMkLst>
          <pc:docMk/>
          <pc:sldMk cId="0" sldId="258"/>
        </pc:sldMkLst>
        <pc:spChg chg="mod">
          <ac:chgData name="Blanca Ramírez Torrejon" userId="50955e19eeb9463b" providerId="LiveId" clId="{6B7A0718-9906-4561-88F3-FD08B1AE6B44}" dt="2025-09-28T13:08:44.823" v="188" actId="14100"/>
          <ac:spMkLst>
            <pc:docMk/>
            <pc:sldMk cId="0" sldId="258"/>
            <ac:spMk id="2" creationId="{00000000-0000-0000-0000-000000000000}"/>
          </ac:spMkLst>
        </pc:spChg>
        <pc:spChg chg="mod">
          <ac:chgData name="Blanca Ramírez Torrejon" userId="50955e19eeb9463b" providerId="LiveId" clId="{6B7A0718-9906-4561-88F3-FD08B1AE6B44}" dt="2025-09-28T12:59:10.907" v="101" actId="123"/>
          <ac:spMkLst>
            <pc:docMk/>
            <pc:sldMk cId="0" sldId="258"/>
            <ac:spMk id="3" creationId="{00000000-0000-0000-0000-000000000000}"/>
          </ac:spMkLst>
        </pc:spChg>
        <pc:spChg chg="add">
          <ac:chgData name="Blanca Ramírez Torrejon" userId="50955e19eeb9463b" providerId="LiveId" clId="{6B7A0718-9906-4561-88F3-FD08B1AE6B44}" dt="2025-09-28T12:57:07.920" v="67" actId="26606"/>
          <ac:spMkLst>
            <pc:docMk/>
            <pc:sldMk cId="0" sldId="258"/>
            <ac:spMk id="8" creationId="{09588DA8-065E-4F6F-8EFD-43104AB2E0CF}"/>
          </ac:spMkLst>
        </pc:spChg>
        <pc:spChg chg="add">
          <ac:chgData name="Blanca Ramírez Torrejon" userId="50955e19eeb9463b" providerId="LiveId" clId="{6B7A0718-9906-4561-88F3-FD08B1AE6B44}" dt="2025-09-28T12:57:07.920" v="67" actId="26606"/>
          <ac:spMkLst>
            <pc:docMk/>
            <pc:sldMk cId="0" sldId="258"/>
            <ac:spMk id="10" creationId="{C4285719-470E-454C-AF62-8323075F1F5B}"/>
          </ac:spMkLst>
        </pc:spChg>
        <pc:spChg chg="add">
          <ac:chgData name="Blanca Ramírez Torrejon" userId="50955e19eeb9463b" providerId="LiveId" clId="{6B7A0718-9906-4561-88F3-FD08B1AE6B44}" dt="2025-09-28T12:57:07.920" v="67" actId="26606"/>
          <ac:spMkLst>
            <pc:docMk/>
            <pc:sldMk cId="0" sldId="258"/>
            <ac:spMk id="12" creationId="{CD9FE4EF-C4D8-49A0-B2FF-81D8DB7D8A24}"/>
          </ac:spMkLst>
        </pc:spChg>
        <pc:spChg chg="add">
          <ac:chgData name="Blanca Ramírez Torrejon" userId="50955e19eeb9463b" providerId="LiveId" clId="{6B7A0718-9906-4561-88F3-FD08B1AE6B44}" dt="2025-09-28T12:57:07.920" v="67" actId="26606"/>
          <ac:spMkLst>
            <pc:docMk/>
            <pc:sldMk cId="0" sldId="258"/>
            <ac:spMk id="14" creationId="{4300840D-0A0B-4512-BACA-B439D5B9C57C}"/>
          </ac:spMkLst>
        </pc:spChg>
        <pc:spChg chg="add">
          <ac:chgData name="Blanca Ramírez Torrejon" userId="50955e19eeb9463b" providerId="LiveId" clId="{6B7A0718-9906-4561-88F3-FD08B1AE6B44}" dt="2025-09-28T12:57:07.920" v="67" actId="26606"/>
          <ac:spMkLst>
            <pc:docMk/>
            <pc:sldMk cId="0" sldId="258"/>
            <ac:spMk id="16" creationId="{D2B78728-A580-49A7-84F9-6EF6F583ADE0}"/>
          </ac:spMkLst>
        </pc:spChg>
        <pc:spChg chg="add">
          <ac:chgData name="Blanca Ramírez Torrejon" userId="50955e19eeb9463b" providerId="LiveId" clId="{6B7A0718-9906-4561-88F3-FD08B1AE6B44}" dt="2025-09-28T12:57:07.920" v="67" actId="26606"/>
          <ac:spMkLst>
            <pc:docMk/>
            <pc:sldMk cId="0" sldId="258"/>
            <ac:spMk id="18" creationId="{38FAA1A1-D861-433F-88FA-1E9D6FD31D11}"/>
          </ac:spMkLst>
        </pc:spChg>
        <pc:spChg chg="add">
          <ac:chgData name="Blanca Ramírez Torrejon" userId="50955e19eeb9463b" providerId="LiveId" clId="{6B7A0718-9906-4561-88F3-FD08B1AE6B44}" dt="2025-09-28T12:57:07.920" v="67" actId="26606"/>
          <ac:spMkLst>
            <pc:docMk/>
            <pc:sldMk cId="0" sldId="258"/>
            <ac:spMk id="20" creationId="{8D71EDA1-87BF-4D5D-AB79-F346FD19278A}"/>
          </ac:spMkLst>
        </pc:spChg>
        <pc:picChg chg="add mod">
          <ac:chgData name="Blanca Ramírez Torrejon" userId="50955e19eeb9463b" providerId="LiveId" clId="{6B7A0718-9906-4561-88F3-FD08B1AE6B44}" dt="2025-09-28T13:08:51.106" v="190" actId="14100"/>
          <ac:picMkLst>
            <pc:docMk/>
            <pc:sldMk cId="0" sldId="258"/>
            <ac:picMk id="4" creationId="{EFEAA95A-54A5-8DC2-7D38-AB8A64EFF789}"/>
          </ac:picMkLst>
        </pc:picChg>
      </pc:sldChg>
      <pc:sldChg chg="addSp modSp mod setBg">
        <pc:chgData name="Blanca Ramírez Torrejon" userId="50955e19eeb9463b" providerId="LiveId" clId="{6B7A0718-9906-4561-88F3-FD08B1AE6B44}" dt="2025-09-28T13:31:39.901" v="561" actId="6549"/>
        <pc:sldMkLst>
          <pc:docMk/>
          <pc:sldMk cId="0" sldId="259"/>
        </pc:sldMkLst>
        <pc:spChg chg="mod">
          <ac:chgData name="Blanca Ramírez Torrejon" userId="50955e19eeb9463b" providerId="LiveId" clId="{6B7A0718-9906-4561-88F3-FD08B1AE6B44}" dt="2025-09-28T13:09:22.835" v="193" actId="14100"/>
          <ac:spMkLst>
            <pc:docMk/>
            <pc:sldMk cId="0" sldId="259"/>
            <ac:spMk id="2" creationId="{00000000-0000-0000-0000-000000000000}"/>
          </ac:spMkLst>
        </pc:spChg>
        <pc:spChg chg="mod">
          <ac:chgData name="Blanca Ramírez Torrejon" userId="50955e19eeb9463b" providerId="LiveId" clId="{6B7A0718-9906-4561-88F3-FD08B1AE6B44}" dt="2025-09-28T13:31:39.901" v="561" actId="6549"/>
          <ac:spMkLst>
            <pc:docMk/>
            <pc:sldMk cId="0" sldId="259"/>
            <ac:spMk id="3" creationId="{00000000-0000-0000-0000-000000000000}"/>
          </ac:spMkLst>
        </pc:spChg>
        <pc:spChg chg="add">
          <ac:chgData name="Blanca Ramírez Torrejon" userId="50955e19eeb9463b" providerId="LiveId" clId="{6B7A0718-9906-4561-88F3-FD08B1AE6B44}" dt="2025-09-28T12:57:12.745" v="68" actId="26606"/>
          <ac:spMkLst>
            <pc:docMk/>
            <pc:sldMk cId="0" sldId="259"/>
            <ac:spMk id="8" creationId="{09588DA8-065E-4F6F-8EFD-43104AB2E0CF}"/>
          </ac:spMkLst>
        </pc:spChg>
        <pc:spChg chg="add">
          <ac:chgData name="Blanca Ramírez Torrejon" userId="50955e19eeb9463b" providerId="LiveId" clId="{6B7A0718-9906-4561-88F3-FD08B1AE6B44}" dt="2025-09-28T12:57:12.745" v="68" actId="26606"/>
          <ac:spMkLst>
            <pc:docMk/>
            <pc:sldMk cId="0" sldId="259"/>
            <ac:spMk id="10" creationId="{C4285719-470E-454C-AF62-8323075F1F5B}"/>
          </ac:spMkLst>
        </pc:spChg>
        <pc:spChg chg="add">
          <ac:chgData name="Blanca Ramírez Torrejon" userId="50955e19eeb9463b" providerId="LiveId" clId="{6B7A0718-9906-4561-88F3-FD08B1AE6B44}" dt="2025-09-28T12:57:12.745" v="68" actId="26606"/>
          <ac:spMkLst>
            <pc:docMk/>
            <pc:sldMk cId="0" sldId="259"/>
            <ac:spMk id="12" creationId="{CD9FE4EF-C4D8-49A0-B2FF-81D8DB7D8A24}"/>
          </ac:spMkLst>
        </pc:spChg>
        <pc:spChg chg="add">
          <ac:chgData name="Blanca Ramírez Torrejon" userId="50955e19eeb9463b" providerId="LiveId" clId="{6B7A0718-9906-4561-88F3-FD08B1AE6B44}" dt="2025-09-28T12:57:12.745" v="68" actId="26606"/>
          <ac:spMkLst>
            <pc:docMk/>
            <pc:sldMk cId="0" sldId="259"/>
            <ac:spMk id="14" creationId="{4300840D-0A0B-4512-BACA-B439D5B9C57C}"/>
          </ac:spMkLst>
        </pc:spChg>
        <pc:spChg chg="add">
          <ac:chgData name="Blanca Ramírez Torrejon" userId="50955e19eeb9463b" providerId="LiveId" clId="{6B7A0718-9906-4561-88F3-FD08B1AE6B44}" dt="2025-09-28T12:57:12.745" v="68" actId="26606"/>
          <ac:spMkLst>
            <pc:docMk/>
            <pc:sldMk cId="0" sldId="259"/>
            <ac:spMk id="16" creationId="{D2B78728-A580-49A7-84F9-6EF6F583ADE0}"/>
          </ac:spMkLst>
        </pc:spChg>
        <pc:spChg chg="add">
          <ac:chgData name="Blanca Ramírez Torrejon" userId="50955e19eeb9463b" providerId="LiveId" clId="{6B7A0718-9906-4561-88F3-FD08B1AE6B44}" dt="2025-09-28T12:57:12.745" v="68" actId="26606"/>
          <ac:spMkLst>
            <pc:docMk/>
            <pc:sldMk cId="0" sldId="259"/>
            <ac:spMk id="18" creationId="{38FAA1A1-D861-433F-88FA-1E9D6FD31D11}"/>
          </ac:spMkLst>
        </pc:spChg>
        <pc:spChg chg="add">
          <ac:chgData name="Blanca Ramírez Torrejon" userId="50955e19eeb9463b" providerId="LiveId" clId="{6B7A0718-9906-4561-88F3-FD08B1AE6B44}" dt="2025-09-28T12:57:12.745" v="68" actId="26606"/>
          <ac:spMkLst>
            <pc:docMk/>
            <pc:sldMk cId="0" sldId="259"/>
            <ac:spMk id="20" creationId="{8D71EDA1-87BF-4D5D-AB79-F346FD19278A}"/>
          </ac:spMkLst>
        </pc:spChg>
        <pc:picChg chg="add mod">
          <ac:chgData name="Blanca Ramírez Torrejon" userId="50955e19eeb9463b" providerId="LiveId" clId="{6B7A0718-9906-4561-88F3-FD08B1AE6B44}" dt="2025-09-28T13:09:27.231" v="195" actId="14100"/>
          <ac:picMkLst>
            <pc:docMk/>
            <pc:sldMk cId="0" sldId="259"/>
            <ac:picMk id="4" creationId="{526C6538-4FF2-4671-09CF-D6675C560AA7}"/>
          </ac:picMkLst>
        </pc:picChg>
      </pc:sldChg>
      <pc:sldChg chg="addSp modSp del mod setBg">
        <pc:chgData name="Blanca Ramírez Torrejon" userId="50955e19eeb9463b" providerId="LiveId" clId="{6B7A0718-9906-4561-88F3-FD08B1AE6B44}" dt="2025-09-28T13:32:14.780" v="562" actId="47"/>
        <pc:sldMkLst>
          <pc:docMk/>
          <pc:sldMk cId="0" sldId="260"/>
        </pc:sldMkLst>
        <pc:spChg chg="mod">
          <ac:chgData name="Blanca Ramírez Torrejon" userId="50955e19eeb9463b" providerId="LiveId" clId="{6B7A0718-9906-4561-88F3-FD08B1AE6B44}" dt="2025-09-28T12:57:17.854" v="69" actId="26606"/>
          <ac:spMkLst>
            <pc:docMk/>
            <pc:sldMk cId="0" sldId="260"/>
            <ac:spMk id="2" creationId="{00000000-0000-0000-0000-000000000000}"/>
          </ac:spMkLst>
        </pc:spChg>
        <pc:spChg chg="mod">
          <ac:chgData name="Blanca Ramírez Torrejon" userId="50955e19eeb9463b" providerId="LiveId" clId="{6B7A0718-9906-4561-88F3-FD08B1AE6B44}" dt="2025-09-28T13:00:32.180" v="126" actId="255"/>
          <ac:spMkLst>
            <pc:docMk/>
            <pc:sldMk cId="0" sldId="260"/>
            <ac:spMk id="3" creationId="{00000000-0000-0000-0000-000000000000}"/>
          </ac:spMkLst>
        </pc:spChg>
        <pc:spChg chg="add">
          <ac:chgData name="Blanca Ramírez Torrejon" userId="50955e19eeb9463b" providerId="LiveId" clId="{6B7A0718-9906-4561-88F3-FD08B1AE6B44}" dt="2025-09-28T12:57:17.854" v="69" actId="26606"/>
          <ac:spMkLst>
            <pc:docMk/>
            <pc:sldMk cId="0" sldId="260"/>
            <ac:spMk id="8" creationId="{09588DA8-065E-4F6F-8EFD-43104AB2E0CF}"/>
          </ac:spMkLst>
        </pc:spChg>
        <pc:spChg chg="add">
          <ac:chgData name="Blanca Ramírez Torrejon" userId="50955e19eeb9463b" providerId="LiveId" clId="{6B7A0718-9906-4561-88F3-FD08B1AE6B44}" dt="2025-09-28T12:57:17.854" v="69" actId="26606"/>
          <ac:spMkLst>
            <pc:docMk/>
            <pc:sldMk cId="0" sldId="260"/>
            <ac:spMk id="10" creationId="{C4285719-470E-454C-AF62-8323075F1F5B}"/>
          </ac:spMkLst>
        </pc:spChg>
        <pc:spChg chg="add">
          <ac:chgData name="Blanca Ramírez Torrejon" userId="50955e19eeb9463b" providerId="LiveId" clId="{6B7A0718-9906-4561-88F3-FD08B1AE6B44}" dt="2025-09-28T12:57:17.854" v="69" actId="26606"/>
          <ac:spMkLst>
            <pc:docMk/>
            <pc:sldMk cId="0" sldId="260"/>
            <ac:spMk id="12" creationId="{CD9FE4EF-C4D8-49A0-B2FF-81D8DB7D8A24}"/>
          </ac:spMkLst>
        </pc:spChg>
        <pc:spChg chg="add">
          <ac:chgData name="Blanca Ramírez Torrejon" userId="50955e19eeb9463b" providerId="LiveId" clId="{6B7A0718-9906-4561-88F3-FD08B1AE6B44}" dt="2025-09-28T12:57:17.854" v="69" actId="26606"/>
          <ac:spMkLst>
            <pc:docMk/>
            <pc:sldMk cId="0" sldId="260"/>
            <ac:spMk id="14" creationId="{4300840D-0A0B-4512-BACA-B439D5B9C57C}"/>
          </ac:spMkLst>
        </pc:spChg>
        <pc:spChg chg="add">
          <ac:chgData name="Blanca Ramírez Torrejon" userId="50955e19eeb9463b" providerId="LiveId" clId="{6B7A0718-9906-4561-88F3-FD08B1AE6B44}" dt="2025-09-28T12:57:17.854" v="69" actId="26606"/>
          <ac:spMkLst>
            <pc:docMk/>
            <pc:sldMk cId="0" sldId="260"/>
            <ac:spMk id="16" creationId="{D2B78728-A580-49A7-84F9-6EF6F583ADE0}"/>
          </ac:spMkLst>
        </pc:spChg>
        <pc:spChg chg="add">
          <ac:chgData name="Blanca Ramírez Torrejon" userId="50955e19eeb9463b" providerId="LiveId" clId="{6B7A0718-9906-4561-88F3-FD08B1AE6B44}" dt="2025-09-28T12:57:17.854" v="69" actId="26606"/>
          <ac:spMkLst>
            <pc:docMk/>
            <pc:sldMk cId="0" sldId="260"/>
            <ac:spMk id="18" creationId="{38FAA1A1-D861-433F-88FA-1E9D6FD31D11}"/>
          </ac:spMkLst>
        </pc:spChg>
        <pc:spChg chg="add">
          <ac:chgData name="Blanca Ramírez Torrejon" userId="50955e19eeb9463b" providerId="LiveId" clId="{6B7A0718-9906-4561-88F3-FD08B1AE6B44}" dt="2025-09-28T12:57:17.854" v="69" actId="26606"/>
          <ac:spMkLst>
            <pc:docMk/>
            <pc:sldMk cId="0" sldId="260"/>
            <ac:spMk id="20" creationId="{8D71EDA1-87BF-4D5D-AB79-F346FD19278A}"/>
          </ac:spMkLst>
        </pc:spChg>
      </pc:sldChg>
      <pc:sldChg chg="addSp modSp mod setBg">
        <pc:chgData name="Blanca Ramírez Torrejon" userId="50955e19eeb9463b" providerId="LiveId" clId="{6B7A0718-9906-4561-88F3-FD08B1AE6B44}" dt="2025-09-28T13:32:56.184" v="584" actId="255"/>
        <pc:sldMkLst>
          <pc:docMk/>
          <pc:sldMk cId="0" sldId="261"/>
        </pc:sldMkLst>
        <pc:spChg chg="mod">
          <ac:chgData name="Blanca Ramírez Torrejon" userId="50955e19eeb9463b" providerId="LiveId" clId="{6B7A0718-9906-4561-88F3-FD08B1AE6B44}" dt="2025-09-28T13:30:15.251" v="543" actId="14100"/>
          <ac:spMkLst>
            <pc:docMk/>
            <pc:sldMk cId="0" sldId="261"/>
            <ac:spMk id="2" creationId="{00000000-0000-0000-0000-000000000000}"/>
          </ac:spMkLst>
        </pc:spChg>
        <pc:spChg chg="mod">
          <ac:chgData name="Blanca Ramírez Torrejon" userId="50955e19eeb9463b" providerId="LiveId" clId="{6B7A0718-9906-4561-88F3-FD08B1AE6B44}" dt="2025-09-28T13:32:56.184" v="584" actId="255"/>
          <ac:spMkLst>
            <pc:docMk/>
            <pc:sldMk cId="0" sldId="261"/>
            <ac:spMk id="3" creationId="{00000000-0000-0000-0000-000000000000}"/>
          </ac:spMkLst>
        </pc:spChg>
        <pc:spChg chg="add">
          <ac:chgData name="Blanca Ramírez Torrejon" userId="50955e19eeb9463b" providerId="LiveId" clId="{6B7A0718-9906-4561-88F3-FD08B1AE6B44}" dt="2025-09-28T12:57:22.518" v="70" actId="26606"/>
          <ac:spMkLst>
            <pc:docMk/>
            <pc:sldMk cId="0" sldId="261"/>
            <ac:spMk id="8" creationId="{09588DA8-065E-4F6F-8EFD-43104AB2E0CF}"/>
          </ac:spMkLst>
        </pc:spChg>
        <pc:spChg chg="add">
          <ac:chgData name="Blanca Ramírez Torrejon" userId="50955e19eeb9463b" providerId="LiveId" clId="{6B7A0718-9906-4561-88F3-FD08B1AE6B44}" dt="2025-09-28T12:57:22.518" v="70" actId="26606"/>
          <ac:spMkLst>
            <pc:docMk/>
            <pc:sldMk cId="0" sldId="261"/>
            <ac:spMk id="10" creationId="{C4285719-470E-454C-AF62-8323075F1F5B}"/>
          </ac:spMkLst>
        </pc:spChg>
        <pc:spChg chg="add">
          <ac:chgData name="Blanca Ramírez Torrejon" userId="50955e19eeb9463b" providerId="LiveId" clId="{6B7A0718-9906-4561-88F3-FD08B1AE6B44}" dt="2025-09-28T12:57:22.518" v="70" actId="26606"/>
          <ac:spMkLst>
            <pc:docMk/>
            <pc:sldMk cId="0" sldId="261"/>
            <ac:spMk id="12" creationId="{CD9FE4EF-C4D8-49A0-B2FF-81D8DB7D8A24}"/>
          </ac:spMkLst>
        </pc:spChg>
        <pc:spChg chg="add">
          <ac:chgData name="Blanca Ramírez Torrejon" userId="50955e19eeb9463b" providerId="LiveId" clId="{6B7A0718-9906-4561-88F3-FD08B1AE6B44}" dt="2025-09-28T12:57:22.518" v="70" actId="26606"/>
          <ac:spMkLst>
            <pc:docMk/>
            <pc:sldMk cId="0" sldId="261"/>
            <ac:spMk id="14" creationId="{4300840D-0A0B-4512-BACA-B439D5B9C57C}"/>
          </ac:spMkLst>
        </pc:spChg>
        <pc:spChg chg="add">
          <ac:chgData name="Blanca Ramírez Torrejon" userId="50955e19eeb9463b" providerId="LiveId" clId="{6B7A0718-9906-4561-88F3-FD08B1AE6B44}" dt="2025-09-28T12:57:22.518" v="70" actId="26606"/>
          <ac:spMkLst>
            <pc:docMk/>
            <pc:sldMk cId="0" sldId="261"/>
            <ac:spMk id="16" creationId="{D2B78728-A580-49A7-84F9-6EF6F583ADE0}"/>
          </ac:spMkLst>
        </pc:spChg>
        <pc:spChg chg="add">
          <ac:chgData name="Blanca Ramírez Torrejon" userId="50955e19eeb9463b" providerId="LiveId" clId="{6B7A0718-9906-4561-88F3-FD08B1AE6B44}" dt="2025-09-28T12:57:22.518" v="70" actId="26606"/>
          <ac:spMkLst>
            <pc:docMk/>
            <pc:sldMk cId="0" sldId="261"/>
            <ac:spMk id="18" creationId="{38FAA1A1-D861-433F-88FA-1E9D6FD31D11}"/>
          </ac:spMkLst>
        </pc:spChg>
        <pc:spChg chg="add">
          <ac:chgData name="Blanca Ramírez Torrejon" userId="50955e19eeb9463b" providerId="LiveId" clId="{6B7A0718-9906-4561-88F3-FD08B1AE6B44}" dt="2025-09-28T12:57:22.518" v="70" actId="26606"/>
          <ac:spMkLst>
            <pc:docMk/>
            <pc:sldMk cId="0" sldId="261"/>
            <ac:spMk id="20" creationId="{8D71EDA1-87BF-4D5D-AB79-F346FD19278A}"/>
          </ac:spMkLst>
        </pc:spChg>
        <pc:picChg chg="add">
          <ac:chgData name="Blanca Ramírez Torrejon" userId="50955e19eeb9463b" providerId="LiveId" clId="{6B7A0718-9906-4561-88F3-FD08B1AE6B44}" dt="2025-09-28T13:13:05.120" v="210"/>
          <ac:picMkLst>
            <pc:docMk/>
            <pc:sldMk cId="0" sldId="261"/>
            <ac:picMk id="4" creationId="{9F531F99-BE7A-991E-2672-EBEC663E2BDA}"/>
          </ac:picMkLst>
        </pc:picChg>
        <pc:picChg chg="add mod">
          <ac:chgData name="Blanca Ramírez Torrejon" userId="50955e19eeb9463b" providerId="LiveId" clId="{6B7A0718-9906-4561-88F3-FD08B1AE6B44}" dt="2025-09-28T13:30:21.357" v="545" actId="14100"/>
          <ac:picMkLst>
            <pc:docMk/>
            <pc:sldMk cId="0" sldId="261"/>
            <ac:picMk id="5" creationId="{BAA522A9-5AE0-7491-B2FD-FC39A80B4333}"/>
          </ac:picMkLst>
        </pc:picChg>
      </pc:sldChg>
      <pc:sldChg chg="addSp modSp mod setBg">
        <pc:chgData name="Blanca Ramírez Torrejon" userId="50955e19eeb9463b" providerId="LiveId" clId="{6B7A0718-9906-4561-88F3-FD08B1AE6B44}" dt="2025-09-28T13:24:32.494" v="424" actId="1076"/>
        <pc:sldMkLst>
          <pc:docMk/>
          <pc:sldMk cId="0" sldId="262"/>
        </pc:sldMkLst>
        <pc:spChg chg="mod">
          <ac:chgData name="Blanca Ramírez Torrejon" userId="50955e19eeb9463b" providerId="LiveId" clId="{6B7A0718-9906-4561-88F3-FD08B1AE6B44}" dt="2025-09-28T12:57:29.896" v="71" actId="26606"/>
          <ac:spMkLst>
            <pc:docMk/>
            <pc:sldMk cId="0" sldId="262"/>
            <ac:spMk id="2" creationId="{00000000-0000-0000-0000-000000000000}"/>
          </ac:spMkLst>
        </pc:spChg>
        <pc:spChg chg="mod">
          <ac:chgData name="Blanca Ramírez Torrejon" userId="50955e19eeb9463b" providerId="LiveId" clId="{6B7A0718-9906-4561-88F3-FD08B1AE6B44}" dt="2025-09-28T13:24:27.171" v="421" actId="14100"/>
          <ac:spMkLst>
            <pc:docMk/>
            <pc:sldMk cId="0" sldId="262"/>
            <ac:spMk id="3" creationId="{00000000-0000-0000-0000-000000000000}"/>
          </ac:spMkLst>
        </pc:spChg>
        <pc:spChg chg="add">
          <ac:chgData name="Blanca Ramírez Torrejon" userId="50955e19eeb9463b" providerId="LiveId" clId="{6B7A0718-9906-4561-88F3-FD08B1AE6B44}" dt="2025-09-28T12:57:29.896" v="71" actId="26606"/>
          <ac:spMkLst>
            <pc:docMk/>
            <pc:sldMk cId="0" sldId="262"/>
            <ac:spMk id="8" creationId="{09588DA8-065E-4F6F-8EFD-43104AB2E0CF}"/>
          </ac:spMkLst>
        </pc:spChg>
        <pc:spChg chg="add">
          <ac:chgData name="Blanca Ramírez Torrejon" userId="50955e19eeb9463b" providerId="LiveId" clId="{6B7A0718-9906-4561-88F3-FD08B1AE6B44}" dt="2025-09-28T12:57:29.896" v="71" actId="26606"/>
          <ac:spMkLst>
            <pc:docMk/>
            <pc:sldMk cId="0" sldId="262"/>
            <ac:spMk id="10" creationId="{C4285719-470E-454C-AF62-8323075F1F5B}"/>
          </ac:spMkLst>
        </pc:spChg>
        <pc:spChg chg="add">
          <ac:chgData name="Blanca Ramírez Torrejon" userId="50955e19eeb9463b" providerId="LiveId" clId="{6B7A0718-9906-4561-88F3-FD08B1AE6B44}" dt="2025-09-28T12:57:29.896" v="71" actId="26606"/>
          <ac:spMkLst>
            <pc:docMk/>
            <pc:sldMk cId="0" sldId="262"/>
            <ac:spMk id="12" creationId="{CD9FE4EF-C4D8-49A0-B2FF-81D8DB7D8A24}"/>
          </ac:spMkLst>
        </pc:spChg>
        <pc:spChg chg="add">
          <ac:chgData name="Blanca Ramírez Torrejon" userId="50955e19eeb9463b" providerId="LiveId" clId="{6B7A0718-9906-4561-88F3-FD08B1AE6B44}" dt="2025-09-28T12:57:29.896" v="71" actId="26606"/>
          <ac:spMkLst>
            <pc:docMk/>
            <pc:sldMk cId="0" sldId="262"/>
            <ac:spMk id="14" creationId="{4300840D-0A0B-4512-BACA-B439D5B9C57C}"/>
          </ac:spMkLst>
        </pc:spChg>
        <pc:spChg chg="add">
          <ac:chgData name="Blanca Ramírez Torrejon" userId="50955e19eeb9463b" providerId="LiveId" clId="{6B7A0718-9906-4561-88F3-FD08B1AE6B44}" dt="2025-09-28T12:57:29.896" v="71" actId="26606"/>
          <ac:spMkLst>
            <pc:docMk/>
            <pc:sldMk cId="0" sldId="262"/>
            <ac:spMk id="16" creationId="{D2B78728-A580-49A7-84F9-6EF6F583ADE0}"/>
          </ac:spMkLst>
        </pc:spChg>
        <pc:spChg chg="add">
          <ac:chgData name="Blanca Ramírez Torrejon" userId="50955e19eeb9463b" providerId="LiveId" clId="{6B7A0718-9906-4561-88F3-FD08B1AE6B44}" dt="2025-09-28T12:57:29.896" v="71" actId="26606"/>
          <ac:spMkLst>
            <pc:docMk/>
            <pc:sldMk cId="0" sldId="262"/>
            <ac:spMk id="18" creationId="{38FAA1A1-D861-433F-88FA-1E9D6FD31D11}"/>
          </ac:spMkLst>
        </pc:spChg>
        <pc:spChg chg="add">
          <ac:chgData name="Blanca Ramírez Torrejon" userId="50955e19eeb9463b" providerId="LiveId" clId="{6B7A0718-9906-4561-88F3-FD08B1AE6B44}" dt="2025-09-28T12:57:29.896" v="71" actId="26606"/>
          <ac:spMkLst>
            <pc:docMk/>
            <pc:sldMk cId="0" sldId="262"/>
            <ac:spMk id="20" creationId="{8D71EDA1-87BF-4D5D-AB79-F346FD19278A}"/>
          </ac:spMkLst>
        </pc:spChg>
        <pc:picChg chg="add mod">
          <ac:chgData name="Blanca Ramírez Torrejon" userId="50955e19eeb9463b" providerId="LiveId" clId="{6B7A0718-9906-4561-88F3-FD08B1AE6B44}" dt="2025-09-28T13:24:32.494" v="424" actId="1076"/>
          <ac:picMkLst>
            <pc:docMk/>
            <pc:sldMk cId="0" sldId="262"/>
            <ac:picMk id="1026" creationId="{3719CEE7-F8BF-6527-59CF-7C99C615DF98}"/>
          </ac:picMkLst>
        </pc:picChg>
      </pc:sldChg>
      <pc:sldChg chg="addSp modSp mod setBg">
        <pc:chgData name="Blanca Ramírez Torrejon" userId="50955e19eeb9463b" providerId="LiveId" clId="{6B7A0718-9906-4561-88F3-FD08B1AE6B44}" dt="2025-09-28T13:25:40.681" v="430" actId="14100"/>
        <pc:sldMkLst>
          <pc:docMk/>
          <pc:sldMk cId="0" sldId="263"/>
        </pc:sldMkLst>
        <pc:spChg chg="mod">
          <ac:chgData name="Blanca Ramírez Torrejon" userId="50955e19eeb9463b" providerId="LiveId" clId="{6B7A0718-9906-4561-88F3-FD08B1AE6B44}" dt="2025-09-28T12:57:33.996" v="72" actId="26606"/>
          <ac:spMkLst>
            <pc:docMk/>
            <pc:sldMk cId="0" sldId="263"/>
            <ac:spMk id="2" creationId="{00000000-0000-0000-0000-000000000000}"/>
          </ac:spMkLst>
        </pc:spChg>
        <pc:spChg chg="mod">
          <ac:chgData name="Blanca Ramírez Torrejon" userId="50955e19eeb9463b" providerId="LiveId" clId="{6B7A0718-9906-4561-88F3-FD08B1AE6B44}" dt="2025-09-28T13:25:36.818" v="428" actId="14100"/>
          <ac:spMkLst>
            <pc:docMk/>
            <pc:sldMk cId="0" sldId="263"/>
            <ac:spMk id="3" creationId="{00000000-0000-0000-0000-000000000000}"/>
          </ac:spMkLst>
        </pc:spChg>
        <pc:spChg chg="add">
          <ac:chgData name="Blanca Ramírez Torrejon" userId="50955e19eeb9463b" providerId="LiveId" clId="{6B7A0718-9906-4561-88F3-FD08B1AE6B44}" dt="2025-09-28T12:57:33.996" v="72" actId="26606"/>
          <ac:spMkLst>
            <pc:docMk/>
            <pc:sldMk cId="0" sldId="263"/>
            <ac:spMk id="8" creationId="{09588DA8-065E-4F6F-8EFD-43104AB2E0CF}"/>
          </ac:spMkLst>
        </pc:spChg>
        <pc:spChg chg="add">
          <ac:chgData name="Blanca Ramírez Torrejon" userId="50955e19eeb9463b" providerId="LiveId" clId="{6B7A0718-9906-4561-88F3-FD08B1AE6B44}" dt="2025-09-28T12:57:33.996" v="72" actId="26606"/>
          <ac:spMkLst>
            <pc:docMk/>
            <pc:sldMk cId="0" sldId="263"/>
            <ac:spMk id="10" creationId="{C4285719-470E-454C-AF62-8323075F1F5B}"/>
          </ac:spMkLst>
        </pc:spChg>
        <pc:spChg chg="add">
          <ac:chgData name="Blanca Ramírez Torrejon" userId="50955e19eeb9463b" providerId="LiveId" clId="{6B7A0718-9906-4561-88F3-FD08B1AE6B44}" dt="2025-09-28T12:57:33.996" v="72" actId="26606"/>
          <ac:spMkLst>
            <pc:docMk/>
            <pc:sldMk cId="0" sldId="263"/>
            <ac:spMk id="12" creationId="{CD9FE4EF-C4D8-49A0-B2FF-81D8DB7D8A24}"/>
          </ac:spMkLst>
        </pc:spChg>
        <pc:spChg chg="add">
          <ac:chgData name="Blanca Ramírez Torrejon" userId="50955e19eeb9463b" providerId="LiveId" clId="{6B7A0718-9906-4561-88F3-FD08B1AE6B44}" dt="2025-09-28T12:57:33.996" v="72" actId="26606"/>
          <ac:spMkLst>
            <pc:docMk/>
            <pc:sldMk cId="0" sldId="263"/>
            <ac:spMk id="14" creationId="{4300840D-0A0B-4512-BACA-B439D5B9C57C}"/>
          </ac:spMkLst>
        </pc:spChg>
        <pc:spChg chg="add">
          <ac:chgData name="Blanca Ramírez Torrejon" userId="50955e19eeb9463b" providerId="LiveId" clId="{6B7A0718-9906-4561-88F3-FD08B1AE6B44}" dt="2025-09-28T12:57:33.996" v="72" actId="26606"/>
          <ac:spMkLst>
            <pc:docMk/>
            <pc:sldMk cId="0" sldId="263"/>
            <ac:spMk id="16" creationId="{D2B78728-A580-49A7-84F9-6EF6F583ADE0}"/>
          </ac:spMkLst>
        </pc:spChg>
        <pc:spChg chg="add">
          <ac:chgData name="Blanca Ramírez Torrejon" userId="50955e19eeb9463b" providerId="LiveId" clId="{6B7A0718-9906-4561-88F3-FD08B1AE6B44}" dt="2025-09-28T12:57:33.996" v="72" actId="26606"/>
          <ac:spMkLst>
            <pc:docMk/>
            <pc:sldMk cId="0" sldId="263"/>
            <ac:spMk id="18" creationId="{38FAA1A1-D861-433F-88FA-1E9D6FD31D11}"/>
          </ac:spMkLst>
        </pc:spChg>
        <pc:spChg chg="add">
          <ac:chgData name="Blanca Ramírez Torrejon" userId="50955e19eeb9463b" providerId="LiveId" clId="{6B7A0718-9906-4561-88F3-FD08B1AE6B44}" dt="2025-09-28T12:57:33.996" v="72" actId="26606"/>
          <ac:spMkLst>
            <pc:docMk/>
            <pc:sldMk cId="0" sldId="263"/>
            <ac:spMk id="20" creationId="{8D71EDA1-87BF-4D5D-AB79-F346FD19278A}"/>
          </ac:spMkLst>
        </pc:spChg>
        <pc:picChg chg="add mod">
          <ac:chgData name="Blanca Ramírez Torrejon" userId="50955e19eeb9463b" providerId="LiveId" clId="{6B7A0718-9906-4561-88F3-FD08B1AE6B44}" dt="2025-09-28T13:25:40.681" v="430" actId="14100"/>
          <ac:picMkLst>
            <pc:docMk/>
            <pc:sldMk cId="0" sldId="263"/>
            <ac:picMk id="12290" creationId="{D15A7AE3-FDBB-DB98-F6FC-034A46AA4C17}"/>
          </ac:picMkLst>
        </pc:picChg>
      </pc:sldChg>
      <pc:sldChg chg="addSp modSp add mod modTransition setBg">
        <pc:chgData name="Blanca Ramírez Torrejon" userId="50955e19eeb9463b" providerId="LiveId" clId="{6B7A0718-9906-4561-88F3-FD08B1AE6B44}" dt="2025-09-28T13:07:04.113" v="185" actId="1076"/>
        <pc:sldMkLst>
          <pc:docMk/>
          <pc:sldMk cId="0" sldId="266"/>
        </pc:sldMkLst>
        <pc:spChg chg="mod ord">
          <ac:chgData name="Blanca Ramírez Torrejon" userId="50955e19eeb9463b" providerId="LiveId" clId="{6B7A0718-9906-4561-88F3-FD08B1AE6B44}" dt="2025-09-28T13:06:36.318" v="179" actId="26606"/>
          <ac:spMkLst>
            <pc:docMk/>
            <pc:sldMk cId="0" sldId="266"/>
            <ac:spMk id="13314" creationId="{FE1EC3A0-E4D0-129C-81AB-E62D2D874E60}"/>
          </ac:spMkLst>
        </pc:spChg>
        <pc:spChg chg="mod">
          <ac:chgData name="Blanca Ramírez Torrejon" userId="50955e19eeb9463b" providerId="LiveId" clId="{6B7A0718-9906-4561-88F3-FD08B1AE6B44}" dt="2025-09-28T13:06:59.119" v="184" actId="14100"/>
          <ac:spMkLst>
            <pc:docMk/>
            <pc:sldMk cId="0" sldId="266"/>
            <ac:spMk id="13315" creationId="{29659F2A-2DCD-FFE6-269F-7FED1081CBC8}"/>
          </ac:spMkLst>
        </pc:spChg>
        <pc:spChg chg="mod">
          <ac:chgData name="Blanca Ramírez Torrejon" userId="50955e19eeb9463b" providerId="LiveId" clId="{6B7A0718-9906-4561-88F3-FD08B1AE6B44}" dt="2025-09-28T13:07:04.113" v="185" actId="1076"/>
          <ac:spMkLst>
            <pc:docMk/>
            <pc:sldMk cId="0" sldId="266"/>
            <ac:spMk id="13316" creationId="{350D8AA2-A4A2-8187-8C38-AC863C30F580}"/>
          </ac:spMkLst>
        </pc:spChg>
        <pc:spChg chg="add">
          <ac:chgData name="Blanca Ramírez Torrejon" userId="50955e19eeb9463b" providerId="LiveId" clId="{6B7A0718-9906-4561-88F3-FD08B1AE6B44}" dt="2025-09-28T13:06:36.318" v="179" actId="26606"/>
          <ac:spMkLst>
            <pc:docMk/>
            <pc:sldMk cId="0" sldId="266"/>
            <ac:spMk id="13322" creationId="{C4285719-470E-454C-AF62-8323075F1F5B}"/>
          </ac:spMkLst>
        </pc:spChg>
        <pc:spChg chg="add">
          <ac:chgData name="Blanca Ramírez Torrejon" userId="50955e19eeb9463b" providerId="LiveId" clId="{6B7A0718-9906-4561-88F3-FD08B1AE6B44}" dt="2025-09-28T13:06:36.318" v="179" actId="26606"/>
          <ac:spMkLst>
            <pc:docMk/>
            <pc:sldMk cId="0" sldId="266"/>
            <ac:spMk id="13324" creationId="{CD9FE4EF-C4D8-49A0-B2FF-81D8DB7D8A24}"/>
          </ac:spMkLst>
        </pc:spChg>
        <pc:spChg chg="add">
          <ac:chgData name="Blanca Ramírez Torrejon" userId="50955e19eeb9463b" providerId="LiveId" clId="{6B7A0718-9906-4561-88F3-FD08B1AE6B44}" dt="2025-09-28T13:06:36.318" v="179" actId="26606"/>
          <ac:spMkLst>
            <pc:docMk/>
            <pc:sldMk cId="0" sldId="266"/>
            <ac:spMk id="13326" creationId="{4300840D-0A0B-4512-BACA-B439D5B9C57C}"/>
          </ac:spMkLst>
        </pc:spChg>
        <pc:spChg chg="add">
          <ac:chgData name="Blanca Ramírez Torrejon" userId="50955e19eeb9463b" providerId="LiveId" clId="{6B7A0718-9906-4561-88F3-FD08B1AE6B44}" dt="2025-09-28T13:06:36.318" v="179" actId="26606"/>
          <ac:spMkLst>
            <pc:docMk/>
            <pc:sldMk cId="0" sldId="266"/>
            <ac:spMk id="13328" creationId="{D2B78728-A580-49A7-84F9-6EF6F583ADE0}"/>
          </ac:spMkLst>
        </pc:spChg>
        <pc:spChg chg="add">
          <ac:chgData name="Blanca Ramírez Torrejon" userId="50955e19eeb9463b" providerId="LiveId" clId="{6B7A0718-9906-4561-88F3-FD08B1AE6B44}" dt="2025-09-28T13:06:36.318" v="179" actId="26606"/>
          <ac:spMkLst>
            <pc:docMk/>
            <pc:sldMk cId="0" sldId="266"/>
            <ac:spMk id="13330" creationId="{38FAA1A1-D861-433F-88FA-1E9D6FD31D11}"/>
          </ac:spMkLst>
        </pc:spChg>
        <pc:spChg chg="add">
          <ac:chgData name="Blanca Ramírez Torrejon" userId="50955e19eeb9463b" providerId="LiveId" clId="{6B7A0718-9906-4561-88F3-FD08B1AE6B44}" dt="2025-09-28T13:06:36.318" v="179" actId="26606"/>
          <ac:spMkLst>
            <pc:docMk/>
            <pc:sldMk cId="0" sldId="266"/>
            <ac:spMk id="13332" creationId="{8D71EDA1-87BF-4D5D-AB79-F346FD19278A}"/>
          </ac:spMkLst>
        </pc:spChg>
        <pc:picChg chg="mod">
          <ac:chgData name="Blanca Ramírez Torrejon" userId="50955e19eeb9463b" providerId="LiveId" clId="{6B7A0718-9906-4561-88F3-FD08B1AE6B44}" dt="2025-09-28T13:06:41.386" v="180" actId="1076"/>
          <ac:picMkLst>
            <pc:docMk/>
            <pc:sldMk cId="0" sldId="266"/>
            <ac:picMk id="13317" creationId="{62EFC843-B776-96D6-2E0F-5C60E7486F4C}"/>
          </ac:picMkLst>
        </pc:picChg>
      </pc:sldChg>
      <pc:sldChg chg="addSp modSp add mod modTransition setBg">
        <pc:chgData name="Blanca Ramírez Torrejon" userId="50955e19eeb9463b" providerId="LiveId" clId="{6B7A0718-9906-4561-88F3-FD08B1AE6B44}" dt="2025-09-28T13:50:19.282" v="713" actId="115"/>
        <pc:sldMkLst>
          <pc:docMk/>
          <pc:sldMk cId="0" sldId="267"/>
        </pc:sldMkLst>
        <pc:spChg chg="mod ord">
          <ac:chgData name="Blanca Ramírez Torrejon" userId="50955e19eeb9463b" providerId="LiveId" clId="{6B7A0718-9906-4561-88F3-FD08B1AE6B44}" dt="2025-09-28T13:39:30.033" v="597" actId="26606"/>
          <ac:spMkLst>
            <pc:docMk/>
            <pc:sldMk cId="0" sldId="267"/>
            <ac:spMk id="20482" creationId="{9D03A4E3-F114-5452-966A-39AC36917F22}"/>
          </ac:spMkLst>
        </pc:spChg>
        <pc:spChg chg="mod">
          <ac:chgData name="Blanca Ramírez Torrejon" userId="50955e19eeb9463b" providerId="LiveId" clId="{6B7A0718-9906-4561-88F3-FD08B1AE6B44}" dt="2025-09-28T13:42:10.151" v="617" actId="14100"/>
          <ac:spMkLst>
            <pc:docMk/>
            <pc:sldMk cId="0" sldId="267"/>
            <ac:spMk id="20483" creationId="{D2FC1D72-27CB-F531-885D-EEE642796651}"/>
          </ac:spMkLst>
        </pc:spChg>
        <pc:spChg chg="mod">
          <ac:chgData name="Blanca Ramírez Torrejon" userId="50955e19eeb9463b" providerId="LiveId" clId="{6B7A0718-9906-4561-88F3-FD08B1AE6B44}" dt="2025-09-28T13:50:19.282" v="713" actId="115"/>
          <ac:spMkLst>
            <pc:docMk/>
            <pc:sldMk cId="0" sldId="267"/>
            <ac:spMk id="20484" creationId="{1312D752-4F91-7DB9-0330-40EFDAFA78C9}"/>
          </ac:spMkLst>
        </pc:spChg>
        <pc:spChg chg="add">
          <ac:chgData name="Blanca Ramírez Torrejon" userId="50955e19eeb9463b" providerId="LiveId" clId="{6B7A0718-9906-4561-88F3-FD08B1AE6B44}" dt="2025-09-28T13:39:30.033" v="597" actId="26606"/>
          <ac:spMkLst>
            <pc:docMk/>
            <pc:sldMk cId="0" sldId="267"/>
            <ac:spMk id="20489" creationId="{09588DA8-065E-4F6F-8EFD-43104AB2E0CF}"/>
          </ac:spMkLst>
        </pc:spChg>
        <pc:spChg chg="add">
          <ac:chgData name="Blanca Ramírez Torrejon" userId="50955e19eeb9463b" providerId="LiveId" clId="{6B7A0718-9906-4561-88F3-FD08B1AE6B44}" dt="2025-09-28T13:39:30.033" v="597" actId="26606"/>
          <ac:spMkLst>
            <pc:docMk/>
            <pc:sldMk cId="0" sldId="267"/>
            <ac:spMk id="20491" creationId="{C4285719-470E-454C-AF62-8323075F1F5B}"/>
          </ac:spMkLst>
        </pc:spChg>
        <pc:spChg chg="add">
          <ac:chgData name="Blanca Ramírez Torrejon" userId="50955e19eeb9463b" providerId="LiveId" clId="{6B7A0718-9906-4561-88F3-FD08B1AE6B44}" dt="2025-09-28T13:39:30.033" v="597" actId="26606"/>
          <ac:spMkLst>
            <pc:docMk/>
            <pc:sldMk cId="0" sldId="267"/>
            <ac:spMk id="20493" creationId="{CD9FE4EF-C4D8-49A0-B2FF-81D8DB7D8A24}"/>
          </ac:spMkLst>
        </pc:spChg>
        <pc:spChg chg="add">
          <ac:chgData name="Blanca Ramírez Torrejon" userId="50955e19eeb9463b" providerId="LiveId" clId="{6B7A0718-9906-4561-88F3-FD08B1AE6B44}" dt="2025-09-28T13:39:30.033" v="597" actId="26606"/>
          <ac:spMkLst>
            <pc:docMk/>
            <pc:sldMk cId="0" sldId="267"/>
            <ac:spMk id="20495" creationId="{4300840D-0A0B-4512-BACA-B439D5B9C57C}"/>
          </ac:spMkLst>
        </pc:spChg>
        <pc:spChg chg="add">
          <ac:chgData name="Blanca Ramírez Torrejon" userId="50955e19eeb9463b" providerId="LiveId" clId="{6B7A0718-9906-4561-88F3-FD08B1AE6B44}" dt="2025-09-28T13:39:30.033" v="597" actId="26606"/>
          <ac:spMkLst>
            <pc:docMk/>
            <pc:sldMk cId="0" sldId="267"/>
            <ac:spMk id="20497" creationId="{D2B78728-A580-49A7-84F9-6EF6F583ADE0}"/>
          </ac:spMkLst>
        </pc:spChg>
        <pc:spChg chg="add">
          <ac:chgData name="Blanca Ramírez Torrejon" userId="50955e19eeb9463b" providerId="LiveId" clId="{6B7A0718-9906-4561-88F3-FD08B1AE6B44}" dt="2025-09-28T13:39:30.033" v="597" actId="26606"/>
          <ac:spMkLst>
            <pc:docMk/>
            <pc:sldMk cId="0" sldId="267"/>
            <ac:spMk id="20499" creationId="{38FAA1A1-D861-433F-88FA-1E9D6FD31D11}"/>
          </ac:spMkLst>
        </pc:spChg>
        <pc:spChg chg="add">
          <ac:chgData name="Blanca Ramírez Torrejon" userId="50955e19eeb9463b" providerId="LiveId" clId="{6B7A0718-9906-4561-88F3-FD08B1AE6B44}" dt="2025-09-28T13:39:30.033" v="597" actId="26606"/>
          <ac:spMkLst>
            <pc:docMk/>
            <pc:sldMk cId="0" sldId="267"/>
            <ac:spMk id="20501" creationId="{8D71EDA1-87BF-4D5D-AB79-F346FD19278A}"/>
          </ac:spMkLst>
        </pc:spChg>
        <pc:picChg chg="add mod">
          <ac:chgData name="Blanca Ramírez Torrejon" userId="50955e19eeb9463b" providerId="LiveId" clId="{6B7A0718-9906-4561-88F3-FD08B1AE6B44}" dt="2025-09-28T13:42:16.671" v="620" actId="1076"/>
          <ac:picMkLst>
            <pc:docMk/>
            <pc:sldMk cId="0" sldId="267"/>
            <ac:picMk id="2" creationId="{B970E16A-67BC-F7F0-504E-9B223185DAAF}"/>
          </ac:picMkLst>
        </pc:picChg>
      </pc:sldChg>
      <pc:sldChg chg="addSp delSp modSp add mod modTransition setBg">
        <pc:chgData name="Blanca Ramírez Torrejon" userId="50955e19eeb9463b" providerId="LiveId" clId="{6B7A0718-9906-4561-88F3-FD08B1AE6B44}" dt="2025-09-28T13:50:36.965" v="715" actId="14100"/>
        <pc:sldMkLst>
          <pc:docMk/>
          <pc:sldMk cId="0" sldId="268"/>
        </pc:sldMkLst>
        <pc:spChg chg="mod ord">
          <ac:chgData name="Blanca Ramírez Torrejon" userId="50955e19eeb9463b" providerId="LiveId" clId="{6B7A0718-9906-4561-88F3-FD08B1AE6B44}" dt="2025-09-28T13:40:41.677" v="608" actId="26606"/>
          <ac:spMkLst>
            <pc:docMk/>
            <pc:sldMk cId="0" sldId="268"/>
            <ac:spMk id="21506" creationId="{1D4B9756-6930-2330-7C4F-5F9A3054BA15}"/>
          </ac:spMkLst>
        </pc:spChg>
        <pc:spChg chg="mod">
          <ac:chgData name="Blanca Ramírez Torrejon" userId="50955e19eeb9463b" providerId="LiveId" clId="{6B7A0718-9906-4561-88F3-FD08B1AE6B44}" dt="2025-09-28T13:48:29.199" v="625" actId="14100"/>
          <ac:spMkLst>
            <pc:docMk/>
            <pc:sldMk cId="0" sldId="268"/>
            <ac:spMk id="21507" creationId="{0D80B3D5-38C9-1B39-C1C1-CE8732CAE9AD}"/>
          </ac:spMkLst>
        </pc:spChg>
        <pc:spChg chg="mod">
          <ac:chgData name="Blanca Ramírez Torrejon" userId="50955e19eeb9463b" providerId="LiveId" clId="{6B7A0718-9906-4561-88F3-FD08B1AE6B44}" dt="2025-09-28T13:50:36.965" v="715" actId="14100"/>
          <ac:spMkLst>
            <pc:docMk/>
            <pc:sldMk cId="0" sldId="268"/>
            <ac:spMk id="21508" creationId="{A333298C-8F2B-E588-40C6-0F39FA05FDFD}"/>
          </ac:spMkLst>
        </pc:spChg>
        <pc:spChg chg="add">
          <ac:chgData name="Blanca Ramírez Torrejon" userId="50955e19eeb9463b" providerId="LiveId" clId="{6B7A0718-9906-4561-88F3-FD08B1AE6B44}" dt="2025-09-28T13:40:41.677" v="608" actId="26606"/>
          <ac:spMkLst>
            <pc:docMk/>
            <pc:sldMk cId="0" sldId="268"/>
            <ac:spMk id="21513" creationId="{09588DA8-065E-4F6F-8EFD-43104AB2E0CF}"/>
          </ac:spMkLst>
        </pc:spChg>
        <pc:spChg chg="add">
          <ac:chgData name="Blanca Ramírez Torrejon" userId="50955e19eeb9463b" providerId="LiveId" clId="{6B7A0718-9906-4561-88F3-FD08B1AE6B44}" dt="2025-09-28T13:40:41.677" v="608" actId="26606"/>
          <ac:spMkLst>
            <pc:docMk/>
            <pc:sldMk cId="0" sldId="268"/>
            <ac:spMk id="21515" creationId="{C4285719-470E-454C-AF62-8323075F1F5B}"/>
          </ac:spMkLst>
        </pc:spChg>
        <pc:spChg chg="add">
          <ac:chgData name="Blanca Ramírez Torrejon" userId="50955e19eeb9463b" providerId="LiveId" clId="{6B7A0718-9906-4561-88F3-FD08B1AE6B44}" dt="2025-09-28T13:40:41.677" v="608" actId="26606"/>
          <ac:spMkLst>
            <pc:docMk/>
            <pc:sldMk cId="0" sldId="268"/>
            <ac:spMk id="21517" creationId="{CD9FE4EF-C4D8-49A0-B2FF-81D8DB7D8A24}"/>
          </ac:spMkLst>
        </pc:spChg>
        <pc:spChg chg="add">
          <ac:chgData name="Blanca Ramírez Torrejon" userId="50955e19eeb9463b" providerId="LiveId" clId="{6B7A0718-9906-4561-88F3-FD08B1AE6B44}" dt="2025-09-28T13:40:41.677" v="608" actId="26606"/>
          <ac:spMkLst>
            <pc:docMk/>
            <pc:sldMk cId="0" sldId="268"/>
            <ac:spMk id="21519" creationId="{4300840D-0A0B-4512-BACA-B439D5B9C57C}"/>
          </ac:spMkLst>
        </pc:spChg>
        <pc:spChg chg="add">
          <ac:chgData name="Blanca Ramírez Torrejon" userId="50955e19eeb9463b" providerId="LiveId" clId="{6B7A0718-9906-4561-88F3-FD08B1AE6B44}" dt="2025-09-28T13:40:41.677" v="608" actId="26606"/>
          <ac:spMkLst>
            <pc:docMk/>
            <pc:sldMk cId="0" sldId="268"/>
            <ac:spMk id="21521" creationId="{D2B78728-A580-49A7-84F9-6EF6F583ADE0}"/>
          </ac:spMkLst>
        </pc:spChg>
        <pc:spChg chg="add">
          <ac:chgData name="Blanca Ramírez Torrejon" userId="50955e19eeb9463b" providerId="LiveId" clId="{6B7A0718-9906-4561-88F3-FD08B1AE6B44}" dt="2025-09-28T13:40:41.677" v="608" actId="26606"/>
          <ac:spMkLst>
            <pc:docMk/>
            <pc:sldMk cId="0" sldId="268"/>
            <ac:spMk id="21523" creationId="{38FAA1A1-D861-433F-88FA-1E9D6FD31D11}"/>
          </ac:spMkLst>
        </pc:spChg>
        <pc:spChg chg="add">
          <ac:chgData name="Blanca Ramírez Torrejon" userId="50955e19eeb9463b" providerId="LiveId" clId="{6B7A0718-9906-4561-88F3-FD08B1AE6B44}" dt="2025-09-28T13:40:41.677" v="608" actId="26606"/>
          <ac:spMkLst>
            <pc:docMk/>
            <pc:sldMk cId="0" sldId="268"/>
            <ac:spMk id="21525" creationId="{8D71EDA1-87BF-4D5D-AB79-F346FD19278A}"/>
          </ac:spMkLst>
        </pc:spChg>
        <pc:picChg chg="add del mod">
          <ac:chgData name="Blanca Ramírez Torrejon" userId="50955e19eeb9463b" providerId="LiveId" clId="{6B7A0718-9906-4561-88F3-FD08B1AE6B44}" dt="2025-09-28T13:44:54.946" v="622" actId="478"/>
          <ac:picMkLst>
            <pc:docMk/>
            <pc:sldMk cId="0" sldId="268"/>
            <ac:picMk id="2" creationId="{08734FE0-CBB7-C999-9587-7E147CCB7CBB}"/>
          </ac:picMkLst>
        </pc:picChg>
        <pc:picChg chg="add mod">
          <ac:chgData name="Blanca Ramírez Torrejon" userId="50955e19eeb9463b" providerId="LiveId" clId="{6B7A0718-9906-4561-88F3-FD08B1AE6B44}" dt="2025-09-28T13:48:33.151" v="627" actId="14100"/>
          <ac:picMkLst>
            <pc:docMk/>
            <pc:sldMk cId="0" sldId="268"/>
            <ac:picMk id="3" creationId="{02F38B29-C7D2-560A-AB29-0A7054D44AB3}"/>
          </ac:picMkLst>
        </pc:picChg>
      </pc:sldChg>
      <pc:sldChg chg="addSp modSp add mod modTransition setBg">
        <pc:chgData name="Blanca Ramírez Torrejon" userId="50955e19eeb9463b" providerId="LiveId" clId="{6B7A0718-9906-4561-88F3-FD08B1AE6B44}" dt="2025-09-28T13:32:19.039" v="564" actId="20577"/>
        <pc:sldMkLst>
          <pc:docMk/>
          <pc:sldMk cId="0" sldId="270"/>
        </pc:sldMkLst>
        <pc:spChg chg="mod ord">
          <ac:chgData name="Blanca Ramírez Torrejon" userId="50955e19eeb9463b" providerId="LiveId" clId="{6B7A0718-9906-4561-88F3-FD08B1AE6B44}" dt="2025-09-28T13:26:26.629" v="433" actId="26606"/>
          <ac:spMkLst>
            <pc:docMk/>
            <pc:sldMk cId="0" sldId="270"/>
            <ac:spMk id="22530" creationId="{6508DE74-BCE5-087B-98FD-0D342FC0455A}"/>
          </ac:spMkLst>
        </pc:spChg>
        <pc:spChg chg="mod">
          <ac:chgData name="Blanca Ramírez Torrejon" userId="50955e19eeb9463b" providerId="LiveId" clId="{6B7A0718-9906-4561-88F3-FD08B1AE6B44}" dt="2025-09-28T13:32:19.039" v="564" actId="20577"/>
          <ac:spMkLst>
            <pc:docMk/>
            <pc:sldMk cId="0" sldId="270"/>
            <ac:spMk id="22531" creationId="{F09B8867-1BC8-0BEE-9C27-F6336AC18A69}"/>
          </ac:spMkLst>
        </pc:spChg>
        <pc:spChg chg="mod">
          <ac:chgData name="Blanca Ramírez Torrejon" userId="50955e19eeb9463b" providerId="LiveId" clId="{6B7A0718-9906-4561-88F3-FD08B1AE6B44}" dt="2025-09-28T13:28:59.710" v="540" actId="6549"/>
          <ac:spMkLst>
            <pc:docMk/>
            <pc:sldMk cId="0" sldId="270"/>
            <ac:spMk id="22532" creationId="{4E3AFDBB-7BA4-5100-A766-CA7F5D09F920}"/>
          </ac:spMkLst>
        </pc:spChg>
        <pc:spChg chg="add">
          <ac:chgData name="Blanca Ramírez Torrejon" userId="50955e19eeb9463b" providerId="LiveId" clId="{6B7A0718-9906-4561-88F3-FD08B1AE6B44}" dt="2025-09-28T13:26:26.629" v="433" actId="26606"/>
          <ac:spMkLst>
            <pc:docMk/>
            <pc:sldMk cId="0" sldId="270"/>
            <ac:spMk id="22538" creationId="{09588DA8-065E-4F6F-8EFD-43104AB2E0CF}"/>
          </ac:spMkLst>
        </pc:spChg>
        <pc:spChg chg="add">
          <ac:chgData name="Blanca Ramírez Torrejon" userId="50955e19eeb9463b" providerId="LiveId" clId="{6B7A0718-9906-4561-88F3-FD08B1AE6B44}" dt="2025-09-28T13:26:26.629" v="433" actId="26606"/>
          <ac:spMkLst>
            <pc:docMk/>
            <pc:sldMk cId="0" sldId="270"/>
            <ac:spMk id="22540" creationId="{C4285719-470E-454C-AF62-8323075F1F5B}"/>
          </ac:spMkLst>
        </pc:spChg>
        <pc:spChg chg="add">
          <ac:chgData name="Blanca Ramírez Torrejon" userId="50955e19eeb9463b" providerId="LiveId" clId="{6B7A0718-9906-4561-88F3-FD08B1AE6B44}" dt="2025-09-28T13:26:26.629" v="433" actId="26606"/>
          <ac:spMkLst>
            <pc:docMk/>
            <pc:sldMk cId="0" sldId="270"/>
            <ac:spMk id="22542" creationId="{CD9FE4EF-C4D8-49A0-B2FF-81D8DB7D8A24}"/>
          </ac:spMkLst>
        </pc:spChg>
        <pc:spChg chg="add">
          <ac:chgData name="Blanca Ramírez Torrejon" userId="50955e19eeb9463b" providerId="LiveId" clId="{6B7A0718-9906-4561-88F3-FD08B1AE6B44}" dt="2025-09-28T13:26:26.629" v="433" actId="26606"/>
          <ac:spMkLst>
            <pc:docMk/>
            <pc:sldMk cId="0" sldId="270"/>
            <ac:spMk id="22544" creationId="{4300840D-0A0B-4512-BACA-B439D5B9C57C}"/>
          </ac:spMkLst>
        </pc:spChg>
        <pc:spChg chg="add">
          <ac:chgData name="Blanca Ramírez Torrejon" userId="50955e19eeb9463b" providerId="LiveId" clId="{6B7A0718-9906-4561-88F3-FD08B1AE6B44}" dt="2025-09-28T13:26:26.629" v="433" actId="26606"/>
          <ac:spMkLst>
            <pc:docMk/>
            <pc:sldMk cId="0" sldId="270"/>
            <ac:spMk id="22546" creationId="{D2B78728-A580-49A7-84F9-6EF6F583ADE0}"/>
          </ac:spMkLst>
        </pc:spChg>
        <pc:spChg chg="add">
          <ac:chgData name="Blanca Ramírez Torrejon" userId="50955e19eeb9463b" providerId="LiveId" clId="{6B7A0718-9906-4561-88F3-FD08B1AE6B44}" dt="2025-09-28T13:26:26.629" v="433" actId="26606"/>
          <ac:spMkLst>
            <pc:docMk/>
            <pc:sldMk cId="0" sldId="270"/>
            <ac:spMk id="22548" creationId="{38FAA1A1-D861-433F-88FA-1E9D6FD31D11}"/>
          </ac:spMkLst>
        </pc:spChg>
        <pc:spChg chg="add">
          <ac:chgData name="Blanca Ramírez Torrejon" userId="50955e19eeb9463b" providerId="LiveId" clId="{6B7A0718-9906-4561-88F3-FD08B1AE6B44}" dt="2025-09-28T13:26:26.629" v="433" actId="26606"/>
          <ac:spMkLst>
            <pc:docMk/>
            <pc:sldMk cId="0" sldId="270"/>
            <ac:spMk id="22550" creationId="{8D71EDA1-87BF-4D5D-AB79-F346FD19278A}"/>
          </ac:spMkLst>
        </pc:spChg>
        <pc:picChg chg="mod">
          <ac:chgData name="Blanca Ramírez Torrejon" userId="50955e19eeb9463b" providerId="LiveId" clId="{6B7A0718-9906-4561-88F3-FD08B1AE6B44}" dt="2025-09-28T13:26:46.581" v="438" actId="14100"/>
          <ac:picMkLst>
            <pc:docMk/>
            <pc:sldMk cId="0" sldId="270"/>
            <ac:picMk id="22533" creationId="{43247FDA-687A-5C7E-1598-54F0029B7FA2}"/>
          </ac:picMkLst>
        </pc:picChg>
      </pc:sldChg>
      <pc:sldChg chg="addSp delSp modSp add mod modTransition setBg">
        <pc:chgData name="Blanca Ramírez Torrejon" userId="50955e19eeb9463b" providerId="LiveId" clId="{6B7A0718-9906-4561-88F3-FD08B1AE6B44}" dt="2025-09-28T13:30:38.933" v="559" actId="6549"/>
        <pc:sldMkLst>
          <pc:docMk/>
          <pc:sldMk cId="0" sldId="273"/>
        </pc:sldMkLst>
        <pc:spChg chg="mod ord">
          <ac:chgData name="Blanca Ramírez Torrejon" userId="50955e19eeb9463b" providerId="LiveId" clId="{6B7A0718-9906-4561-88F3-FD08B1AE6B44}" dt="2025-09-28T13:16:07.854" v="227" actId="26606"/>
          <ac:spMkLst>
            <pc:docMk/>
            <pc:sldMk cId="0" sldId="273"/>
            <ac:spMk id="25602" creationId="{455B66A2-A011-0498-682C-3D771EF2D6CD}"/>
          </ac:spMkLst>
        </pc:spChg>
        <pc:spChg chg="mod">
          <ac:chgData name="Blanca Ramírez Torrejon" userId="50955e19eeb9463b" providerId="LiveId" clId="{6B7A0718-9906-4561-88F3-FD08B1AE6B44}" dt="2025-09-28T13:18:33.523" v="247" actId="14100"/>
          <ac:spMkLst>
            <pc:docMk/>
            <pc:sldMk cId="0" sldId="273"/>
            <ac:spMk id="25603" creationId="{5C5289EB-6851-0D48-8ED8-595071AC4119}"/>
          </ac:spMkLst>
        </pc:spChg>
        <pc:spChg chg="mod">
          <ac:chgData name="Blanca Ramírez Torrejon" userId="50955e19eeb9463b" providerId="LiveId" clId="{6B7A0718-9906-4561-88F3-FD08B1AE6B44}" dt="2025-09-28T13:30:38.933" v="559" actId="6549"/>
          <ac:spMkLst>
            <pc:docMk/>
            <pc:sldMk cId="0" sldId="273"/>
            <ac:spMk id="25604" creationId="{F50BAF5D-3EAA-16C1-6AC1-DEAC90806444}"/>
          </ac:spMkLst>
        </pc:spChg>
        <pc:spChg chg="add">
          <ac:chgData name="Blanca Ramírez Torrejon" userId="50955e19eeb9463b" providerId="LiveId" clId="{6B7A0718-9906-4561-88F3-FD08B1AE6B44}" dt="2025-09-28T13:16:07.854" v="227" actId="26606"/>
          <ac:spMkLst>
            <pc:docMk/>
            <pc:sldMk cId="0" sldId="273"/>
            <ac:spMk id="25610" creationId="{C4285719-470E-454C-AF62-8323075F1F5B}"/>
          </ac:spMkLst>
        </pc:spChg>
        <pc:spChg chg="add">
          <ac:chgData name="Blanca Ramírez Torrejon" userId="50955e19eeb9463b" providerId="LiveId" clId="{6B7A0718-9906-4561-88F3-FD08B1AE6B44}" dt="2025-09-28T13:16:07.854" v="227" actId="26606"/>
          <ac:spMkLst>
            <pc:docMk/>
            <pc:sldMk cId="0" sldId="273"/>
            <ac:spMk id="25612" creationId="{CD9FE4EF-C4D8-49A0-B2FF-81D8DB7D8A24}"/>
          </ac:spMkLst>
        </pc:spChg>
        <pc:spChg chg="add">
          <ac:chgData name="Blanca Ramírez Torrejon" userId="50955e19eeb9463b" providerId="LiveId" clId="{6B7A0718-9906-4561-88F3-FD08B1AE6B44}" dt="2025-09-28T13:16:07.854" v="227" actId="26606"/>
          <ac:spMkLst>
            <pc:docMk/>
            <pc:sldMk cId="0" sldId="273"/>
            <ac:spMk id="25614" creationId="{4300840D-0A0B-4512-BACA-B439D5B9C57C}"/>
          </ac:spMkLst>
        </pc:spChg>
        <pc:spChg chg="add">
          <ac:chgData name="Blanca Ramírez Torrejon" userId="50955e19eeb9463b" providerId="LiveId" clId="{6B7A0718-9906-4561-88F3-FD08B1AE6B44}" dt="2025-09-28T13:16:07.854" v="227" actId="26606"/>
          <ac:spMkLst>
            <pc:docMk/>
            <pc:sldMk cId="0" sldId="273"/>
            <ac:spMk id="25616" creationId="{D2B78728-A580-49A7-84F9-6EF6F583ADE0}"/>
          </ac:spMkLst>
        </pc:spChg>
        <pc:spChg chg="add">
          <ac:chgData name="Blanca Ramírez Torrejon" userId="50955e19eeb9463b" providerId="LiveId" clId="{6B7A0718-9906-4561-88F3-FD08B1AE6B44}" dt="2025-09-28T13:16:07.854" v="227" actId="26606"/>
          <ac:spMkLst>
            <pc:docMk/>
            <pc:sldMk cId="0" sldId="273"/>
            <ac:spMk id="25618" creationId="{38FAA1A1-D861-433F-88FA-1E9D6FD31D11}"/>
          </ac:spMkLst>
        </pc:spChg>
        <pc:spChg chg="add">
          <ac:chgData name="Blanca Ramírez Torrejon" userId="50955e19eeb9463b" providerId="LiveId" clId="{6B7A0718-9906-4561-88F3-FD08B1AE6B44}" dt="2025-09-28T13:16:07.854" v="227" actId="26606"/>
          <ac:spMkLst>
            <pc:docMk/>
            <pc:sldMk cId="0" sldId="273"/>
            <ac:spMk id="25620" creationId="{8D71EDA1-87BF-4D5D-AB79-F346FD19278A}"/>
          </ac:spMkLst>
        </pc:spChg>
        <pc:picChg chg="add mod">
          <ac:chgData name="Blanca Ramírez Torrejon" userId="50955e19eeb9463b" providerId="LiveId" clId="{6B7A0718-9906-4561-88F3-FD08B1AE6B44}" dt="2025-09-28T13:18:29.137" v="246" actId="1076"/>
          <ac:picMkLst>
            <pc:docMk/>
            <pc:sldMk cId="0" sldId="273"/>
            <ac:picMk id="2" creationId="{3C1B3552-EF4B-272E-C3BD-86D2D32F06A7}"/>
          </ac:picMkLst>
        </pc:picChg>
        <pc:picChg chg="del mod">
          <ac:chgData name="Blanca Ramírez Torrejon" userId="50955e19eeb9463b" providerId="LiveId" clId="{6B7A0718-9906-4561-88F3-FD08B1AE6B44}" dt="2025-09-28T13:18:01.715" v="242" actId="478"/>
          <ac:picMkLst>
            <pc:docMk/>
            <pc:sldMk cId="0" sldId="273"/>
            <ac:picMk id="25605" creationId="{13FEB4A0-42E0-1F65-B96C-1AA14F645CCE}"/>
          </ac:picMkLst>
        </pc:picChg>
      </pc:sldChg>
      <pc:sldChg chg="modSp add mod setBg">
        <pc:chgData name="Blanca Ramírez Torrejon" userId="50955e19eeb9463b" providerId="LiveId" clId="{6B7A0718-9906-4561-88F3-FD08B1AE6B44}" dt="2025-09-28T13:34:14.637" v="587" actId="14100"/>
        <pc:sldMkLst>
          <pc:docMk/>
          <pc:sldMk cId="0" sldId="284"/>
        </pc:sldMkLst>
        <pc:spChg chg="mod">
          <ac:chgData name="Blanca Ramírez Torrejon" userId="50955e19eeb9463b" providerId="LiveId" clId="{6B7A0718-9906-4561-88F3-FD08B1AE6B44}" dt="2025-09-28T13:04:35.882" v="173" actId="27636"/>
          <ac:spMkLst>
            <pc:docMk/>
            <pc:sldMk cId="0" sldId="284"/>
            <ac:spMk id="11267" creationId="{CB488F6A-0EF9-6EDC-4402-1128627FC348}"/>
          </ac:spMkLst>
        </pc:spChg>
        <pc:graphicFrameChg chg="mod modGraphic">
          <ac:chgData name="Blanca Ramírez Torrejon" userId="50955e19eeb9463b" providerId="LiveId" clId="{6B7A0718-9906-4561-88F3-FD08B1AE6B44}" dt="2025-09-28T13:34:14.637" v="587" actId="14100"/>
          <ac:graphicFrameMkLst>
            <pc:docMk/>
            <pc:sldMk cId="0" sldId="284"/>
            <ac:graphicFrameMk id="37262" creationId="{9FA86294-02C8-C263-8F1D-AB840620BD45}"/>
          </ac:graphicFrameMkLst>
        </pc:graphicFrameChg>
      </pc:sldChg>
      <pc:sldChg chg="modSp add mod modTransition setBg">
        <pc:chgData name="Blanca Ramírez Torrejon" userId="50955e19eeb9463b" providerId="LiveId" clId="{6B7A0718-9906-4561-88F3-FD08B1AE6B44}" dt="2025-09-28T13:10:23.777" v="199" actId="207"/>
        <pc:sldMkLst>
          <pc:docMk/>
          <pc:sldMk cId="0" sldId="290"/>
        </pc:sldMkLst>
        <pc:graphicFrameChg chg="modGraphic">
          <ac:chgData name="Blanca Ramírez Torrejon" userId="50955e19eeb9463b" providerId="LiveId" clId="{6B7A0718-9906-4561-88F3-FD08B1AE6B44}" dt="2025-09-28T13:10:23.777" v="199" actId="207"/>
          <ac:graphicFrameMkLst>
            <pc:docMk/>
            <pc:sldMk cId="0" sldId="290"/>
            <ac:graphicFrameMk id="55299" creationId="{5546408A-F1D7-6E0F-A4B4-C9B5E036CDF4}"/>
          </ac:graphicFrameMkLst>
        </pc:graphicFrameChg>
      </pc:sldChg>
      <pc:sldChg chg="add del modTransition">
        <pc:chgData name="Blanca Ramírez Torrejon" userId="50955e19eeb9463b" providerId="LiveId" clId="{6B7A0718-9906-4561-88F3-FD08B1AE6B44}" dt="2025-09-28T13:11:09.433" v="201"/>
        <pc:sldMkLst>
          <pc:docMk/>
          <pc:sldMk cId="0" sldId="291"/>
        </pc:sldMkLst>
      </pc:sldChg>
      <pc:sldChg chg="addSp delSp modSp new del mod setBg">
        <pc:chgData name="Blanca Ramírez Torrejon" userId="50955e19eeb9463b" providerId="LiveId" clId="{6B7A0718-9906-4561-88F3-FD08B1AE6B44}" dt="2025-09-28T13:15:24.247" v="224" actId="47"/>
        <pc:sldMkLst>
          <pc:docMk/>
          <pc:sldMk cId="676551268" sldId="291"/>
        </pc:sldMkLst>
        <pc:spChg chg="del">
          <ac:chgData name="Blanca Ramírez Torrejon" userId="50955e19eeb9463b" providerId="LiveId" clId="{6B7A0718-9906-4561-88F3-FD08B1AE6B44}" dt="2025-09-28T13:14:34.214" v="218" actId="478"/>
          <ac:spMkLst>
            <pc:docMk/>
            <pc:sldMk cId="676551268" sldId="291"/>
            <ac:spMk id="2" creationId="{6A906842-57EB-EF9A-4EB1-D709504B0D52}"/>
          </ac:spMkLst>
        </pc:spChg>
        <pc:spChg chg="del">
          <ac:chgData name="Blanca Ramírez Torrejon" userId="50955e19eeb9463b" providerId="LiveId" clId="{6B7A0718-9906-4561-88F3-FD08B1AE6B44}" dt="2025-09-28T13:14:45.367" v="220" actId="478"/>
          <ac:spMkLst>
            <pc:docMk/>
            <pc:sldMk cId="676551268" sldId="291"/>
            <ac:spMk id="3" creationId="{B4FEFFCA-3D59-0663-8B12-49DFD0F0245D}"/>
          </ac:spMkLst>
        </pc:spChg>
        <pc:spChg chg="del">
          <ac:chgData name="Blanca Ramírez Torrejon" userId="50955e19eeb9463b" providerId="LiveId" clId="{6B7A0718-9906-4561-88F3-FD08B1AE6B44}" dt="2025-09-28T13:14:41.197" v="219" actId="478"/>
          <ac:spMkLst>
            <pc:docMk/>
            <pc:sldMk cId="676551268" sldId="291"/>
            <ac:spMk id="4" creationId="{174E1124-3D17-1100-8945-F2A21AE50F59}"/>
          </ac:spMkLst>
        </pc:spChg>
        <pc:spChg chg="add">
          <ac:chgData name="Blanca Ramírez Torrejon" userId="50955e19eeb9463b" providerId="LiveId" clId="{6B7A0718-9906-4561-88F3-FD08B1AE6B44}" dt="2025-09-28T13:14:59.281" v="223" actId="26606"/>
          <ac:spMkLst>
            <pc:docMk/>
            <pc:sldMk cId="676551268" sldId="291"/>
            <ac:spMk id="10" creationId="{AB8C311F-7253-4AED-9701-7FC0708C41C7}"/>
          </ac:spMkLst>
        </pc:spChg>
        <pc:spChg chg="add">
          <ac:chgData name="Blanca Ramírez Torrejon" userId="50955e19eeb9463b" providerId="LiveId" clId="{6B7A0718-9906-4561-88F3-FD08B1AE6B44}" dt="2025-09-28T13:14:59.281" v="223" actId="26606"/>
          <ac:spMkLst>
            <pc:docMk/>
            <pc:sldMk cId="676551268" sldId="291"/>
            <ac:spMk id="12" creationId="{E2384209-CB15-4CDF-9D31-C44FD9A3F20D}"/>
          </ac:spMkLst>
        </pc:spChg>
        <pc:spChg chg="add">
          <ac:chgData name="Blanca Ramírez Torrejon" userId="50955e19eeb9463b" providerId="LiveId" clId="{6B7A0718-9906-4561-88F3-FD08B1AE6B44}" dt="2025-09-28T13:14:59.281" v="223" actId="26606"/>
          <ac:spMkLst>
            <pc:docMk/>
            <pc:sldMk cId="676551268" sldId="291"/>
            <ac:spMk id="14" creationId="{2633B3B5-CC90-43F0-8714-D31D1F3F0209}"/>
          </ac:spMkLst>
        </pc:spChg>
        <pc:spChg chg="add">
          <ac:chgData name="Blanca Ramírez Torrejon" userId="50955e19eeb9463b" providerId="LiveId" clId="{6B7A0718-9906-4561-88F3-FD08B1AE6B44}" dt="2025-09-28T13:14:59.281" v="223" actId="26606"/>
          <ac:spMkLst>
            <pc:docMk/>
            <pc:sldMk cId="676551268" sldId="291"/>
            <ac:spMk id="16" creationId="{A8D57A06-A426-446D-B02C-A2DC6B62E45E}"/>
          </ac:spMkLst>
        </pc:spChg>
        <pc:picChg chg="add mod">
          <ac:chgData name="Blanca Ramírez Torrejon" userId="50955e19eeb9463b" providerId="LiveId" clId="{6B7A0718-9906-4561-88F3-FD08B1AE6B44}" dt="2025-09-28T13:14:59.281" v="223" actId="26606"/>
          <ac:picMkLst>
            <pc:docMk/>
            <pc:sldMk cId="676551268" sldId="291"/>
            <ac:picMk id="5" creationId="{040EB6AB-B50B-FA47-74F2-A6D9CE7114EE}"/>
          </ac:picMkLst>
        </pc:picChg>
      </pc:sldChg>
      <pc:sldChg chg="addSp modSp new del">
        <pc:chgData name="Blanca Ramírez Torrejon" userId="50955e19eeb9463b" providerId="LiveId" clId="{6B7A0718-9906-4561-88F3-FD08B1AE6B44}" dt="2025-09-28T13:13:55.205" v="215" actId="47"/>
        <pc:sldMkLst>
          <pc:docMk/>
          <pc:sldMk cId="3440987865" sldId="291"/>
        </pc:sldMkLst>
        <pc:graphicFrameChg chg="add mod">
          <ac:chgData name="Blanca Ramírez Torrejon" userId="50955e19eeb9463b" providerId="LiveId" clId="{6B7A0718-9906-4561-88F3-FD08B1AE6B44}" dt="2025-09-28T13:13:45.532" v="214"/>
          <ac:graphicFrameMkLst>
            <pc:docMk/>
            <pc:sldMk cId="3440987865" sldId="291"/>
            <ac:graphicFrameMk id="4" creationId="{7EE8BBF8-5EF5-9AD3-88B5-A3205F32E975}"/>
          </ac:graphicFrameMkLst>
        </pc:graphicFrameChg>
      </pc:sldChg>
      <pc:sldChg chg="addSp delSp modSp add mod modTransition setBg">
        <pc:chgData name="Blanca Ramírez Torrejon" userId="50955e19eeb9463b" providerId="LiveId" clId="{6B7A0718-9906-4561-88F3-FD08B1AE6B44}" dt="2025-09-28T13:22:12.494" v="413" actId="6549"/>
        <pc:sldMkLst>
          <pc:docMk/>
          <pc:sldMk cId="0" sldId="293"/>
        </pc:sldMkLst>
        <pc:spChg chg="mod">
          <ac:chgData name="Blanca Ramírez Torrejon" userId="50955e19eeb9463b" providerId="LiveId" clId="{6B7A0718-9906-4561-88F3-FD08B1AE6B44}" dt="2025-09-28T13:22:12.494" v="413" actId="6549"/>
          <ac:spMkLst>
            <pc:docMk/>
            <pc:sldMk cId="0" sldId="293"/>
            <ac:spMk id="3" creationId="{7EDC8232-086C-99D8-70CB-5C76AAD777DB}"/>
          </ac:spMkLst>
        </pc:spChg>
        <pc:spChg chg="mod">
          <ac:chgData name="Blanca Ramírez Torrejon" userId="50955e19eeb9463b" providerId="LiveId" clId="{6B7A0718-9906-4561-88F3-FD08B1AE6B44}" dt="2025-09-28T13:19:12.374" v="253" actId="27636"/>
          <ac:spMkLst>
            <pc:docMk/>
            <pc:sldMk cId="0" sldId="293"/>
            <ac:spMk id="27650" creationId="{E6CE9497-1541-5FBA-8647-6CF19AEF034F}"/>
          </ac:spMkLst>
        </pc:spChg>
        <pc:spChg chg="mod">
          <ac:chgData name="Blanca Ramírez Torrejon" userId="50955e19eeb9463b" providerId="LiveId" clId="{6B7A0718-9906-4561-88F3-FD08B1AE6B44}" dt="2025-09-28T13:17:17.452" v="236" actId="26606"/>
          <ac:spMkLst>
            <pc:docMk/>
            <pc:sldMk cId="0" sldId="293"/>
            <ac:spMk id="27652" creationId="{551334C3-E3EA-F052-9F16-34459A21F0E0}"/>
          </ac:spMkLst>
        </pc:spChg>
        <pc:spChg chg="add">
          <ac:chgData name="Blanca Ramírez Torrejon" userId="50955e19eeb9463b" providerId="LiveId" clId="{6B7A0718-9906-4561-88F3-FD08B1AE6B44}" dt="2025-09-28T13:17:17.452" v="236" actId="26606"/>
          <ac:spMkLst>
            <pc:docMk/>
            <pc:sldMk cId="0" sldId="293"/>
            <ac:spMk id="27657" creationId="{09588DA8-065E-4F6F-8EFD-43104AB2E0CF}"/>
          </ac:spMkLst>
        </pc:spChg>
        <pc:spChg chg="add">
          <ac:chgData name="Blanca Ramírez Torrejon" userId="50955e19eeb9463b" providerId="LiveId" clId="{6B7A0718-9906-4561-88F3-FD08B1AE6B44}" dt="2025-09-28T13:17:17.452" v="236" actId="26606"/>
          <ac:spMkLst>
            <pc:docMk/>
            <pc:sldMk cId="0" sldId="293"/>
            <ac:spMk id="27659" creationId="{C4285719-470E-454C-AF62-8323075F1F5B}"/>
          </ac:spMkLst>
        </pc:spChg>
        <pc:spChg chg="add">
          <ac:chgData name="Blanca Ramírez Torrejon" userId="50955e19eeb9463b" providerId="LiveId" clId="{6B7A0718-9906-4561-88F3-FD08B1AE6B44}" dt="2025-09-28T13:17:17.452" v="236" actId="26606"/>
          <ac:spMkLst>
            <pc:docMk/>
            <pc:sldMk cId="0" sldId="293"/>
            <ac:spMk id="27661" creationId="{CD9FE4EF-C4D8-49A0-B2FF-81D8DB7D8A24}"/>
          </ac:spMkLst>
        </pc:spChg>
        <pc:spChg chg="add">
          <ac:chgData name="Blanca Ramírez Torrejon" userId="50955e19eeb9463b" providerId="LiveId" clId="{6B7A0718-9906-4561-88F3-FD08B1AE6B44}" dt="2025-09-28T13:17:17.452" v="236" actId="26606"/>
          <ac:spMkLst>
            <pc:docMk/>
            <pc:sldMk cId="0" sldId="293"/>
            <ac:spMk id="27663" creationId="{4300840D-0A0B-4512-BACA-B439D5B9C57C}"/>
          </ac:spMkLst>
        </pc:spChg>
        <pc:spChg chg="add">
          <ac:chgData name="Blanca Ramírez Torrejon" userId="50955e19eeb9463b" providerId="LiveId" clId="{6B7A0718-9906-4561-88F3-FD08B1AE6B44}" dt="2025-09-28T13:17:17.452" v="236" actId="26606"/>
          <ac:spMkLst>
            <pc:docMk/>
            <pc:sldMk cId="0" sldId="293"/>
            <ac:spMk id="27665" creationId="{D2B78728-A580-49A7-84F9-6EF6F583ADE0}"/>
          </ac:spMkLst>
        </pc:spChg>
        <pc:spChg chg="add">
          <ac:chgData name="Blanca Ramírez Torrejon" userId="50955e19eeb9463b" providerId="LiveId" clId="{6B7A0718-9906-4561-88F3-FD08B1AE6B44}" dt="2025-09-28T13:17:17.452" v="236" actId="26606"/>
          <ac:spMkLst>
            <pc:docMk/>
            <pc:sldMk cId="0" sldId="293"/>
            <ac:spMk id="27667" creationId="{38FAA1A1-D861-433F-88FA-1E9D6FD31D11}"/>
          </ac:spMkLst>
        </pc:spChg>
        <pc:spChg chg="add">
          <ac:chgData name="Blanca Ramírez Torrejon" userId="50955e19eeb9463b" providerId="LiveId" clId="{6B7A0718-9906-4561-88F3-FD08B1AE6B44}" dt="2025-09-28T13:17:17.452" v="236" actId="26606"/>
          <ac:spMkLst>
            <pc:docMk/>
            <pc:sldMk cId="0" sldId="293"/>
            <ac:spMk id="27669" creationId="{8D71EDA1-87BF-4D5D-AB79-F346FD19278A}"/>
          </ac:spMkLst>
        </pc:spChg>
        <pc:picChg chg="add mod">
          <ac:chgData name="Blanca Ramírez Torrejon" userId="50955e19eeb9463b" providerId="LiveId" clId="{6B7A0718-9906-4561-88F3-FD08B1AE6B44}" dt="2025-09-28T13:19:08.587" v="251" actId="1076"/>
          <ac:picMkLst>
            <pc:docMk/>
            <pc:sldMk cId="0" sldId="293"/>
            <ac:picMk id="2" creationId="{2275CB0F-FC58-E232-1C50-514D06A6BB99}"/>
          </ac:picMkLst>
        </pc:picChg>
        <pc:picChg chg="del">
          <ac:chgData name="Blanca Ramírez Torrejon" userId="50955e19eeb9463b" providerId="LiveId" clId="{6B7A0718-9906-4561-88F3-FD08B1AE6B44}" dt="2025-09-28T13:17:14.612" v="235" actId="478"/>
          <ac:picMkLst>
            <pc:docMk/>
            <pc:sldMk cId="0" sldId="293"/>
            <ac:picMk id="27653" creationId="{0EFD16AA-FF6C-BE89-24CD-B7F72D717B7E}"/>
          </ac:picMkLst>
        </pc:picChg>
      </pc:sldChg>
      <pc:sldChg chg="addSp modSp add mod modTransition setBg">
        <pc:chgData name="Blanca Ramírez Torrejon" userId="50955e19eeb9463b" providerId="LiveId" clId="{6B7A0718-9906-4561-88F3-FD08B1AE6B44}" dt="2025-09-28T13:49:46.760" v="709" actId="6549"/>
        <pc:sldMkLst>
          <pc:docMk/>
          <pc:sldMk cId="0" sldId="294"/>
        </pc:sldMkLst>
        <pc:spChg chg="mod ord">
          <ac:chgData name="Blanca Ramírez Torrejon" userId="50955e19eeb9463b" providerId="LiveId" clId="{6B7A0718-9906-4561-88F3-FD08B1AE6B44}" dt="2025-09-28T13:38:14.516" v="591" actId="26606"/>
          <ac:spMkLst>
            <pc:docMk/>
            <pc:sldMk cId="0" sldId="294"/>
            <ac:spMk id="19458" creationId="{06DCE40A-1DEB-8D83-CEE2-D2FACE910C1D}"/>
          </ac:spMkLst>
        </pc:spChg>
        <pc:spChg chg="mod">
          <ac:chgData name="Blanca Ramírez Torrejon" userId="50955e19eeb9463b" providerId="LiveId" clId="{6B7A0718-9906-4561-88F3-FD08B1AE6B44}" dt="2025-09-28T13:38:14.516" v="591" actId="26606"/>
          <ac:spMkLst>
            <pc:docMk/>
            <pc:sldMk cId="0" sldId="294"/>
            <ac:spMk id="19459" creationId="{E7A6989C-1070-DE74-1118-F95585F95B39}"/>
          </ac:spMkLst>
        </pc:spChg>
        <pc:spChg chg="mod">
          <ac:chgData name="Blanca Ramírez Torrejon" userId="50955e19eeb9463b" providerId="LiveId" clId="{6B7A0718-9906-4561-88F3-FD08B1AE6B44}" dt="2025-09-28T13:49:46.760" v="709" actId="6549"/>
          <ac:spMkLst>
            <pc:docMk/>
            <pc:sldMk cId="0" sldId="294"/>
            <ac:spMk id="19460" creationId="{843E84A2-198C-9915-9D4C-6FB6C887E74C}"/>
          </ac:spMkLst>
        </pc:spChg>
        <pc:spChg chg="add">
          <ac:chgData name="Blanca Ramírez Torrejon" userId="50955e19eeb9463b" providerId="LiveId" clId="{6B7A0718-9906-4561-88F3-FD08B1AE6B44}" dt="2025-09-28T13:38:14.516" v="591" actId="26606"/>
          <ac:spMkLst>
            <pc:docMk/>
            <pc:sldMk cId="0" sldId="294"/>
            <ac:spMk id="19465" creationId="{09588DA8-065E-4F6F-8EFD-43104AB2E0CF}"/>
          </ac:spMkLst>
        </pc:spChg>
        <pc:spChg chg="add">
          <ac:chgData name="Blanca Ramírez Torrejon" userId="50955e19eeb9463b" providerId="LiveId" clId="{6B7A0718-9906-4561-88F3-FD08B1AE6B44}" dt="2025-09-28T13:38:14.516" v="591" actId="26606"/>
          <ac:spMkLst>
            <pc:docMk/>
            <pc:sldMk cId="0" sldId="294"/>
            <ac:spMk id="19467" creationId="{C4285719-470E-454C-AF62-8323075F1F5B}"/>
          </ac:spMkLst>
        </pc:spChg>
        <pc:spChg chg="add">
          <ac:chgData name="Blanca Ramírez Torrejon" userId="50955e19eeb9463b" providerId="LiveId" clId="{6B7A0718-9906-4561-88F3-FD08B1AE6B44}" dt="2025-09-28T13:38:14.516" v="591" actId="26606"/>
          <ac:spMkLst>
            <pc:docMk/>
            <pc:sldMk cId="0" sldId="294"/>
            <ac:spMk id="19469" creationId="{CD9FE4EF-C4D8-49A0-B2FF-81D8DB7D8A24}"/>
          </ac:spMkLst>
        </pc:spChg>
        <pc:spChg chg="add">
          <ac:chgData name="Blanca Ramírez Torrejon" userId="50955e19eeb9463b" providerId="LiveId" clId="{6B7A0718-9906-4561-88F3-FD08B1AE6B44}" dt="2025-09-28T13:38:14.516" v="591" actId="26606"/>
          <ac:spMkLst>
            <pc:docMk/>
            <pc:sldMk cId="0" sldId="294"/>
            <ac:spMk id="19471" creationId="{4300840D-0A0B-4512-BACA-B439D5B9C57C}"/>
          </ac:spMkLst>
        </pc:spChg>
        <pc:spChg chg="add">
          <ac:chgData name="Blanca Ramírez Torrejon" userId="50955e19eeb9463b" providerId="LiveId" clId="{6B7A0718-9906-4561-88F3-FD08B1AE6B44}" dt="2025-09-28T13:38:14.516" v="591" actId="26606"/>
          <ac:spMkLst>
            <pc:docMk/>
            <pc:sldMk cId="0" sldId="294"/>
            <ac:spMk id="19473" creationId="{D2B78728-A580-49A7-84F9-6EF6F583ADE0}"/>
          </ac:spMkLst>
        </pc:spChg>
        <pc:spChg chg="add">
          <ac:chgData name="Blanca Ramírez Torrejon" userId="50955e19eeb9463b" providerId="LiveId" clId="{6B7A0718-9906-4561-88F3-FD08B1AE6B44}" dt="2025-09-28T13:38:14.516" v="591" actId="26606"/>
          <ac:spMkLst>
            <pc:docMk/>
            <pc:sldMk cId="0" sldId="294"/>
            <ac:spMk id="19475" creationId="{38FAA1A1-D861-433F-88FA-1E9D6FD31D11}"/>
          </ac:spMkLst>
        </pc:spChg>
        <pc:spChg chg="add">
          <ac:chgData name="Blanca Ramírez Torrejon" userId="50955e19eeb9463b" providerId="LiveId" clId="{6B7A0718-9906-4561-88F3-FD08B1AE6B44}" dt="2025-09-28T13:38:14.516" v="591" actId="26606"/>
          <ac:spMkLst>
            <pc:docMk/>
            <pc:sldMk cId="0" sldId="294"/>
            <ac:spMk id="19477" creationId="{8D71EDA1-87BF-4D5D-AB79-F346FD19278A}"/>
          </ac:spMkLst>
        </pc:spChg>
        <pc:picChg chg="add mod">
          <ac:chgData name="Blanca Ramírez Torrejon" userId="50955e19eeb9463b" providerId="LiveId" clId="{6B7A0718-9906-4561-88F3-FD08B1AE6B44}" dt="2025-09-28T13:41:42.615" v="614" actId="1076"/>
          <ac:picMkLst>
            <pc:docMk/>
            <pc:sldMk cId="0" sldId="294"/>
            <ac:picMk id="2" creationId="{0195D90A-9ABB-4CBA-8A20-5A1DD99CB446}"/>
          </ac:picMkLst>
        </pc:picChg>
      </pc:sldChg>
      <pc:sldChg chg="add del modTransition">
        <pc:chgData name="Blanca Ramírez Torrejon" userId="50955e19eeb9463b" providerId="LiveId" clId="{6B7A0718-9906-4561-88F3-FD08B1AE6B44}" dt="2025-09-28T13:13:17.504" v="212" actId="47"/>
        <pc:sldMkLst>
          <pc:docMk/>
          <pc:sldMk cId="2976333587" sldId="296"/>
        </pc:sldMkLst>
      </pc:sldChg>
      <pc:sldChg chg="add del modTransition">
        <pc:chgData name="Blanca Ramírez Torrejon" userId="50955e19eeb9463b" providerId="LiveId" clId="{6B7A0718-9906-4561-88F3-FD08B1AE6B44}" dt="2025-09-28T13:11:59.847" v="207" actId="47"/>
        <pc:sldMkLst>
          <pc:docMk/>
          <pc:sldMk cId="3806196832" sldId="297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914400" y="1600200"/>
            <a:ext cx="7772400" cy="4530725"/>
          </a:xfrm>
        </p:spPr>
        <p:txBody>
          <a:bodyPr/>
          <a:lstStyle/>
          <a:p>
            <a:pPr lvl="0"/>
            <a:endParaRPr lang="es-ES" noProof="0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FB0384E7-C7F1-9E46-EDFD-5CA9BD99210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88022673-643D-CEB6-5304-D865F430F03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87793B3D-FE8D-1879-B642-E64F9C97C0D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F171B0-7B5E-4761-826B-00C693248E5A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744784980"/>
      </p:ext>
    </p:extLst>
  </p:cSld>
  <p:clrMapOvr>
    <a:masterClrMapping/>
  </p:clrMapOvr>
  <p:transition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E30439A-8A5B-46EC-8283-9B6B031D40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EAD642-85CF-4750-8432-7C80C901F0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27"/>
            <a:ext cx="9144000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A33EEAE-15D5-4119-8C1E-89D943F91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341640" y="-1720"/>
            <a:ext cx="8812530" cy="6840685"/>
          </a:xfrm>
          <a:prstGeom prst="rect">
            <a:avLst/>
          </a:prstGeom>
          <a:gradFill>
            <a:gsLst>
              <a:gs pos="21000">
                <a:schemeClr val="accent1">
                  <a:lumMod val="50000"/>
                  <a:alpha val="61000"/>
                </a:schemeClr>
              </a:gs>
              <a:gs pos="100000">
                <a:schemeClr val="accent1">
                  <a:alpha val="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30D8B3B-9B80-4025-B934-26DC7D7CD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4540" y="-1291"/>
            <a:ext cx="2706134" cy="6858864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0"/>
                </a:schemeClr>
              </a:gs>
              <a:gs pos="99000">
                <a:srgbClr val="000000">
                  <a:alpha val="41000"/>
                </a:srgb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5A1B09C-1565-46F8-B70F-621C5EB48A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274173">
            <a:off x="3923854" y="1402819"/>
            <a:ext cx="4967533" cy="3741293"/>
          </a:xfrm>
          <a:prstGeom prst="ellipse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79000">
                <a:schemeClr val="accent1">
                  <a:lumMod val="60000"/>
                  <a:lumOff val="4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8844" y="1375159"/>
            <a:ext cx="5590344" cy="3268520"/>
          </a:xfrm>
        </p:spPr>
        <p:txBody>
          <a:bodyPr>
            <a:normAutofit fontScale="90000"/>
          </a:bodyPr>
          <a:lstStyle/>
          <a:p>
            <a:pPr algn="r"/>
            <a:r>
              <a:rPr lang="es-ES" sz="4200" dirty="0">
                <a:solidFill>
                  <a:srgbClr val="FFFFFF"/>
                </a:solidFill>
              </a:rPr>
              <a:t>Patricio Aylwin Azócar Transición a la Democracia (1990 – 1994)</a:t>
            </a:r>
            <a:br>
              <a:rPr lang="es-ES" sz="4200" dirty="0">
                <a:solidFill>
                  <a:srgbClr val="FFFFFF"/>
                </a:solidFill>
              </a:rPr>
            </a:br>
            <a:endParaRPr lang="es-ES" sz="4200" dirty="0">
              <a:solidFill>
                <a:srgbClr val="FFFFFF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C516CC8-80AC-446C-A56E-9F54B72104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735" y="4480038"/>
            <a:ext cx="9134528" cy="2377962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34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78226" y="5372107"/>
            <a:ext cx="4538427" cy="1241828"/>
          </a:xfrm>
        </p:spPr>
        <p:txBody>
          <a:bodyPr>
            <a:normAutofit/>
          </a:bodyPr>
          <a:lstStyle/>
          <a:p>
            <a:pPr algn="r"/>
            <a:r>
              <a:rPr lang="es-ES" sz="3000" dirty="0">
                <a:solidFill>
                  <a:srgbClr val="FFFFFF"/>
                </a:solidFill>
              </a:rPr>
              <a:t>PC B. BLANCA RAMÍREZ T.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3947E58-F088-49F1-A3D1-DEA690192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4368117" y="2081692"/>
            <a:ext cx="6857572" cy="2694194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0"/>
                </a:srgb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10">
            <a:extLst>
              <a:ext uri="{FF2B5EF4-FFF2-40B4-BE49-F238E27FC236}">
                <a16:creationId xmlns:a16="http://schemas.microsoft.com/office/drawing/2014/main" id="{ACBAD00E-0FAC-8C02-C6A0-389535C73F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560433" y="805105"/>
            <a:ext cx="1656908" cy="1765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3" descr="patricio_aylwin">
            <a:extLst>
              <a:ext uri="{FF2B5EF4-FFF2-40B4-BE49-F238E27FC236}">
                <a16:creationId xmlns:a16="http://schemas.microsoft.com/office/drawing/2014/main" id="{C65D2E16-2949-99A3-4DC4-FD82BF136E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207" y="3429000"/>
            <a:ext cx="2186452" cy="274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2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041" y="586856"/>
            <a:ext cx="2401025" cy="2393294"/>
          </a:xfrm>
        </p:spPr>
        <p:txBody>
          <a:bodyPr anchor="b">
            <a:normAutofit/>
          </a:bodyPr>
          <a:lstStyle/>
          <a:p>
            <a:pPr algn="r"/>
            <a:r>
              <a:rPr lang="es-CL" sz="3500" dirty="0">
                <a:solidFill>
                  <a:srgbClr val="FFFFFF"/>
                </a:solidFill>
              </a:rPr>
              <a:t>Contexto histórico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8411" y="637511"/>
            <a:ext cx="5415548" cy="4117369"/>
          </a:xfrm>
        </p:spPr>
        <p:txBody>
          <a:bodyPr anchor="ctr">
            <a:normAutofit/>
          </a:bodyPr>
          <a:lstStyle/>
          <a:p>
            <a:pPr algn="just"/>
            <a:r>
              <a:rPr lang="es-ES" sz="2000" dirty="0"/>
              <a:t>El 11 de marzo de 1990, Aylwin asumió como primer presidente democrático tras 17 años de régimen militar.</a:t>
            </a:r>
          </a:p>
          <a:p>
            <a:pPr algn="just"/>
            <a:endParaRPr lang="es-ES" sz="2000" dirty="0"/>
          </a:p>
          <a:p>
            <a:pPr algn="just"/>
            <a:r>
              <a:rPr lang="es-ES" sz="2000" dirty="0"/>
              <a:t>La ceremonia fue encabezada por Gabriel Valdés Subercaseaux.</a:t>
            </a:r>
          </a:p>
          <a:p>
            <a:pPr algn="just"/>
            <a:endParaRPr lang="es-ES" sz="2000" dirty="0"/>
          </a:p>
          <a:p>
            <a:pPr algn="just"/>
            <a:r>
              <a:rPr lang="es-ES" sz="2000" dirty="0"/>
              <a:t>Marcó el inicio de la 'Transición a la Democracia' con la Concertación de Partidos por la Democracia.</a:t>
            </a:r>
          </a:p>
        </p:txBody>
      </p:sp>
      <p:pic>
        <p:nvPicPr>
          <p:cNvPr id="4" name="Picture 14" descr="219529517_f101400c4c">
            <a:extLst>
              <a:ext uri="{FF2B5EF4-FFF2-40B4-BE49-F238E27FC236}">
                <a16:creationId xmlns:a16="http://schemas.microsoft.com/office/drawing/2014/main" id="{916E0647-5456-C9D7-D91F-5B0A0B957D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019" y="4540365"/>
            <a:ext cx="3059212" cy="2133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5 Marcador de número de diapositiva">
            <a:extLst>
              <a:ext uri="{FF2B5EF4-FFF2-40B4-BE49-F238E27FC236}">
                <a16:creationId xmlns:a16="http://schemas.microsoft.com/office/drawing/2014/main" id="{96DAF919-A0AA-44FE-85DF-DE903FF9E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2838CEBC-87AB-4EEA-A600-9BAC90AB2408}" type="slidenum">
              <a:rPr lang="es-ES" altLang="es-CL" sz="1000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3</a:t>
            </a:fld>
            <a:endParaRPr lang="es-ES" altLang="es-CL" sz="1000"/>
          </a:p>
        </p:txBody>
      </p:sp>
      <p:sp>
        <p:nvSpPr>
          <p:cNvPr id="11267" name="Rectangle 373">
            <a:extLst>
              <a:ext uri="{FF2B5EF4-FFF2-40B4-BE49-F238E27FC236}">
                <a16:creationId xmlns:a16="http://schemas.microsoft.com/office/drawing/2014/main" id="{CB488F6A-0EF9-6EDC-4402-1128627FC3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00113" y="765175"/>
            <a:ext cx="7772400" cy="11430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s-ES" altLang="es-CL" sz="3800" b="1"/>
              <a:t>Elección Presidencial </a:t>
            </a:r>
            <a:br>
              <a:rPr lang="es-ES" altLang="es-CL" sz="3800" b="1"/>
            </a:br>
            <a:r>
              <a:rPr lang="es-ES" altLang="es-CL" sz="3800" b="1"/>
              <a:t>14/12/1989</a:t>
            </a:r>
            <a:br>
              <a:rPr lang="es-ES" altLang="es-CL" sz="3800" b="1"/>
            </a:br>
            <a:br>
              <a:rPr lang="es-ES" altLang="es-CL" sz="3800" b="1"/>
            </a:br>
            <a:endParaRPr lang="es-ES" altLang="es-CL" sz="3800" b="1"/>
          </a:p>
        </p:txBody>
      </p:sp>
      <p:graphicFrame>
        <p:nvGraphicFramePr>
          <p:cNvPr id="37262" name="Group 398">
            <a:extLst>
              <a:ext uri="{FF2B5EF4-FFF2-40B4-BE49-F238E27FC236}">
                <a16:creationId xmlns:a16="http://schemas.microsoft.com/office/drawing/2014/main" id="{9FA86294-02C8-C263-8F1D-AB840620BD4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2160233"/>
              </p:ext>
            </p:extLst>
          </p:nvPr>
        </p:nvGraphicFramePr>
        <p:xfrm>
          <a:off x="615950" y="1412875"/>
          <a:ext cx="7772400" cy="4824415"/>
        </p:xfrm>
        <a:graphic>
          <a:graphicData uri="http://schemas.openxmlformats.org/drawingml/2006/table">
            <a:tbl>
              <a:tblPr/>
              <a:tblGrid>
                <a:gridCol w="19108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75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36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059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0755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2687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080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CANDIDATO</a:t>
                      </a:r>
                      <a:endParaRPr kumimoji="0" lang="es-E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PARTIDO</a:t>
                      </a:r>
                      <a:endParaRPr kumimoji="0" lang="es-E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VARONES</a:t>
                      </a:r>
                      <a:endParaRPr kumimoji="0" lang="es-E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MUJERES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TOTAL</a:t>
                      </a:r>
                      <a:endParaRPr kumimoji="0" lang="es-E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70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H. BUCHI B. 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IND.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870.476</a:t>
                      </a:r>
                      <a:endParaRPr kumimoji="0" lang="es-E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1.181.499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2.051.975</a:t>
                      </a:r>
                      <a:endParaRPr kumimoji="0" lang="es-E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29,40</a:t>
                      </a:r>
                      <a:endParaRPr kumimoji="0" lang="es-E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05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F. ERRAZURIZ T. 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IND.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500.462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576.432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1.076.894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15,43</a:t>
                      </a:r>
                      <a:endParaRPr kumimoji="0" lang="es-E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70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P. AYLWIN A. 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PDC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1.976.043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1.873.980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3.850.023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55,17</a:t>
                      </a:r>
                      <a:endParaRPr kumimoji="0" lang="es-E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86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Total Votos Válidos 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3.346.981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3.631.911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6.978.892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100,00</a:t>
                      </a:r>
                      <a:endParaRPr kumimoji="0" lang="es-E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70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Total Votos Nulos 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37.884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37.338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75.222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1,05</a:t>
                      </a:r>
                      <a:endParaRPr kumimoji="0" lang="es-E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86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Total Votos Blancos 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42.933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60.678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103.611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1,45</a:t>
                      </a:r>
                      <a:endParaRPr kumimoji="0" lang="es-E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73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Total País 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3.427.798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3.729.927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7.157.725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100,00</a:t>
                      </a:r>
                      <a:endParaRPr kumimoji="0" lang="es-E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1333" name="Text Box 399">
            <a:extLst>
              <a:ext uri="{FF2B5EF4-FFF2-40B4-BE49-F238E27FC236}">
                <a16:creationId xmlns:a16="http://schemas.microsoft.com/office/drawing/2014/main" id="{8859C0F3-53AD-5AE2-7D2E-EC3F955951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6308725"/>
            <a:ext cx="779938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1400" b="1"/>
              <a:t>CENSO POBLACIÓN   1982 11.329.736 - HOMBRES 5.553.409  - MUJERES 5.774.327 HAB.  </a:t>
            </a:r>
          </a:p>
        </p:txBody>
      </p:sp>
    </p:spTree>
  </p:cSld>
  <p:clrMapOvr>
    <a:masterClrMapping/>
  </p:clrMapOvr>
  <p:transition>
    <p:zoom dir="in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322" name="Rectangle 13321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24" name="Rectangle 13323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26" name="Rectangle 13325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28" name="Rectangle 13327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330" name="Freeform: Shape 13329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332" name="Rectangle 13331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29659F2A-2DCD-FFE6-269F-7FED1081CBC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0041" y="586855"/>
            <a:ext cx="2401025" cy="2540393"/>
          </a:xfrm>
        </p:spPr>
        <p:txBody>
          <a:bodyPr anchor="b">
            <a:normAutofit/>
          </a:bodyPr>
          <a:lstStyle/>
          <a:p>
            <a:pPr algn="r" eaLnBrk="1" hangingPunct="1"/>
            <a:r>
              <a:rPr lang="es-CL" altLang="es-CL" sz="3500" b="1" dirty="0">
                <a:solidFill>
                  <a:srgbClr val="FFFFFF"/>
                </a:solidFill>
              </a:rPr>
              <a:t>OBJETIVOS DE </a:t>
            </a:r>
            <a:br>
              <a:rPr lang="es-CL" altLang="es-CL" sz="3500" b="1" dirty="0">
                <a:solidFill>
                  <a:srgbClr val="FFFFFF"/>
                </a:solidFill>
              </a:rPr>
            </a:br>
            <a:r>
              <a:rPr lang="es-CL" altLang="es-CL" sz="3500" b="1" dirty="0">
                <a:solidFill>
                  <a:srgbClr val="FFFFFF"/>
                </a:solidFill>
              </a:rPr>
              <a:t>GOBIERNO</a:t>
            </a:r>
            <a:endParaRPr lang="es-ES" altLang="es-CL" sz="3500" b="1" dirty="0">
              <a:solidFill>
                <a:srgbClr val="FFFFFF"/>
              </a:solidFill>
            </a:endParaRPr>
          </a:p>
        </p:txBody>
      </p:sp>
      <p:sp>
        <p:nvSpPr>
          <p:cNvPr id="13316" name="Rectangle 3">
            <a:extLst>
              <a:ext uri="{FF2B5EF4-FFF2-40B4-BE49-F238E27FC236}">
                <a16:creationId xmlns:a16="http://schemas.microsoft.com/office/drawing/2014/main" id="{350D8AA2-A4A2-8187-8C38-AC863C30F5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436295" y="745025"/>
            <a:ext cx="5122489" cy="5546047"/>
          </a:xfrm>
        </p:spPr>
        <p:txBody>
          <a:bodyPr anchor="ctr">
            <a:normAutofit/>
          </a:bodyPr>
          <a:lstStyle/>
          <a:p>
            <a:pPr marL="381000" indent="-381000" algn="just" eaLnBrk="1" hangingPunct="1">
              <a:lnSpc>
                <a:spcPct val="90000"/>
              </a:lnSpc>
              <a:buClr>
                <a:schemeClr val="hlink"/>
              </a:buClr>
              <a:buFont typeface="Wingdings" panose="05000000000000000000" pitchFamily="2" charset="2"/>
              <a:buAutoNum type="arabicPeriod"/>
            </a:pPr>
            <a:r>
              <a:rPr lang="es-ES" altLang="es-CL" sz="2000" dirty="0"/>
              <a:t>Esclarecer la verdad y la justicia en materia de derechos humanos, como exigencia moral ineludible para la reconciliación nacional.</a:t>
            </a:r>
          </a:p>
          <a:p>
            <a:pPr marL="381000" indent="-381000" algn="just" eaLnBrk="1" hangingPunct="1">
              <a:lnSpc>
                <a:spcPct val="90000"/>
              </a:lnSpc>
              <a:buClr>
                <a:schemeClr val="hlink"/>
              </a:buClr>
              <a:buFont typeface="Wingdings" panose="05000000000000000000" pitchFamily="2" charset="2"/>
              <a:buAutoNum type="arabicPeriod"/>
            </a:pPr>
            <a:endParaRPr lang="es-ES" altLang="es-CL" sz="2000" dirty="0"/>
          </a:p>
          <a:p>
            <a:pPr marL="381000" indent="-381000" algn="just" eaLnBrk="1" hangingPunct="1">
              <a:lnSpc>
                <a:spcPct val="90000"/>
              </a:lnSpc>
              <a:buClr>
                <a:schemeClr val="hlink"/>
              </a:buClr>
              <a:buFont typeface="Wingdings" panose="05000000000000000000" pitchFamily="2" charset="2"/>
              <a:buAutoNum type="arabicPeriod"/>
            </a:pPr>
            <a:r>
              <a:rPr lang="es-CL" altLang="es-CL" sz="2000" dirty="0"/>
              <a:t>Democratizar las instituciones.</a:t>
            </a:r>
            <a:endParaRPr lang="es-ES" altLang="es-CL" sz="2000" dirty="0"/>
          </a:p>
          <a:p>
            <a:pPr marL="381000" indent="-381000" algn="just" eaLnBrk="1" hangingPunct="1">
              <a:lnSpc>
                <a:spcPct val="90000"/>
              </a:lnSpc>
              <a:buClr>
                <a:schemeClr val="hlink"/>
              </a:buClr>
              <a:buFont typeface="Wingdings" panose="05000000000000000000" pitchFamily="2" charset="2"/>
              <a:buAutoNum type="arabicPeriod"/>
            </a:pPr>
            <a:endParaRPr lang="es-ES" altLang="es-CL" sz="2000" dirty="0"/>
          </a:p>
          <a:p>
            <a:pPr marL="381000" indent="-381000" algn="just" eaLnBrk="1" hangingPunct="1">
              <a:lnSpc>
                <a:spcPct val="90000"/>
              </a:lnSpc>
              <a:buClr>
                <a:schemeClr val="hlink"/>
              </a:buClr>
              <a:buFont typeface="Wingdings" panose="05000000000000000000" pitchFamily="2" charset="2"/>
              <a:buAutoNum type="arabicPeriod"/>
            </a:pPr>
            <a:r>
              <a:rPr lang="es-ES" altLang="es-CL" sz="2000" dirty="0"/>
              <a:t>Impulsar el crecimiento económico, desarrollo y modernización del Estado. </a:t>
            </a:r>
          </a:p>
          <a:p>
            <a:pPr marL="381000" indent="-381000" algn="just" eaLnBrk="1" hangingPunct="1">
              <a:lnSpc>
                <a:spcPct val="90000"/>
              </a:lnSpc>
              <a:buClr>
                <a:schemeClr val="hlink"/>
              </a:buClr>
              <a:buFont typeface="Wingdings" panose="05000000000000000000" pitchFamily="2" charset="2"/>
              <a:buAutoNum type="arabicPeriod"/>
            </a:pPr>
            <a:endParaRPr lang="es-ES" altLang="es-CL" sz="2000" dirty="0"/>
          </a:p>
          <a:p>
            <a:pPr marL="381000" indent="-381000" algn="just" eaLnBrk="1" hangingPunct="1">
              <a:lnSpc>
                <a:spcPct val="90000"/>
              </a:lnSpc>
              <a:buClr>
                <a:schemeClr val="hlink"/>
              </a:buClr>
              <a:buFont typeface="Wingdings" panose="05000000000000000000" pitchFamily="2" charset="2"/>
              <a:buAutoNum type="arabicPeriod"/>
            </a:pPr>
            <a:r>
              <a:rPr lang="es-ES" altLang="es-CL" sz="2000" dirty="0"/>
              <a:t>Promover la justicia social, corrigiendo las graves desigualdades insuficiencias que afligen a grandes sectores de chilenos.</a:t>
            </a:r>
          </a:p>
          <a:p>
            <a:pPr marL="381000" indent="-381000" algn="just" eaLnBrk="1" hangingPunct="1">
              <a:lnSpc>
                <a:spcPct val="90000"/>
              </a:lnSpc>
              <a:buClr>
                <a:schemeClr val="hlink"/>
              </a:buClr>
              <a:buFont typeface="Wingdings" panose="05000000000000000000" pitchFamily="2" charset="2"/>
              <a:buAutoNum type="arabicPeriod"/>
            </a:pPr>
            <a:endParaRPr lang="es-ES" altLang="es-CL" sz="2000" dirty="0"/>
          </a:p>
          <a:p>
            <a:pPr marL="381000" indent="-381000" algn="just" eaLnBrk="1" hangingPunct="1">
              <a:lnSpc>
                <a:spcPct val="90000"/>
              </a:lnSpc>
              <a:buClr>
                <a:schemeClr val="hlink"/>
              </a:buClr>
              <a:buFont typeface="Wingdings" panose="05000000000000000000" pitchFamily="2" charset="2"/>
              <a:buAutoNum type="arabicPeriod"/>
            </a:pPr>
            <a:r>
              <a:rPr lang="es-ES" altLang="es-CL" sz="2000" dirty="0"/>
              <a:t>Reinsertar a Chile en la comunidad internacional.</a:t>
            </a:r>
          </a:p>
          <a:p>
            <a:pPr marL="381000" indent="-381000" algn="just" eaLnBrk="1" hangingPunct="1">
              <a:lnSpc>
                <a:spcPct val="90000"/>
              </a:lnSpc>
            </a:pPr>
            <a:endParaRPr lang="es-ES" altLang="es-CL" sz="2000" dirty="0"/>
          </a:p>
          <a:p>
            <a:pPr marL="381000" indent="-381000" algn="just" eaLnBrk="1" hangingPunct="1">
              <a:lnSpc>
                <a:spcPct val="90000"/>
              </a:lnSpc>
            </a:pPr>
            <a:endParaRPr lang="es-ES" altLang="es-CL" sz="2000" dirty="0"/>
          </a:p>
        </p:txBody>
      </p:sp>
      <p:pic>
        <p:nvPicPr>
          <p:cNvPr id="13317" name="Picture 5" descr="aylwin">
            <a:extLst>
              <a:ext uri="{FF2B5EF4-FFF2-40B4-BE49-F238E27FC236}">
                <a16:creationId xmlns:a16="http://schemas.microsoft.com/office/drawing/2014/main" id="{62EFC843-B776-96D6-2E0F-5C60E7486F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4637" y="4097486"/>
            <a:ext cx="2711832" cy="2173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4" name="5 Marcador de número de diapositiva">
            <a:extLst>
              <a:ext uri="{FF2B5EF4-FFF2-40B4-BE49-F238E27FC236}">
                <a16:creationId xmlns:a16="http://schemas.microsoft.com/office/drawing/2014/main" id="{FE1EC3A0-E4D0-129C-81AB-E62D2D874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8240" y="6455664"/>
            <a:ext cx="336042" cy="3651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</a:pPr>
            <a:fld id="{2BA987DE-395A-46F5-B16F-5A267E35DF8E}" type="slidenum">
              <a:rPr lang="es-ES" altLang="es-CL" sz="10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Bef>
                  <a:spcPct val="0"/>
                </a:spcBef>
                <a:spcAft>
                  <a:spcPts val="600"/>
                </a:spcAft>
                <a:buClrTx/>
                <a:buSzTx/>
                <a:buFontTx/>
                <a:buNone/>
              </a:pPr>
              <a:t>4</a:t>
            </a:fld>
            <a:endParaRPr lang="es-ES" altLang="es-CL" sz="10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2064905"/>
          </a:xfrm>
        </p:spPr>
        <p:txBody>
          <a:bodyPr anchor="b">
            <a:normAutofit/>
          </a:bodyPr>
          <a:lstStyle/>
          <a:p>
            <a:pPr algn="r"/>
            <a:r>
              <a:rPr lang="es-ES" sz="3000" dirty="0">
                <a:solidFill>
                  <a:srgbClr val="FFFFFF"/>
                </a:solidFill>
              </a:rPr>
              <a:t>Comisión Nacional de Verdad y Reconciliación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41934" y="666114"/>
            <a:ext cx="5390002" cy="5546047"/>
          </a:xfrm>
        </p:spPr>
        <p:txBody>
          <a:bodyPr anchor="ctr">
            <a:normAutofit/>
          </a:bodyPr>
          <a:lstStyle/>
          <a:p>
            <a:pPr algn="just"/>
            <a:r>
              <a:rPr lang="es-ES" sz="2000" dirty="0"/>
              <a:t>Creada el 25 de abril de 1990, encabezada por Raúl Rettig.</a:t>
            </a:r>
          </a:p>
          <a:p>
            <a:pPr algn="just"/>
            <a:endParaRPr lang="es-ES" sz="2000" dirty="0"/>
          </a:p>
          <a:p>
            <a:pPr algn="just"/>
            <a:r>
              <a:rPr lang="es-ES" sz="2000" dirty="0"/>
              <a:t>Su misión: investigar violaciones a los DD.HH. durante el régimen militar. </a:t>
            </a:r>
          </a:p>
          <a:p>
            <a:pPr algn="just"/>
            <a:endParaRPr lang="es-ES" sz="2000" dirty="0"/>
          </a:p>
          <a:p>
            <a:pPr algn="just"/>
            <a:r>
              <a:rPr lang="es-ES" sz="2000" dirty="0"/>
              <a:t>Informe Rettig entregado el 8 de febrero de 1991. </a:t>
            </a:r>
          </a:p>
          <a:p>
            <a:pPr algn="just"/>
            <a:endParaRPr lang="es-ES" sz="2000" dirty="0"/>
          </a:p>
          <a:p>
            <a:pPr algn="just"/>
            <a:r>
              <a:rPr lang="es-ES" sz="2000" dirty="0"/>
              <a:t>Resultado: creación de la Corporación de Reparación y Reconciliación y la Oficina Nacional de Retorno.</a:t>
            </a:r>
          </a:p>
        </p:txBody>
      </p:sp>
      <p:pic>
        <p:nvPicPr>
          <p:cNvPr id="4" name="Picture 5" descr="[0,,1_187405814_165,00.jpg]">
            <a:extLst>
              <a:ext uri="{FF2B5EF4-FFF2-40B4-BE49-F238E27FC236}">
                <a16:creationId xmlns:a16="http://schemas.microsoft.com/office/drawing/2014/main" id="{EFEAA95A-54A5-8DC2-7D38-AB8A64EFF7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37" y="3059197"/>
            <a:ext cx="2281619" cy="3483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2174633"/>
          </a:xfrm>
        </p:spPr>
        <p:txBody>
          <a:bodyPr anchor="b">
            <a:normAutofit/>
          </a:bodyPr>
          <a:lstStyle/>
          <a:p>
            <a:pPr algn="r"/>
            <a:r>
              <a:rPr lang="es-CL" sz="3500" dirty="0">
                <a:solidFill>
                  <a:srgbClr val="FFFFFF"/>
                </a:solidFill>
              </a:rPr>
              <a:t>Política económica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pPr algn="just"/>
            <a:r>
              <a:rPr lang="es-ES" sz="2000" dirty="0"/>
              <a:t>Estrategia de 'crecimiento con equidad’.</a:t>
            </a:r>
          </a:p>
          <a:p>
            <a:pPr marL="0" indent="0" algn="just">
              <a:buNone/>
            </a:pPr>
            <a:endParaRPr lang="es-ES" sz="2000" dirty="0"/>
          </a:p>
          <a:p>
            <a:pPr algn="just"/>
            <a:r>
              <a:rPr lang="es-ES" sz="2000" dirty="0"/>
              <a:t>Crecimiento promedio: 7% (1990-1993).</a:t>
            </a:r>
          </a:p>
          <a:p>
            <a:pPr algn="just"/>
            <a:endParaRPr lang="es-ES" sz="2000" dirty="0"/>
          </a:p>
          <a:p>
            <a:pPr algn="just"/>
            <a:r>
              <a:rPr lang="es-ES" sz="2000" dirty="0"/>
              <a:t>Inflación: de 27,3% (1989) a 11,2% (1993).</a:t>
            </a:r>
          </a:p>
          <a:p>
            <a:pPr algn="just"/>
            <a:endParaRPr lang="es-ES" sz="2000" dirty="0"/>
          </a:p>
          <a:p>
            <a:pPr algn="just"/>
            <a:r>
              <a:rPr lang="es-ES" sz="2000" dirty="0"/>
              <a:t>Desempleo: de 6,3% (1989) a 4% (1993).</a:t>
            </a:r>
          </a:p>
          <a:p>
            <a:pPr algn="just"/>
            <a:endParaRPr lang="es-ES" sz="2000" dirty="0"/>
          </a:p>
          <a:p>
            <a:pPr algn="just"/>
            <a:r>
              <a:rPr lang="es-ES" sz="2000" dirty="0"/>
              <a:t>Impulso a exportaciones y acuerdos bilaterales con México, Argentina, Venezuela, Bolivia y Colombia.</a:t>
            </a:r>
          </a:p>
        </p:txBody>
      </p:sp>
      <p:pic>
        <p:nvPicPr>
          <p:cNvPr id="4" name="Picture 5" descr="dinero">
            <a:extLst>
              <a:ext uri="{FF2B5EF4-FFF2-40B4-BE49-F238E27FC236}">
                <a16:creationId xmlns:a16="http://schemas.microsoft.com/office/drawing/2014/main" id="{526C6538-4FF2-4671-09CF-D6675C560A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1" y="4096513"/>
            <a:ext cx="2191991" cy="1870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6 Marcador de número de diapositiva">
            <a:extLst>
              <a:ext uri="{FF2B5EF4-FFF2-40B4-BE49-F238E27FC236}">
                <a16:creationId xmlns:a16="http://schemas.microsoft.com/office/drawing/2014/main" id="{B7E3C79C-28E6-B139-37FB-11B95202E4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7E2F6FB0-7C7D-40A2-925A-581F7B32FC25}" type="slidenum">
              <a:rPr lang="es-ES" altLang="es-CL" sz="1000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7</a:t>
            </a:fld>
            <a:endParaRPr lang="es-ES" altLang="es-CL" sz="1000"/>
          </a:p>
        </p:txBody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0C4C1C93-67CC-3675-C4A7-6384FF7E17D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s-CL" altLang="es-CL" b="1"/>
              <a:t>VARIABLES ECONÓMICAS</a:t>
            </a:r>
            <a:endParaRPr lang="es-ES" altLang="es-CL" b="1"/>
          </a:p>
        </p:txBody>
      </p:sp>
      <p:graphicFrame>
        <p:nvGraphicFramePr>
          <p:cNvPr id="55299" name="Group 3">
            <a:extLst>
              <a:ext uri="{FF2B5EF4-FFF2-40B4-BE49-F238E27FC236}">
                <a16:creationId xmlns:a16="http://schemas.microsoft.com/office/drawing/2014/main" id="{5546408A-F1D7-6E0F-A4B4-C9B5E036CDF4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219103151"/>
              </p:ext>
            </p:extLst>
          </p:nvPr>
        </p:nvGraphicFramePr>
        <p:xfrm>
          <a:off x="914400" y="1600200"/>
          <a:ext cx="7618413" cy="4530725"/>
        </p:xfrm>
        <a:graphic>
          <a:graphicData uri="http://schemas.openxmlformats.org/drawingml/2006/table">
            <a:tbl>
              <a:tblPr/>
              <a:tblGrid>
                <a:gridCol w="4321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972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17625"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DESEMPEÑO DEL GOBIERNO DE AYLWIN SEGÚN 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VARIABLES MACROECONÓMICAS 1990-93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32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Crecimiento del PIB (%)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7,7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32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Tasa de inflación</a:t>
                      </a:r>
                      <a:endParaRPr kumimoji="0" lang="es-ES" sz="1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17,7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32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Tasa de desempleo</a:t>
                      </a:r>
                      <a:endParaRPr kumimoji="0" lang="es-ES" sz="1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7,3</a:t>
                      </a:r>
                      <a:endParaRPr kumimoji="0" lang="es-ES" sz="1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032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Inversión bruta fija (% del PIB)</a:t>
                      </a:r>
                      <a:endParaRPr kumimoji="0" lang="es-ES" sz="1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21,0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465" name="Rectangle 19464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9467" name="Rectangle 19466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469" name="Rectangle 19468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471" name="Rectangle 19470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473" name="Rectangle 19472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475" name="Freeform: Shape 19474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477" name="Rectangle 19476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E7A6989C-1070-DE74-1118-F95585F95B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 eaLnBrk="1" hangingPunct="1"/>
            <a:br>
              <a:rPr lang="es-ES" altLang="es-CL" sz="3500" b="1">
                <a:solidFill>
                  <a:srgbClr val="FFFFFF"/>
                </a:solidFill>
              </a:rPr>
            </a:br>
            <a:r>
              <a:rPr lang="es-ES" altLang="es-CL" sz="3500" b="1">
                <a:solidFill>
                  <a:srgbClr val="FFFFFF"/>
                </a:solidFill>
              </a:rPr>
              <a:t>POMOVER JUSTICIA SOCIAL</a:t>
            </a:r>
          </a:p>
        </p:txBody>
      </p:sp>
      <p:sp>
        <p:nvSpPr>
          <p:cNvPr id="19460" name="Rectangle 3">
            <a:extLst>
              <a:ext uri="{FF2B5EF4-FFF2-40B4-BE49-F238E27FC236}">
                <a16:creationId xmlns:a16="http://schemas.microsoft.com/office/drawing/2014/main" id="{843E84A2-198C-9915-9D4C-6FB6C887E7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378410" y="1098498"/>
            <a:ext cx="5441837" cy="5546047"/>
          </a:xfrm>
        </p:spPr>
        <p:txBody>
          <a:bodyPr anchor="ctr">
            <a:noAutofit/>
          </a:bodyPr>
          <a:lstStyle/>
          <a:p>
            <a:pPr algn="just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s-ES" altLang="es-CL" sz="1800" b="1" dirty="0"/>
              <a:t>Servicio Nacional de la Mujer, SERNAM</a:t>
            </a:r>
            <a:r>
              <a:rPr lang="es-ES" altLang="es-CL" sz="1800" dirty="0"/>
              <a:t>:</a:t>
            </a:r>
          </a:p>
          <a:p>
            <a:pPr algn="just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s-ES" altLang="es-CL" sz="1800" dirty="0"/>
              <a:t> </a:t>
            </a:r>
          </a:p>
          <a:p>
            <a:pPr algn="just" eaLnBrk="1" hangingPunct="1">
              <a:lnSpc>
                <a:spcPct val="90000"/>
              </a:lnSpc>
            </a:pPr>
            <a:r>
              <a:rPr lang="es-CL" altLang="es-CL" sz="1800" dirty="0"/>
              <a:t>Ley </a:t>
            </a:r>
            <a:r>
              <a:rPr lang="es-CL" altLang="es-CL" sz="1800" dirty="0" err="1"/>
              <a:t>N°</a:t>
            </a:r>
            <a:r>
              <a:rPr lang="es-CL" altLang="es-CL" sz="1800" dirty="0"/>
              <a:t> 19.023, </a:t>
            </a:r>
            <a:r>
              <a:rPr lang="es-CL" altLang="es-CL" sz="1800" dirty="0" err="1"/>
              <a:t>publicadO</a:t>
            </a:r>
            <a:r>
              <a:rPr lang="es-CL" altLang="es-CL" sz="1800" dirty="0"/>
              <a:t> el 3 de enero de 1991.</a:t>
            </a:r>
          </a:p>
          <a:p>
            <a:pPr algn="just" eaLnBrk="1" hangingPunct="1">
              <a:lnSpc>
                <a:spcPct val="90000"/>
              </a:lnSpc>
            </a:pPr>
            <a:endParaRPr lang="es-CL" altLang="es-CL" sz="1800" dirty="0"/>
          </a:p>
          <a:p>
            <a:pPr algn="just" eaLnBrk="1" hangingPunct="1">
              <a:lnSpc>
                <a:spcPct val="90000"/>
              </a:lnSpc>
            </a:pPr>
            <a:r>
              <a:rPr lang="es-CL" altLang="es-CL" sz="1800" b="1" dirty="0"/>
              <a:t>Objetivo</a:t>
            </a:r>
            <a:r>
              <a:rPr lang="es-CL" altLang="es-CL" sz="1800" dirty="0"/>
              <a:t>: promover la igualdad de oportunidades entre hombres y mujeres.</a:t>
            </a:r>
          </a:p>
          <a:p>
            <a:pPr algn="just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s-CL" altLang="es-CL" sz="1800" dirty="0"/>
          </a:p>
          <a:p>
            <a:pPr algn="just" eaLnBrk="1" hangingPunct="1">
              <a:lnSpc>
                <a:spcPct val="90000"/>
              </a:lnSpc>
            </a:pPr>
            <a:r>
              <a:rPr lang="es-CL" altLang="es-CL" sz="1800" dirty="0"/>
              <a:t>Resultado de la recuperación democrática y de la participación política y social de las mujeres. </a:t>
            </a:r>
          </a:p>
          <a:p>
            <a:pPr algn="just" eaLnBrk="1" hangingPunct="1">
              <a:lnSpc>
                <a:spcPct val="90000"/>
              </a:lnSpc>
            </a:pPr>
            <a:endParaRPr lang="es-CL" altLang="es-CL" sz="1800" dirty="0"/>
          </a:p>
          <a:p>
            <a:pPr algn="just" eaLnBrk="1" hangingPunct="1">
              <a:lnSpc>
                <a:spcPct val="90000"/>
              </a:lnSpc>
            </a:pPr>
            <a:r>
              <a:rPr lang="es-CL" altLang="es-CL" sz="1800" dirty="0"/>
              <a:t>Su creación se debe a: 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s-CL" altLang="es-CL" sz="1800" dirty="0"/>
              <a:t>El cumplimiento de la Convención de Naciones Unidas sobre “Eliminación de todas las formas de Discriminación contra la Mujer”.</a:t>
            </a:r>
          </a:p>
          <a:p>
            <a:pPr lvl="1" algn="just" eaLnBrk="1" hangingPunct="1">
              <a:lnSpc>
                <a:spcPct val="90000"/>
              </a:lnSpc>
            </a:pPr>
            <a:endParaRPr lang="es-CL" altLang="es-CL" sz="1800" dirty="0"/>
          </a:p>
          <a:p>
            <a:pPr lvl="1" algn="just" eaLnBrk="1" hangingPunct="1">
              <a:lnSpc>
                <a:spcPct val="90000"/>
              </a:lnSpc>
            </a:pPr>
            <a:r>
              <a:rPr lang="es-CL" altLang="es-CL" sz="1800" dirty="0"/>
              <a:t>La demanda de contar con un organismo del Estado encargado de promover políticas públicas de igualdad entre mujeres y hombres.</a:t>
            </a:r>
          </a:p>
          <a:p>
            <a:pPr algn="just" eaLnBrk="1" hangingPunct="1">
              <a:lnSpc>
                <a:spcPct val="90000"/>
              </a:lnSpc>
            </a:pPr>
            <a:endParaRPr lang="es-ES" altLang="es-CL" sz="1800" dirty="0"/>
          </a:p>
          <a:p>
            <a:pPr algn="just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s-ES" altLang="es-CL" sz="1800" dirty="0"/>
          </a:p>
          <a:p>
            <a:pPr algn="just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s-ES" altLang="es-CL" sz="1800" dirty="0"/>
          </a:p>
        </p:txBody>
      </p:sp>
      <p:sp>
        <p:nvSpPr>
          <p:cNvPr id="19458" name="5 Marcador de número de diapositiva">
            <a:extLst>
              <a:ext uri="{FF2B5EF4-FFF2-40B4-BE49-F238E27FC236}">
                <a16:creationId xmlns:a16="http://schemas.microsoft.com/office/drawing/2014/main" id="{06DCE40A-1DEB-8D83-CEE2-D2FACE910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8240" y="6455664"/>
            <a:ext cx="336042" cy="3651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</a:pPr>
            <a:fld id="{53E5491F-6B13-499D-9F24-02D980B4B89A}" type="slidenum">
              <a:rPr lang="es-ES" altLang="es-CL" sz="10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Bef>
                  <a:spcPct val="0"/>
                </a:spcBef>
                <a:spcAft>
                  <a:spcPts val="600"/>
                </a:spcAft>
                <a:buClrTx/>
                <a:buSzTx/>
                <a:buFontTx/>
                <a:buNone/>
              </a:pPr>
              <a:t>8</a:t>
            </a:fld>
            <a:endParaRPr lang="es-ES" altLang="es-CL" sz="10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2" name="Picture 5" descr="sernam1">
            <a:extLst>
              <a:ext uri="{FF2B5EF4-FFF2-40B4-BE49-F238E27FC236}">
                <a16:creationId xmlns:a16="http://schemas.microsoft.com/office/drawing/2014/main" id="{0195D90A-9ABB-4CBA-8A20-5A1DD99CB4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468" y="4551068"/>
            <a:ext cx="1495425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489" name="Rectangle 20488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0491" name="Rectangle 20490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493" name="Rectangle 20492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495" name="Rectangle 20494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497" name="Rectangle 20496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499" name="Freeform: Shape 20498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501" name="Rectangle 20500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483" name="Rectangle 2">
            <a:extLst>
              <a:ext uri="{FF2B5EF4-FFF2-40B4-BE49-F238E27FC236}">
                <a16:creationId xmlns:a16="http://schemas.microsoft.com/office/drawing/2014/main" id="{D2FC1D72-27CB-F531-885D-EEE6427966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0041" y="586856"/>
            <a:ext cx="2401025" cy="2373018"/>
          </a:xfrm>
        </p:spPr>
        <p:txBody>
          <a:bodyPr anchor="b">
            <a:normAutofit/>
          </a:bodyPr>
          <a:lstStyle/>
          <a:p>
            <a:pPr algn="r" eaLnBrk="1" hangingPunct="1"/>
            <a:r>
              <a:rPr lang="es-ES" altLang="es-CL" sz="2200" b="1" dirty="0">
                <a:solidFill>
                  <a:srgbClr val="FFFFFF"/>
                </a:solidFill>
              </a:rPr>
              <a:t>CAMBIOS EN LA ESTRUCTURA ADMINISTRATIVA</a:t>
            </a:r>
          </a:p>
        </p:txBody>
      </p:sp>
      <p:sp>
        <p:nvSpPr>
          <p:cNvPr id="20484" name="Rectangle 3">
            <a:extLst>
              <a:ext uri="{FF2B5EF4-FFF2-40B4-BE49-F238E27FC236}">
                <a16:creationId xmlns:a16="http://schemas.microsoft.com/office/drawing/2014/main" id="{1312D752-4F91-7DB9-0330-40EFDAFA78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101108" y="649480"/>
            <a:ext cx="5823436" cy="5546047"/>
          </a:xfrm>
        </p:spPr>
        <p:txBody>
          <a:bodyPr anchor="ctr">
            <a:normAutofit/>
          </a:bodyPr>
          <a:lstStyle/>
          <a:p>
            <a:pPr algn="just" eaLnBrk="1" hangingPunct="1"/>
            <a:r>
              <a:rPr lang="es-ES" altLang="es-CL" sz="1700" dirty="0"/>
              <a:t>La Oficina de Planificación Nacional (</a:t>
            </a:r>
            <a:r>
              <a:rPr lang="es-ES" altLang="es-CL" sz="1700" dirty="0" err="1"/>
              <a:t>Odeplan</a:t>
            </a:r>
            <a:r>
              <a:rPr lang="es-ES" altLang="es-CL" sz="1700" dirty="0"/>
              <a:t>) pasó a </a:t>
            </a:r>
            <a:r>
              <a:rPr lang="es-ES" altLang="es-CL" sz="1700" b="1" dirty="0"/>
              <a:t>Ministerio de Planificación y Cooperación (MINDEPLAN 1990)</a:t>
            </a:r>
            <a:r>
              <a:rPr lang="es-ES" altLang="es-CL" sz="1700" dirty="0"/>
              <a:t>: </a:t>
            </a:r>
            <a:r>
              <a:rPr lang="es-ES" altLang="es-CL" sz="1700" u="sng" dirty="0"/>
              <a:t>objetivo</a:t>
            </a:r>
            <a:r>
              <a:rPr lang="es-ES" altLang="es-CL" sz="1700" dirty="0"/>
              <a:t> planificar e implementar políticas sociales. </a:t>
            </a:r>
          </a:p>
          <a:p>
            <a:pPr algn="just" eaLnBrk="1" hangingPunct="1"/>
            <a:endParaRPr lang="es-ES" altLang="es-CL" sz="1700" dirty="0"/>
          </a:p>
          <a:p>
            <a:pPr algn="just" eaLnBrk="1" hangingPunct="1"/>
            <a:r>
              <a:rPr lang="es-ES" altLang="es-CL" sz="1700" dirty="0"/>
              <a:t>Fondo de Solidaridad e Inversión Social (</a:t>
            </a:r>
            <a:r>
              <a:rPr lang="es-ES" altLang="es-CL" sz="1700" b="1" dirty="0"/>
              <a:t>FOSIS 1990</a:t>
            </a:r>
            <a:r>
              <a:rPr lang="es-ES" altLang="es-CL" sz="1700" dirty="0"/>
              <a:t>): </a:t>
            </a:r>
            <a:r>
              <a:rPr lang="es-ES" altLang="es-CL" sz="1700" u="sng" dirty="0"/>
              <a:t>objetivo</a:t>
            </a:r>
            <a:r>
              <a:rPr lang="es-ES" altLang="es-CL" sz="1700" dirty="0"/>
              <a:t> financiar proyectos productivos de sectores pobres y </a:t>
            </a:r>
            <a:r>
              <a:rPr lang="es-ES" altLang="es-CL" sz="1700" dirty="0" err="1"/>
              <a:t>microproductores</a:t>
            </a:r>
            <a:r>
              <a:rPr lang="es-ES" altLang="es-CL" sz="1700" dirty="0"/>
              <a:t>. </a:t>
            </a:r>
          </a:p>
          <a:p>
            <a:pPr algn="just" eaLnBrk="1" hangingPunct="1"/>
            <a:endParaRPr lang="es-ES" altLang="es-CL" sz="1700" dirty="0"/>
          </a:p>
          <a:p>
            <a:pPr algn="just" eaLnBrk="1" hangingPunct="1"/>
            <a:r>
              <a:rPr lang="es-ES" altLang="es-CL" sz="1700" dirty="0"/>
              <a:t>Comisión Nacional de Medio Ambiente (</a:t>
            </a:r>
            <a:r>
              <a:rPr lang="es-ES" altLang="es-CL" sz="1700" b="1" dirty="0"/>
              <a:t>CONAMA 1994)</a:t>
            </a:r>
            <a:r>
              <a:rPr lang="es-ES" altLang="es-CL" sz="1700" dirty="0"/>
              <a:t>: </a:t>
            </a:r>
            <a:r>
              <a:rPr lang="es-ES" altLang="es-CL" sz="1700" u="sng" dirty="0"/>
              <a:t>objetivo</a:t>
            </a:r>
            <a:r>
              <a:rPr lang="es-ES" altLang="es-CL" sz="1700" dirty="0"/>
              <a:t> coordinar políticas de cuidado del medio ambiente e impacto ambiental. </a:t>
            </a:r>
          </a:p>
          <a:p>
            <a:pPr algn="just" eaLnBrk="1" hangingPunct="1"/>
            <a:endParaRPr lang="es-ES" altLang="es-CL" sz="1700" dirty="0"/>
          </a:p>
          <a:p>
            <a:pPr algn="just" eaLnBrk="1" hangingPunct="1"/>
            <a:r>
              <a:rPr lang="es-ES" altLang="es-CL" sz="1700" dirty="0"/>
              <a:t>Corporación Nacional de Desarrollo Indígena (</a:t>
            </a:r>
            <a:r>
              <a:rPr lang="es-ES" altLang="es-CL" sz="1700" b="1" dirty="0"/>
              <a:t>CONADI 1993</a:t>
            </a:r>
            <a:r>
              <a:rPr lang="es-ES" altLang="es-CL" sz="1700" dirty="0"/>
              <a:t>), </a:t>
            </a:r>
            <a:r>
              <a:rPr lang="es-ES" altLang="es-CL" sz="1700" u="sng" dirty="0"/>
              <a:t>objetivo</a:t>
            </a:r>
            <a:r>
              <a:rPr lang="es-ES" altLang="es-CL" sz="1700" dirty="0"/>
              <a:t> promoción estatal de planes de desarrollo de pueblos indígenas de Chile.18</a:t>
            </a:r>
          </a:p>
          <a:p>
            <a:pPr algn="just" eaLnBrk="1" hangingPunct="1"/>
            <a:endParaRPr lang="es-ES" altLang="es-CL" sz="1700" dirty="0"/>
          </a:p>
        </p:txBody>
      </p:sp>
      <p:sp>
        <p:nvSpPr>
          <p:cNvPr id="20482" name="5 Marcador de número de diapositiva">
            <a:extLst>
              <a:ext uri="{FF2B5EF4-FFF2-40B4-BE49-F238E27FC236}">
                <a16:creationId xmlns:a16="http://schemas.microsoft.com/office/drawing/2014/main" id="{9D03A4E3-F114-5452-966A-39AC36917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8240" y="6455664"/>
            <a:ext cx="336042" cy="3651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</a:pPr>
            <a:fld id="{1954FFBB-F8BC-47C7-9B3F-94A689041C18}" type="slidenum">
              <a:rPr lang="es-ES" altLang="es-CL" sz="10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Bef>
                  <a:spcPct val="0"/>
                </a:spcBef>
                <a:spcAft>
                  <a:spcPts val="600"/>
                </a:spcAft>
                <a:buClrTx/>
                <a:buSzTx/>
                <a:buFontTx/>
                <a:buNone/>
              </a:pPr>
              <a:t>9</a:t>
            </a:fld>
            <a:endParaRPr lang="es-ES" altLang="es-CL" sz="10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2" name="Picture 5" descr="noticia_9889_normal">
            <a:extLst>
              <a:ext uri="{FF2B5EF4-FFF2-40B4-BE49-F238E27FC236}">
                <a16:creationId xmlns:a16="http://schemas.microsoft.com/office/drawing/2014/main" id="{B970E16A-67BC-F7F0-504E-9B223185DA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1" y="4345873"/>
            <a:ext cx="2531610" cy="1134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513" name="Rectangle 21512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1515" name="Rectangle 21514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517" name="Rectangle 21516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519" name="Rectangle 21518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521" name="Rectangle 21520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523" name="Freeform: Shape 21522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525" name="Rectangle 21524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507" name="Rectangle 2">
            <a:extLst>
              <a:ext uri="{FF2B5EF4-FFF2-40B4-BE49-F238E27FC236}">
                <a16:creationId xmlns:a16="http://schemas.microsoft.com/office/drawing/2014/main" id="{0D80B3D5-38C9-1B39-C1C1-CE8732CAE9A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0041" y="586855"/>
            <a:ext cx="2401025" cy="1915129"/>
          </a:xfrm>
        </p:spPr>
        <p:txBody>
          <a:bodyPr anchor="b">
            <a:normAutofit/>
          </a:bodyPr>
          <a:lstStyle/>
          <a:p>
            <a:pPr algn="r" eaLnBrk="1" hangingPunct="1"/>
            <a:r>
              <a:rPr lang="es-ES" altLang="es-CL" sz="3200" b="1" dirty="0">
                <a:solidFill>
                  <a:srgbClr val="FFFFFF"/>
                </a:solidFill>
              </a:rPr>
              <a:t>EDUCACIÓN</a:t>
            </a:r>
          </a:p>
        </p:txBody>
      </p:sp>
      <p:sp>
        <p:nvSpPr>
          <p:cNvPr id="21508" name="Rectangle 3">
            <a:extLst>
              <a:ext uri="{FF2B5EF4-FFF2-40B4-BE49-F238E27FC236}">
                <a16:creationId xmlns:a16="http://schemas.microsoft.com/office/drawing/2014/main" id="{A333298C-8F2B-E588-40C6-0F39FA05FDF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378410" y="611462"/>
            <a:ext cx="5431733" cy="5546047"/>
          </a:xfrm>
        </p:spPr>
        <p:txBody>
          <a:bodyPr anchor="ctr">
            <a:normAutofit/>
          </a:bodyPr>
          <a:lstStyle/>
          <a:p>
            <a:pPr algn="just" eaLnBrk="1" hangingPunct="1"/>
            <a:r>
              <a:rPr lang="es-ES" altLang="es-CL" sz="1800" dirty="0"/>
              <a:t>Programa de Mejoramiento de la Calidad y Equidad de la Educación (MECE), que implica:</a:t>
            </a:r>
          </a:p>
          <a:p>
            <a:pPr marL="0" indent="0" algn="just" eaLnBrk="1" hangingPunct="1">
              <a:buNone/>
            </a:pPr>
            <a:endParaRPr lang="es-ES" altLang="es-CL" sz="1800" dirty="0"/>
          </a:p>
          <a:p>
            <a:pPr lvl="1" algn="just" eaLnBrk="1" hangingPunct="1"/>
            <a:r>
              <a:rPr lang="es-ES" altLang="es-CL" sz="1800" dirty="0"/>
              <a:t>Perfeccionar a los profesores.</a:t>
            </a:r>
          </a:p>
          <a:p>
            <a:pPr lvl="1" algn="just" eaLnBrk="1" hangingPunct="1"/>
            <a:r>
              <a:rPr lang="es-ES" altLang="es-CL" sz="1800" dirty="0"/>
              <a:t>Proyecto Enlace: conexión internet.</a:t>
            </a:r>
          </a:p>
          <a:p>
            <a:pPr lvl="1" algn="just" eaLnBrk="1" hangingPunct="1"/>
            <a:r>
              <a:rPr lang="es-ES" altLang="es-CL" sz="1800" dirty="0"/>
              <a:t>Completar la educación de los adultos.</a:t>
            </a:r>
          </a:p>
          <a:p>
            <a:pPr lvl="1" algn="just" eaLnBrk="1" hangingPunct="1"/>
            <a:r>
              <a:rPr lang="es-ES" altLang="es-CL" sz="1800" dirty="0"/>
              <a:t>Incrementar raciones alimenticias escolares.</a:t>
            </a:r>
          </a:p>
          <a:p>
            <a:pPr lvl="1" algn="just" eaLnBrk="1" hangingPunct="1"/>
            <a:r>
              <a:rPr lang="es-ES" altLang="es-CL" sz="1800" dirty="0"/>
              <a:t>Estimular la elección democrática de autoridades: rectores, decanos y directores educación superior (universidades tradicionales).</a:t>
            </a:r>
          </a:p>
          <a:p>
            <a:pPr lvl="1" algn="just" eaLnBrk="1" hangingPunct="1"/>
            <a:endParaRPr lang="es-ES" altLang="es-CL" sz="1800" dirty="0"/>
          </a:p>
        </p:txBody>
      </p:sp>
      <p:sp>
        <p:nvSpPr>
          <p:cNvPr id="21506" name="5 Marcador de número de diapositiva">
            <a:extLst>
              <a:ext uri="{FF2B5EF4-FFF2-40B4-BE49-F238E27FC236}">
                <a16:creationId xmlns:a16="http://schemas.microsoft.com/office/drawing/2014/main" id="{1D4B9756-6930-2330-7C4F-5F9A3054BA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8240" y="6455664"/>
            <a:ext cx="336042" cy="3651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</a:pPr>
            <a:fld id="{87924C64-96AD-42C3-ADAE-E6624E46280A}" type="slidenum">
              <a:rPr lang="es-ES" altLang="es-CL" sz="10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Bef>
                  <a:spcPct val="0"/>
                </a:spcBef>
                <a:spcAft>
                  <a:spcPts val="600"/>
                </a:spcAft>
                <a:buClrTx/>
                <a:buSzTx/>
                <a:buFontTx/>
                <a:buNone/>
              </a:pPr>
              <a:t>10</a:t>
            </a:fld>
            <a:endParaRPr lang="es-ES" altLang="es-CL" sz="10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3" name="Picture 5" descr="columpio">
            <a:extLst>
              <a:ext uri="{FF2B5EF4-FFF2-40B4-BE49-F238E27FC236}">
                <a16:creationId xmlns:a16="http://schemas.microsoft.com/office/drawing/2014/main" id="{02F38B29-C7D2-560A-AB29-0A7054D44A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856" y="3674184"/>
            <a:ext cx="2401024" cy="2175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538" name="Rectangle 2253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2540" name="Rectangle 2253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42" name="Rectangle 2254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44" name="Rectangle 2254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46" name="Rectangle 2254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548" name="Freeform: Shape 2254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2550" name="Rectangle 2254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31" name="Rectangle 2">
            <a:extLst>
              <a:ext uri="{FF2B5EF4-FFF2-40B4-BE49-F238E27FC236}">
                <a16:creationId xmlns:a16="http://schemas.microsoft.com/office/drawing/2014/main" id="{F09B8867-1BC8-0BEE-9C27-F6336AC18A6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0041" y="586855"/>
            <a:ext cx="2401025" cy="2083193"/>
          </a:xfrm>
        </p:spPr>
        <p:txBody>
          <a:bodyPr anchor="b">
            <a:normAutofit/>
          </a:bodyPr>
          <a:lstStyle/>
          <a:p>
            <a:pPr algn="r" eaLnBrk="1" hangingPunct="1"/>
            <a:br>
              <a:rPr lang="es-ES" altLang="es-CL" sz="2500" b="1" dirty="0">
                <a:solidFill>
                  <a:srgbClr val="FFFFFF"/>
                </a:solidFill>
              </a:rPr>
            </a:br>
            <a:r>
              <a:rPr lang="es-ES" altLang="es-CL" sz="2500" b="1" dirty="0">
                <a:solidFill>
                  <a:srgbClr val="FFFFFF"/>
                </a:solidFill>
              </a:rPr>
              <a:t>INCERCIÓN INTERNACIONAL</a:t>
            </a:r>
          </a:p>
        </p:txBody>
      </p:sp>
      <p:sp>
        <p:nvSpPr>
          <p:cNvPr id="22532" name="Rectangle 3">
            <a:extLst>
              <a:ext uri="{FF2B5EF4-FFF2-40B4-BE49-F238E27FC236}">
                <a16:creationId xmlns:a16="http://schemas.microsoft.com/office/drawing/2014/main" id="{4E3AFDBB-7BA4-5100-A766-CA7F5D09F9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103549" y="872406"/>
            <a:ext cx="5842712" cy="5546047"/>
          </a:xfrm>
        </p:spPr>
        <p:txBody>
          <a:bodyPr anchor="ctr">
            <a:noAutofit/>
          </a:bodyPr>
          <a:lstStyle/>
          <a:p>
            <a:pPr algn="just" eaLnBrk="1" hangingPunct="1">
              <a:lnSpc>
                <a:spcPct val="90000"/>
              </a:lnSpc>
            </a:pPr>
            <a:r>
              <a:rPr lang="es-ES" altLang="es-CL" sz="2000" dirty="0"/>
              <a:t>1993, viajes presidenciales: países escandinavos, Federación Rusa, Nueva Zelanda y Australia.</a:t>
            </a:r>
          </a:p>
          <a:p>
            <a:pPr algn="just" eaLnBrk="1" hangingPunct="1">
              <a:lnSpc>
                <a:spcPct val="90000"/>
              </a:lnSpc>
            </a:pPr>
            <a:endParaRPr lang="es-ES" altLang="es-CL" sz="2000" dirty="0"/>
          </a:p>
          <a:p>
            <a:pPr algn="just" eaLnBrk="1" hangingPunct="1">
              <a:lnSpc>
                <a:spcPct val="90000"/>
              </a:lnSpc>
            </a:pPr>
            <a:r>
              <a:rPr lang="es-ES" altLang="es-CL" sz="2000" dirty="0"/>
              <a:t>Chile firmó acuerdos de libre comercio y de complementación económica con Venezuela y Colombia. </a:t>
            </a:r>
          </a:p>
          <a:p>
            <a:pPr algn="just" eaLnBrk="1" hangingPunct="1">
              <a:lnSpc>
                <a:spcPct val="90000"/>
              </a:lnSpc>
            </a:pPr>
            <a:endParaRPr lang="es-ES" altLang="es-CL" sz="2000" dirty="0"/>
          </a:p>
          <a:p>
            <a:pPr algn="just" eaLnBrk="1" hangingPunct="1">
              <a:lnSpc>
                <a:spcPct val="90000"/>
              </a:lnSpc>
            </a:pPr>
            <a:r>
              <a:rPr lang="es-ES" altLang="es-CL" sz="2000" dirty="0"/>
              <a:t>Con Perú mejoraron en 1993, cuando se firmó acuerdo que estableció: inspección, reparación y reposición de los hitos de la frontera común. </a:t>
            </a:r>
          </a:p>
          <a:p>
            <a:pPr algn="just" eaLnBrk="1" hangingPunct="1">
              <a:lnSpc>
                <a:spcPct val="90000"/>
              </a:lnSpc>
            </a:pPr>
            <a:endParaRPr lang="es-ES" altLang="es-CL" sz="2000" dirty="0"/>
          </a:p>
          <a:p>
            <a:pPr algn="just" eaLnBrk="1" hangingPunct="1">
              <a:lnSpc>
                <a:spcPct val="90000"/>
              </a:lnSpc>
            </a:pPr>
            <a:r>
              <a:rPr lang="es-ES" altLang="es-CL" sz="2000" dirty="0"/>
              <a:t>Con Argentina se solucionaron conflictos pendientes: 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s-ES" altLang="es-CL" sz="2000" dirty="0"/>
              <a:t>Octubre de 1994 se conoció el fallo del Tribunal Arbitral. 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s-ES" altLang="es-CL" sz="2000" dirty="0"/>
              <a:t>Chile perdió Laguna del Desierto, el territorio que estaba en litigio desde 1991 con el país vecino.</a:t>
            </a:r>
          </a:p>
          <a:p>
            <a:pPr lvl="1" algn="just" eaLnBrk="1" hangingPunct="1">
              <a:lnSpc>
                <a:spcPct val="90000"/>
              </a:lnSpc>
            </a:pPr>
            <a:endParaRPr lang="es-ES" altLang="es-CL" sz="2000" dirty="0"/>
          </a:p>
        </p:txBody>
      </p:sp>
      <p:sp>
        <p:nvSpPr>
          <p:cNvPr id="22530" name="5 Marcador de número de diapositiva">
            <a:extLst>
              <a:ext uri="{FF2B5EF4-FFF2-40B4-BE49-F238E27FC236}">
                <a16:creationId xmlns:a16="http://schemas.microsoft.com/office/drawing/2014/main" id="{6508DE74-BCE5-087B-98FD-0D342FC04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8240" y="6455664"/>
            <a:ext cx="336042" cy="3651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</a:pPr>
            <a:fld id="{1F3FBD99-4E3D-4969-903E-C01AC872E2D8}" type="slidenum">
              <a:rPr lang="es-ES" altLang="es-CL" sz="10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Bef>
                  <a:spcPct val="0"/>
                </a:spcBef>
                <a:spcAft>
                  <a:spcPts val="600"/>
                </a:spcAft>
                <a:buClrTx/>
                <a:buSzTx/>
                <a:buFontTx/>
                <a:buNone/>
              </a:pPr>
              <a:t>11</a:t>
            </a:fld>
            <a:endParaRPr lang="es-ES" altLang="es-CL" sz="10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22533" name="Picture 5" descr="mapaMundo">
            <a:extLst>
              <a:ext uri="{FF2B5EF4-FFF2-40B4-BE49-F238E27FC236}">
                <a16:creationId xmlns:a16="http://schemas.microsoft.com/office/drawing/2014/main" id="{43247FDA-687A-5C7E-1598-54F0029B7F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52" y="3439137"/>
            <a:ext cx="2874731" cy="1869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1915129"/>
          </a:xfrm>
        </p:spPr>
        <p:txBody>
          <a:bodyPr anchor="b">
            <a:normAutofit/>
          </a:bodyPr>
          <a:lstStyle/>
          <a:p>
            <a:pPr algn="r"/>
            <a:r>
              <a:rPr lang="es-CL" sz="3500" dirty="0">
                <a:solidFill>
                  <a:srgbClr val="FFFFFF"/>
                </a:solidFill>
              </a:rPr>
              <a:t>Relaciones cívico-militares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8410" y="645836"/>
            <a:ext cx="5125509" cy="5546047"/>
          </a:xfrm>
        </p:spPr>
        <p:txBody>
          <a:bodyPr anchor="ctr">
            <a:normAutofit/>
          </a:bodyPr>
          <a:lstStyle/>
          <a:p>
            <a:pPr algn="just"/>
            <a:r>
              <a:rPr lang="es-ES" sz="2000" dirty="0"/>
              <a:t>Augusto Pinochet siguió como Comandante en Jefe del Ejército hasta 1998.</a:t>
            </a:r>
          </a:p>
          <a:p>
            <a:pPr algn="just"/>
            <a:endParaRPr lang="es-ES" sz="2000" dirty="0"/>
          </a:p>
          <a:p>
            <a:pPr algn="just"/>
            <a:r>
              <a:rPr lang="es-ES" sz="2000" dirty="0"/>
              <a:t>Tensiones: </a:t>
            </a:r>
          </a:p>
          <a:p>
            <a:pPr lvl="1" algn="just"/>
            <a:r>
              <a:rPr lang="es-ES" sz="1600" dirty="0"/>
              <a:t>'Ejercicio de Enlaces' (19 diciembre 1990).</a:t>
            </a:r>
          </a:p>
          <a:p>
            <a:pPr lvl="1" algn="just"/>
            <a:r>
              <a:rPr lang="es-ES" sz="1600" dirty="0"/>
              <a:t>'Boinazo' (28 mayo 1993).</a:t>
            </a:r>
          </a:p>
          <a:p>
            <a:pPr marL="457200" lvl="1" indent="0" algn="just">
              <a:buNone/>
            </a:pPr>
            <a:endParaRPr lang="es-ES" sz="2000" dirty="0"/>
          </a:p>
        </p:txBody>
      </p:sp>
      <p:pic>
        <p:nvPicPr>
          <p:cNvPr id="5" name="Picture 5" descr="370x270militares">
            <a:extLst>
              <a:ext uri="{FF2B5EF4-FFF2-40B4-BE49-F238E27FC236}">
                <a16:creationId xmlns:a16="http://schemas.microsoft.com/office/drawing/2014/main" id="{BAA522A9-5AE0-7491-B2FD-FC39A80B43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268" y="3713078"/>
            <a:ext cx="2624436" cy="1915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610" name="Rectangle 2560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612" name="Rectangle 256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614" name="Rectangle 256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616" name="Rectangle 256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618" name="Freeform: Shape 256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5620" name="Rectangle 256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603" name="Rectangle 2">
            <a:extLst>
              <a:ext uri="{FF2B5EF4-FFF2-40B4-BE49-F238E27FC236}">
                <a16:creationId xmlns:a16="http://schemas.microsoft.com/office/drawing/2014/main" id="{5C5289EB-6851-0D48-8ED8-595071AC41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0041" y="586855"/>
            <a:ext cx="2401025" cy="1955177"/>
          </a:xfrm>
        </p:spPr>
        <p:txBody>
          <a:bodyPr anchor="b">
            <a:normAutofit/>
          </a:bodyPr>
          <a:lstStyle/>
          <a:p>
            <a:pPr algn="r" eaLnBrk="1" hangingPunct="1"/>
            <a:r>
              <a:rPr lang="es-CL" altLang="es-CL" sz="3500" b="1" dirty="0">
                <a:solidFill>
                  <a:srgbClr val="FFFFFF"/>
                </a:solidFill>
              </a:rPr>
              <a:t>EJERCICIO </a:t>
            </a:r>
            <a:br>
              <a:rPr lang="es-CL" altLang="es-CL" sz="3500" b="1" dirty="0">
                <a:solidFill>
                  <a:srgbClr val="FFFFFF"/>
                </a:solidFill>
              </a:rPr>
            </a:br>
            <a:r>
              <a:rPr lang="es-CL" altLang="es-CL" sz="3500" b="1" dirty="0">
                <a:solidFill>
                  <a:srgbClr val="FFFFFF"/>
                </a:solidFill>
              </a:rPr>
              <a:t>ENLACE, 1990</a:t>
            </a:r>
            <a:endParaRPr lang="es-ES" altLang="es-CL" sz="3500" b="1" dirty="0">
              <a:solidFill>
                <a:srgbClr val="FFFFFF"/>
              </a:solidFill>
            </a:endParaRPr>
          </a:p>
        </p:txBody>
      </p:sp>
      <p:sp>
        <p:nvSpPr>
          <p:cNvPr id="25604" name="Rectangle 3">
            <a:extLst>
              <a:ext uri="{FF2B5EF4-FFF2-40B4-BE49-F238E27FC236}">
                <a16:creationId xmlns:a16="http://schemas.microsoft.com/office/drawing/2014/main" id="{F50BAF5D-3EAA-16C1-6AC1-DEAC9080644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378411" y="1187601"/>
            <a:ext cx="5415548" cy="5546047"/>
          </a:xfrm>
        </p:spPr>
        <p:txBody>
          <a:bodyPr anchor="ctr">
            <a:normAutofit/>
          </a:bodyPr>
          <a:lstStyle/>
          <a:p>
            <a:pPr marL="0" indent="0" algn="just" eaLnBrk="1" hangingPunct="1">
              <a:lnSpc>
                <a:spcPct val="90000"/>
              </a:lnSpc>
              <a:buNone/>
            </a:pPr>
            <a:r>
              <a:rPr lang="es-CL" altLang="es-CL" sz="2000" dirty="0"/>
              <a:t>Movimiento de tropas durante 8 horas, considerado como una rutinaria maniobra militar.</a:t>
            </a:r>
          </a:p>
          <a:p>
            <a:pPr marL="0" indent="0" algn="just" eaLnBrk="1" hangingPunct="1">
              <a:lnSpc>
                <a:spcPct val="90000"/>
              </a:lnSpc>
              <a:buNone/>
            </a:pPr>
            <a:endParaRPr lang="es-CL" altLang="es-CL" sz="2000" dirty="0"/>
          </a:p>
          <a:p>
            <a:pPr marL="0" indent="0" algn="just" eaLnBrk="1" hangingPunct="1">
              <a:lnSpc>
                <a:spcPct val="90000"/>
              </a:lnSpc>
              <a:buNone/>
            </a:pPr>
            <a:r>
              <a:rPr lang="es-CL" altLang="es-CL" sz="2000" dirty="0"/>
              <a:t>Fue una expresión de rechazo del Ejército ante la eventual petición de renuncia a Pinochet por parte del Ministro de Defensa Sr. Patricio Rojas. </a:t>
            </a:r>
          </a:p>
          <a:p>
            <a:pPr marL="0" indent="0" algn="just" eaLnBrk="1" hangingPunct="1">
              <a:lnSpc>
                <a:spcPct val="90000"/>
              </a:lnSpc>
              <a:buNone/>
            </a:pPr>
            <a:endParaRPr lang="es-CL" altLang="es-CL" sz="2000" dirty="0"/>
          </a:p>
          <a:p>
            <a:pPr marL="0" indent="0" algn="just" eaLnBrk="1" hangingPunct="1">
              <a:lnSpc>
                <a:spcPct val="90000"/>
              </a:lnSpc>
              <a:buNone/>
            </a:pPr>
            <a:r>
              <a:rPr lang="es-CL" altLang="es-CL" sz="2000" dirty="0"/>
              <a:t>Dicha posible solicitud habría estado motivada por las investigaciones judiciales a oficiales y por ataques de parlamentarios al Comandante en Jefe y a la Institución. </a:t>
            </a:r>
          </a:p>
          <a:p>
            <a:pPr marL="0" indent="0" algn="just" eaLnBrk="1" hangingPunct="1">
              <a:lnSpc>
                <a:spcPct val="90000"/>
              </a:lnSpc>
              <a:buNone/>
            </a:pPr>
            <a:endParaRPr lang="es-CL" altLang="es-CL" sz="2000" dirty="0"/>
          </a:p>
          <a:p>
            <a:pPr algn="just" eaLnBrk="1" hangingPunct="1">
              <a:lnSpc>
                <a:spcPct val="90000"/>
              </a:lnSpc>
            </a:pPr>
            <a:endParaRPr lang="es-CL" altLang="es-CL" sz="2000" dirty="0"/>
          </a:p>
          <a:p>
            <a:pPr algn="just" eaLnBrk="1" hangingPunct="1">
              <a:lnSpc>
                <a:spcPct val="90000"/>
              </a:lnSpc>
            </a:pPr>
            <a:endParaRPr lang="es-CL" altLang="es-CL" sz="2000" dirty="0"/>
          </a:p>
          <a:p>
            <a:pPr algn="just" eaLnBrk="1" hangingPunct="1">
              <a:lnSpc>
                <a:spcPct val="90000"/>
              </a:lnSpc>
            </a:pPr>
            <a:endParaRPr lang="es-ES" altLang="es-CL" sz="2000" dirty="0"/>
          </a:p>
        </p:txBody>
      </p:sp>
      <p:sp>
        <p:nvSpPr>
          <p:cNvPr id="25602" name="5 Marcador de número de diapositiva">
            <a:extLst>
              <a:ext uri="{FF2B5EF4-FFF2-40B4-BE49-F238E27FC236}">
                <a16:creationId xmlns:a16="http://schemas.microsoft.com/office/drawing/2014/main" id="{455B66A2-A011-0498-682C-3D771EF2D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8240" y="6455664"/>
            <a:ext cx="336042" cy="3651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</a:pPr>
            <a:fld id="{9E0B615E-50CE-4801-AA46-B54A25949CAB}" type="slidenum">
              <a:rPr lang="es-ES" altLang="es-CL" sz="10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Bef>
                  <a:spcPct val="0"/>
                </a:spcBef>
                <a:spcAft>
                  <a:spcPts val="600"/>
                </a:spcAft>
                <a:buClrTx/>
                <a:buSzTx/>
                <a:buFontTx/>
                <a:buNone/>
              </a:pPr>
              <a:t>13</a:t>
            </a:fld>
            <a:endParaRPr lang="es-ES" altLang="es-CL" sz="10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2" name="Picture 2" descr="¡Alerta militar!">
            <a:extLst>
              <a:ext uri="{FF2B5EF4-FFF2-40B4-BE49-F238E27FC236}">
                <a16:creationId xmlns:a16="http://schemas.microsoft.com/office/drawing/2014/main" id="{3C1B3552-EF4B-272E-C3BD-86D2D32F06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81" y="2937703"/>
            <a:ext cx="2811799" cy="3855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657" name="Rectangle 27656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7659" name="Rectangle 27658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661" name="Rectangle 27660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663" name="Rectangle 27662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665" name="Rectangle 27664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667" name="Freeform: Shape 27666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7669" name="Rectangle 27668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650" name="1 Título">
            <a:extLst>
              <a:ext uri="{FF2B5EF4-FFF2-40B4-BE49-F238E27FC236}">
                <a16:creationId xmlns:a16="http://schemas.microsoft.com/office/drawing/2014/main" id="{E6CE9497-1541-5FBA-8647-6CF19AEF034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0041" y="586855"/>
            <a:ext cx="2401025" cy="1662569"/>
          </a:xfrm>
        </p:spPr>
        <p:txBody>
          <a:bodyPr anchor="b">
            <a:normAutofit fontScale="90000"/>
          </a:bodyPr>
          <a:lstStyle/>
          <a:p>
            <a:pPr algn="r" eaLnBrk="1" hangingPunct="1"/>
            <a:r>
              <a:rPr lang="es-ES" altLang="es-CL" sz="3500" b="1" dirty="0">
                <a:solidFill>
                  <a:srgbClr val="FFFFFF"/>
                </a:solidFill>
              </a:rPr>
              <a:t>EL BOINAZO 1993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7EDC8232-086C-99D8-70CB-5C76AAD777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8113" y="666114"/>
            <a:ext cx="5735871" cy="5546047"/>
          </a:xfrm>
        </p:spPr>
        <p:txBody>
          <a:bodyPr anchor="ctr">
            <a:noAutofit/>
          </a:bodyPr>
          <a:lstStyle/>
          <a:p>
            <a:pPr marL="0" indent="0" algn="just" eaLnBrk="1" hangingPunct="1">
              <a:buFont typeface="Wingdings" panose="05000000000000000000" pitchFamily="2" charset="2"/>
              <a:buNone/>
              <a:defRPr/>
            </a:pPr>
            <a:r>
              <a:rPr lang="es-ES" sz="2000" dirty="0"/>
              <a:t>1984, Pinochet hijo, compró la metalúrgica </a:t>
            </a:r>
            <a:r>
              <a:rPr lang="es-ES" sz="2000" dirty="0" err="1"/>
              <a:t>Nihasa</a:t>
            </a:r>
            <a:r>
              <a:rPr lang="es-ES" sz="2000" dirty="0"/>
              <a:t> Ltda., le cambió el nombre por PSP, y negoció con el Ejército el acondicionamiento de su equipamiento militar.  </a:t>
            </a:r>
          </a:p>
          <a:p>
            <a:pPr algn="just" eaLnBrk="1" hangingPunct="1">
              <a:buFont typeface="Wingdings" panose="05000000000000000000" pitchFamily="2" charset="2"/>
              <a:buNone/>
              <a:defRPr/>
            </a:pPr>
            <a:endParaRPr lang="es-ES" sz="2000" dirty="0"/>
          </a:p>
          <a:p>
            <a:pPr marL="0" indent="0" algn="just" eaLnBrk="1" hangingPunct="1">
              <a:buFont typeface="Wingdings" panose="05000000000000000000" pitchFamily="2" charset="2"/>
              <a:buNone/>
              <a:defRPr/>
            </a:pPr>
            <a:r>
              <a:rPr lang="es-ES" sz="2000" dirty="0"/>
              <a:t>1987, PSP compró una empresa dedicada a la administración de fusiles con 3 cheques entregados por el general Pinochet a su hijo, quien abrió cuentas en USA para ocultar el dinero de las transacciones. </a:t>
            </a:r>
          </a:p>
          <a:p>
            <a:pPr marL="0" indent="0" algn="just" eaLnBrk="1" hangingPunct="1">
              <a:buFont typeface="Wingdings" panose="05000000000000000000" pitchFamily="2" charset="2"/>
              <a:buNone/>
              <a:defRPr/>
            </a:pPr>
            <a:endParaRPr lang="es-ES" sz="2000" dirty="0"/>
          </a:p>
          <a:p>
            <a:pPr marL="0" indent="0" algn="just" eaLnBrk="1" hangingPunct="1">
              <a:buFont typeface="Wingdings" panose="05000000000000000000" pitchFamily="2" charset="2"/>
              <a:buNone/>
              <a:tabLst>
                <a:tab pos="0" algn="l"/>
              </a:tabLst>
              <a:defRPr/>
            </a:pPr>
            <a:r>
              <a:rPr lang="es-ES" sz="2000" dirty="0"/>
              <a:t>1993, se publicó en “La Nación” la reapertura de la investigación por los cheques, Pinochet reunió en el edificio de las Fuerzas Armadas, a 200 metros de La Moneda, a altos oficiales del ejército y a personal armado y vestido para combate (El “boinazo”).  </a:t>
            </a:r>
          </a:p>
        </p:txBody>
      </p:sp>
      <p:sp>
        <p:nvSpPr>
          <p:cNvPr id="27652" name="3 Marcador de número de diapositiva">
            <a:extLst>
              <a:ext uri="{FF2B5EF4-FFF2-40B4-BE49-F238E27FC236}">
                <a16:creationId xmlns:a16="http://schemas.microsoft.com/office/drawing/2014/main" id="{551334C3-E3EA-F052-9F16-34459A21F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8240" y="6455664"/>
            <a:ext cx="336042" cy="3651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</a:pPr>
            <a:fld id="{BC628A66-B04E-4F50-88CF-441F43CC38A2}" type="slidenum">
              <a:rPr lang="es-ES" altLang="es-CL" sz="10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Bef>
                  <a:spcPct val="0"/>
                </a:spcBef>
                <a:spcAft>
                  <a:spcPts val="600"/>
                </a:spcAft>
                <a:buClrTx/>
                <a:buSzTx/>
                <a:buFontTx/>
                <a:buNone/>
              </a:pPr>
              <a:t>14</a:t>
            </a:fld>
            <a:endParaRPr lang="es-ES" altLang="es-CL" sz="10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2" name="Picture 6" descr="JJCC Chile #YoApruebo #NuevaConstitucion on Twitter: &quot;El 28 de ...">
            <a:extLst>
              <a:ext uri="{FF2B5EF4-FFF2-40B4-BE49-F238E27FC236}">
                <a16:creationId xmlns:a16="http://schemas.microsoft.com/office/drawing/2014/main" id="{2275CB0F-FC58-E232-1C50-514D06A6BB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03" y="2726905"/>
            <a:ext cx="2932756" cy="3943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es-CL" sz="3500">
                <a:solidFill>
                  <a:srgbClr val="FFFFFF"/>
                </a:solidFill>
              </a:rPr>
              <a:t>Final del mandato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0425" y="331237"/>
            <a:ext cx="4916510" cy="4024780"/>
          </a:xfrm>
        </p:spPr>
        <p:txBody>
          <a:bodyPr anchor="ctr">
            <a:normAutofit/>
          </a:bodyPr>
          <a:lstStyle/>
          <a:p>
            <a:pPr algn="just"/>
            <a:r>
              <a:rPr lang="es-ES" sz="2000" dirty="0"/>
              <a:t>11 de marzo de 1994: entrega el mando a Eduardo Frei Ruiz-Tagle.</a:t>
            </a:r>
          </a:p>
          <a:p>
            <a:pPr algn="just"/>
            <a:endParaRPr lang="es-ES" sz="2000" dirty="0"/>
          </a:p>
          <a:p>
            <a:pPr algn="just"/>
            <a:r>
              <a:rPr lang="es-ES" sz="2000" dirty="0"/>
              <a:t>No fue senador vitalicio, ya que no cumplió 6 años en el poder.</a:t>
            </a:r>
          </a:p>
          <a:p>
            <a:pPr algn="just"/>
            <a:endParaRPr lang="es-ES" sz="2000" dirty="0"/>
          </a:p>
          <a:p>
            <a:pPr algn="just"/>
            <a:r>
              <a:rPr lang="es-ES" sz="2000" dirty="0"/>
              <a:t>Reforma constitucional de 2000 le otorgó beneficios a expresidentes.</a:t>
            </a:r>
          </a:p>
        </p:txBody>
      </p:sp>
      <p:pic>
        <p:nvPicPr>
          <p:cNvPr id="1026" name="Picture 2" descr="Así han sido los ocho cambios de mando en el Congreso desde el retorno a la  democracia | Emol.com">
            <a:extLst>
              <a:ext uri="{FF2B5EF4-FFF2-40B4-BE49-F238E27FC236}">
                <a16:creationId xmlns:a16="http://schemas.microsoft.com/office/drawing/2014/main" id="{3719CEE7-F8BF-6527-59CF-7C99C615DF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735" y="4126463"/>
            <a:ext cx="4208526" cy="235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es-CL" sz="3200">
                <a:solidFill>
                  <a:srgbClr val="FFFFFF"/>
                </a:solidFill>
              </a:rPr>
              <a:t>Legado y fallecimiento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8411" y="586855"/>
            <a:ext cx="4916510" cy="3527945"/>
          </a:xfrm>
        </p:spPr>
        <p:txBody>
          <a:bodyPr anchor="ctr">
            <a:normAutofit/>
          </a:bodyPr>
          <a:lstStyle/>
          <a:p>
            <a:pPr algn="just"/>
            <a:r>
              <a:rPr lang="es-ES" sz="2000" dirty="0"/>
              <a:t>Reconocido como líder clave de la Transición a la Democracia.</a:t>
            </a:r>
          </a:p>
          <a:p>
            <a:pPr algn="just"/>
            <a:endParaRPr lang="es-ES" sz="2000" dirty="0"/>
          </a:p>
          <a:p>
            <a:pPr algn="just"/>
            <a:r>
              <a:rPr lang="es-ES" sz="2000" dirty="0"/>
              <a:t>Impulsó verdad, reconciliación y crecimiento económico con equidad.</a:t>
            </a:r>
          </a:p>
          <a:p>
            <a:pPr algn="just"/>
            <a:endParaRPr lang="es-ES" sz="2000" dirty="0"/>
          </a:p>
          <a:p>
            <a:pPr algn="just"/>
            <a:r>
              <a:rPr lang="es-ES" sz="2000" dirty="0"/>
              <a:t>Falleció el 19 de abril de 2016, en Santiago.</a:t>
            </a:r>
          </a:p>
        </p:txBody>
      </p:sp>
      <p:pic>
        <p:nvPicPr>
          <p:cNvPr id="12290" name="Picture 2" descr="Tres hechos ocurridos en el funeral del ex Presidente Aylwin que explican  el escenario político actual | Emol.com">
            <a:extLst>
              <a:ext uri="{FF2B5EF4-FFF2-40B4-BE49-F238E27FC236}">
                <a16:creationId xmlns:a16="http://schemas.microsoft.com/office/drawing/2014/main" id="{D15A7AE3-FDBB-DB98-F6FC-034A46AA4C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6084" y="4114800"/>
            <a:ext cx="3968104" cy="222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1039</Words>
  <Application>Microsoft Office PowerPoint</Application>
  <PresentationFormat>Presentación en pantalla (4:3)</PresentationFormat>
  <Paragraphs>174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1" baseType="lpstr">
      <vt:lpstr>Arial</vt:lpstr>
      <vt:lpstr>Calibri</vt:lpstr>
      <vt:lpstr>Times New Roman</vt:lpstr>
      <vt:lpstr>Wingdings</vt:lpstr>
      <vt:lpstr>Office Theme</vt:lpstr>
      <vt:lpstr>Patricio Aylwin Azócar Transición a la Democracia (1990 – 1994) </vt:lpstr>
      <vt:lpstr>Contexto histórico</vt:lpstr>
      <vt:lpstr>Elección Presidencial  14/12/1989  </vt:lpstr>
      <vt:lpstr>OBJETIVOS DE  GOBIERNO</vt:lpstr>
      <vt:lpstr>Comisión Nacional de Verdad y Reconciliación</vt:lpstr>
      <vt:lpstr>Política económica</vt:lpstr>
      <vt:lpstr>VARIABLES ECONÓMICAS</vt:lpstr>
      <vt:lpstr> POMOVER JUSTICIA SOCIAL</vt:lpstr>
      <vt:lpstr>CAMBIOS EN LA ESTRUCTURA ADMINISTRATIVA</vt:lpstr>
      <vt:lpstr>EDUCACIÓN</vt:lpstr>
      <vt:lpstr> INCERCIÓN INTERNACIONAL</vt:lpstr>
      <vt:lpstr>Relaciones cívico-militares</vt:lpstr>
      <vt:lpstr>EJERCICIO  ENLACE, 1990</vt:lpstr>
      <vt:lpstr>EL BOINAZO 1993</vt:lpstr>
      <vt:lpstr>Final del mandato</vt:lpstr>
      <vt:lpstr>Legado y fallecimiento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Blanca Ramírez Torrejon</cp:lastModifiedBy>
  <cp:revision>1</cp:revision>
  <dcterms:created xsi:type="dcterms:W3CDTF">2013-01-27T09:14:16Z</dcterms:created>
  <dcterms:modified xsi:type="dcterms:W3CDTF">2025-09-28T13:50:44Z</dcterms:modified>
  <cp:category/>
</cp:coreProperties>
</file>