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383" r:id="rId2"/>
    <p:sldId id="384" r:id="rId3"/>
    <p:sldId id="369" r:id="rId4"/>
    <p:sldId id="373" r:id="rId5"/>
    <p:sldId id="260" r:id="rId6"/>
    <p:sldId id="376" r:id="rId7"/>
    <p:sldId id="377" r:id="rId8"/>
    <p:sldId id="378" r:id="rId9"/>
    <p:sldId id="261" r:id="rId10"/>
    <p:sldId id="379" r:id="rId11"/>
    <p:sldId id="268" r:id="rId12"/>
    <p:sldId id="380" r:id="rId13"/>
    <p:sldId id="381" r:id="rId14"/>
    <p:sldId id="371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327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0055D-229D-C54D-9BC4-CD3D0D674D86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5793-1712-254E-95AC-E2CA4A0EFBB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1140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357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610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8251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943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167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656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640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376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379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0367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7522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880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583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469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7651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8067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3622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5714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1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5506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765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84735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9778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24-02-21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43060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0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0.png"/><Relationship Id="rId5" Type="http://schemas.openxmlformats.org/officeDocument/2006/relationships/image" Target="../media/image130.png"/><Relationship Id="rId10" Type="http://schemas.openxmlformats.org/officeDocument/2006/relationships/image" Target="../media/image19.png"/><Relationship Id="rId4" Type="http://schemas.openxmlformats.org/officeDocument/2006/relationships/image" Target="../media/image120.png"/><Relationship Id="rId9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1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18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0.png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0" y="289852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Física II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2021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DE59ECFF-11E1-CA49-B9AF-025DE0F66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5994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0048D5-42C2-5F4E-BAB0-9988FB10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Sobre video…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787FE3-1C34-7745-9FBF-FC8FA93D3A2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¿Dudas? ¿Comentarios?...</a:t>
            </a:r>
          </a:p>
        </p:txBody>
      </p:sp>
    </p:spTree>
    <p:extLst>
      <p:ext uri="{BB962C8B-B14F-4D97-AF65-F5344CB8AC3E}">
        <p14:creationId xmlns:p14="http://schemas.microsoft.com/office/powerpoint/2010/main" val="161033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EF9B958-491E-45ED-9A50-452231168606}"/>
              </a:ext>
            </a:extLst>
          </p:cNvPr>
          <p:cNvSpPr txBox="1"/>
          <p:nvPr/>
        </p:nvSpPr>
        <p:spPr>
          <a:xfrm>
            <a:off x="407368" y="548680"/>
            <a:ext cx="113772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839416" y="3653730"/>
            <a:ext cx="5156604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621AB25C-D640-482C-B716-708212D9D78F}"/>
              </a:ext>
            </a:extLst>
          </p:cNvPr>
          <p:cNvGrpSpPr/>
          <p:nvPr/>
        </p:nvGrpSpPr>
        <p:grpSpPr>
          <a:xfrm>
            <a:off x="6312624" y="4005064"/>
            <a:ext cx="5400000" cy="2016224"/>
            <a:chOff x="6096600" y="3645024"/>
            <a:chExt cx="5400000" cy="2016224"/>
          </a:xfrm>
        </p:grpSpPr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D2AAC7B0-F9A8-45E6-8A81-AC404BA94CAD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4" name="Gráfico 3" descr="Coche">
              <a:extLst>
                <a:ext uri="{FF2B5EF4-FFF2-40B4-BE49-F238E27FC236}">
                  <a16:creationId xmlns:a16="http://schemas.microsoft.com/office/drawing/2014/main" id="{1A275490-766D-41D5-97FD-835084C93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74B818AA-9D39-4FDD-A7A0-F9BEAD7FFB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AA0E63D3-C5BD-4CF3-8298-A8D8B675F4EF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9378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-11912" y="263691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Vectores: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454352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Marcador de contenido 2">
            <a:extLst>
              <a:ext uri="{FF2B5EF4-FFF2-40B4-BE49-F238E27FC236}">
                <a16:creationId xmlns:a16="http://schemas.microsoft.com/office/drawing/2014/main" id="{C1E150D8-C355-4CED-BF9F-A8640D7130D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6428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54333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171814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/>
          <p:nvPr/>
        </p:nvCxnSpPr>
        <p:spPr>
          <a:xfrm flipV="1">
            <a:off x="5832528" y="148478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6B00E2A3-32E3-4303-B7D5-FA2211E3905E}"/>
              </a:ext>
            </a:extLst>
          </p:cNvPr>
          <p:cNvCxnSpPr>
            <a:cxnSpLocks/>
          </p:cNvCxnSpPr>
          <p:nvPr/>
        </p:nvCxnSpPr>
        <p:spPr>
          <a:xfrm rot="16200000" flipV="1">
            <a:off x="8604836" y="179072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/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/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𝐶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/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Si se tiene que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</m:acc>
                      </m:e>
                    </m:d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, entonces ¿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?</a:t>
                </a: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blipFill>
                <a:blip r:embed="rId8"/>
                <a:stretch>
                  <a:fillRect l="-1966" t="-10256" r="-1966" b="-10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uadroTexto 30">
            <a:extLst>
              <a:ext uri="{FF2B5EF4-FFF2-40B4-BE49-F238E27FC236}">
                <a16:creationId xmlns:a16="http://schemas.microsoft.com/office/drawing/2014/main" id="{763E6A22-1394-4CE1-8CC6-47A5930A6F80}"/>
              </a:ext>
            </a:extLst>
          </p:cNvPr>
          <p:cNvSpPr txBox="1"/>
          <p:nvPr/>
        </p:nvSpPr>
        <p:spPr>
          <a:xfrm>
            <a:off x="5686370" y="4827546"/>
            <a:ext cx="6026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Dos vectores son iguales siempre y cuando ambos posean la misma magnitud y dirección.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607230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50521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501372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686940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148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A593A6C6-0E29-4B17-B20F-7D01A69465CF}"/>
              </a:ext>
            </a:extLst>
          </p:cNvPr>
          <p:cNvSpPr txBox="1"/>
          <p:nvPr/>
        </p:nvSpPr>
        <p:spPr>
          <a:xfrm>
            <a:off x="8832304" y="5209245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/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𝜃</m:t>
                              </m:r>
                            </m:e>
                          </m:d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=</m:t>
                          </m:r>
                          <m:f>
                            <m:f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𝑦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𝑥</m:t>
                                  </m:r>
                                </m:sub>
                              </m:sSub>
                            </m:den>
                          </m:f>
                        </m:e>
                      </m:fun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→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kumimoji="0" lang="es-CL" sz="2800" b="0" i="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tan</m:t>
                              </m:r>
                            </m:e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−1</m:t>
                              </m:r>
                            </m:sup>
                          </m:sSup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/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3270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/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se disponen formando un triángulo como se indica en la figura. Al respecto, es correcto afirmar que: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I)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II)    </a:t>
                </a:r>
                <a14:m>
                  <m:oMath xmlns:m="http://schemas.openxmlformats.org/officeDocument/2006/math">
                    <m:r>
                      <a:rPr kumimoji="0" lang="es-CL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III)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blipFill>
                <a:blip r:embed="rId3"/>
                <a:stretch>
                  <a:fillRect l="-893" t="-4233" r="-893" b="-31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2953431" y="3865100"/>
            <a:ext cx="22120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Arial" panose="020B0604020202020204" pitchFamily="34" charset="0"/>
              <a:ea typeface="CMU Serif" panose="02000603000000000000" pitchFamily="50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III.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A44EF3-7411-4549-9B97-07AD647D006A}"/>
              </a:ext>
            </a:extLst>
          </p:cNvPr>
          <p:cNvGrpSpPr/>
          <p:nvPr/>
        </p:nvGrpSpPr>
        <p:grpSpPr>
          <a:xfrm>
            <a:off x="7248128" y="2882267"/>
            <a:ext cx="3792923" cy="1954306"/>
            <a:chOff x="6623157" y="3212178"/>
            <a:chExt cx="3792923" cy="1954306"/>
          </a:xfrm>
        </p:grpSpPr>
        <p:cxnSp>
          <p:nvCxnSpPr>
            <p:cNvPr id="4" name="Conector recto de flecha 3">
              <a:extLst>
                <a:ext uri="{FF2B5EF4-FFF2-40B4-BE49-F238E27FC236}">
                  <a16:creationId xmlns:a16="http://schemas.microsoft.com/office/drawing/2014/main" id="{8CF32851-D558-408F-8CA5-0C9262349ADA}"/>
                </a:ext>
              </a:extLst>
            </p:cNvPr>
            <p:cNvCxnSpPr>
              <a:cxnSpLocks/>
            </p:cNvCxnSpPr>
            <p:nvPr/>
          </p:nvCxnSpPr>
          <p:spPr>
            <a:xfrm>
              <a:off x="6816080" y="4652963"/>
              <a:ext cx="360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de flecha 6">
              <a:extLst>
                <a:ext uri="{FF2B5EF4-FFF2-40B4-BE49-F238E27FC236}">
                  <a16:creationId xmlns:a16="http://schemas.microsoft.com/office/drawing/2014/main" id="{211CD339-9F1F-494C-B0F8-D3DA9742AADC}"/>
                </a:ext>
              </a:extLst>
            </p:cNvPr>
            <p:cNvCxnSpPr>
              <a:cxnSpLocks/>
            </p:cNvCxnSpPr>
            <p:nvPr/>
          </p:nvCxnSpPr>
          <p:spPr>
            <a:xfrm rot="19800000">
              <a:off x="6623157" y="3932179"/>
              <a:ext cx="288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077D94B3-862E-4742-B94A-4078A72B66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310234" y="3212178"/>
              <a:ext cx="1105846" cy="1440786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/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𝑢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11364" r="-11364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/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𝑣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8605" t="-36066" r="-95349" b="-327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/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11321" r="-566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0057412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489</Words>
  <Application>Microsoft Macintosh PowerPoint</Application>
  <PresentationFormat>Panorámica</PresentationFormat>
  <Paragraphs>115</Paragraphs>
  <Slides>14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Calibri</vt:lpstr>
      <vt:lpstr>Cambria Math</vt:lpstr>
      <vt:lpstr>CMU Serif</vt:lpstr>
      <vt:lpstr>Times New Roman</vt:lpstr>
      <vt:lpstr>Tw Cen MT</vt:lpstr>
      <vt:lpstr>Wingdings</vt:lpstr>
      <vt:lpstr>Wingdings 2</vt:lpstr>
      <vt:lpstr>1_Intermedio</vt:lpstr>
      <vt:lpstr>Presentación de PowerPoint</vt:lpstr>
      <vt:lpstr>Sobre video…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 Sanchez Espinoza</dc:creator>
  <cp:lastModifiedBy>Hector Jaime</cp:lastModifiedBy>
  <cp:revision>1</cp:revision>
  <dcterms:created xsi:type="dcterms:W3CDTF">2021-02-23T02:03:30Z</dcterms:created>
  <dcterms:modified xsi:type="dcterms:W3CDTF">2021-02-24T10:20:58Z</dcterms:modified>
</cp:coreProperties>
</file>