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259" r:id="rId2"/>
    <p:sldId id="258" r:id="rId3"/>
    <p:sldId id="1268" r:id="rId4"/>
    <p:sldId id="1269" r:id="rId5"/>
    <p:sldId id="271" r:id="rId6"/>
    <p:sldId id="1262" r:id="rId7"/>
    <p:sldId id="1263" r:id="rId8"/>
    <p:sldId id="1265" r:id="rId9"/>
    <p:sldId id="1264" r:id="rId10"/>
    <p:sldId id="1267" r:id="rId11"/>
    <p:sldId id="1266" r:id="rId12"/>
    <p:sldId id="261" r:id="rId13"/>
    <p:sldId id="1169" r:id="rId14"/>
    <p:sldId id="1148" r:id="rId15"/>
    <p:sldId id="1144" r:id="rId16"/>
    <p:sldId id="1232" r:id="rId17"/>
    <p:sldId id="1270" r:id="rId18"/>
    <p:sldId id="1271" r:id="rId19"/>
    <p:sldId id="1246" r:id="rId20"/>
    <p:sldId id="1277" r:id="rId21"/>
    <p:sldId id="1247" r:id="rId22"/>
    <p:sldId id="1248" r:id="rId23"/>
    <p:sldId id="1249" r:id="rId24"/>
    <p:sldId id="1250" r:id="rId25"/>
    <p:sldId id="1251" r:id="rId26"/>
    <p:sldId id="1252" r:id="rId27"/>
    <p:sldId id="1257" r:id="rId28"/>
    <p:sldId id="1272" r:id="rId29"/>
    <p:sldId id="263" r:id="rId30"/>
    <p:sldId id="1274" r:id="rId31"/>
    <p:sldId id="266" r:id="rId32"/>
    <p:sldId id="287" r:id="rId33"/>
    <p:sldId id="1281" r:id="rId34"/>
    <p:sldId id="1282" r:id="rId35"/>
    <p:sldId id="1283" r:id="rId36"/>
    <p:sldId id="1284" r:id="rId37"/>
    <p:sldId id="1285" r:id="rId38"/>
    <p:sldId id="1273" r:id="rId39"/>
    <p:sldId id="1275" r:id="rId40"/>
    <p:sldId id="1276" r:id="rId41"/>
    <p:sldId id="1286" r:id="rId42"/>
    <p:sldId id="1287" r:id="rId43"/>
    <p:sldId id="1288" r:id="rId44"/>
    <p:sldId id="1289" r:id="rId45"/>
    <p:sldId id="1278" r:id="rId46"/>
    <p:sldId id="1279" r:id="rId47"/>
    <p:sldId id="1280" r:id="rId48"/>
    <p:sldId id="1005" r:id="rId49"/>
    <p:sldId id="1011" r:id="rId50"/>
    <p:sldId id="1019" r:id="rId51"/>
    <p:sldId id="1008" r:id="rId52"/>
    <p:sldId id="269" r:id="rId53"/>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1 DIEGO GUAL CONCHA" initials="TDGC" lastIdx="7" clrIdx="0">
    <p:extLst>
      <p:ext uri="{19B8F6BF-5375-455C-9EA6-DF929625EA0E}">
        <p15:presenceInfo xmlns:p15="http://schemas.microsoft.com/office/powerpoint/2012/main" userId="S-1-5-21-1294720447-1019703792-1950267527-241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B2E3F7-ABB1-4049-A4A7-07A5CA192038}" type="doc">
      <dgm:prSet loTypeId="urn:microsoft.com/office/officeart/2008/layout/NameandTitleOrganizationalChart" loCatId="hierarchy" qsTypeId="urn:microsoft.com/office/officeart/2005/8/quickstyle/simple1" qsCatId="simple" csTypeId="urn:microsoft.com/office/officeart/2005/8/colors/accent0_3" csCatId="mainScheme" phldr="1"/>
      <dgm:spPr/>
      <dgm:t>
        <a:bodyPr/>
        <a:lstStyle/>
        <a:p>
          <a:endParaRPr lang="es-ES"/>
        </a:p>
      </dgm:t>
    </dgm:pt>
    <dgm:pt modelId="{FD9E04A2-C7D9-4E40-B573-F6860AC38F7D}">
      <dgm:prSet phldrT="[Texto]"/>
      <dgm:spPr/>
      <dgm:t>
        <a:bodyPr/>
        <a:lstStyle/>
        <a:p>
          <a:r>
            <a:rPr lang="es-ES" b="1" dirty="0"/>
            <a:t>OPERACIONES</a:t>
          </a:r>
        </a:p>
      </dgm:t>
    </dgm:pt>
    <dgm:pt modelId="{9ECEAAF3-11CB-4F5A-857D-0F4A7EA191F9}" type="parTrans" cxnId="{0D9C34EC-B40F-4F6B-99FA-59E6B0126590}">
      <dgm:prSet/>
      <dgm:spPr/>
      <dgm:t>
        <a:bodyPr/>
        <a:lstStyle/>
        <a:p>
          <a:endParaRPr lang="es-ES" b="1"/>
        </a:p>
      </dgm:t>
    </dgm:pt>
    <dgm:pt modelId="{C02215CC-D75F-4868-AA1B-7080BA585DDF}" type="sibTrans" cxnId="{0D9C34EC-B40F-4F6B-99FA-59E6B0126590}">
      <dgm:prSet/>
      <dgm:spPr/>
      <dgm:t>
        <a:bodyPr/>
        <a:lstStyle/>
        <a:p>
          <a:r>
            <a:rPr lang="es-ES" b="1" dirty="0"/>
            <a:t>CF OM E. DOMÍNGUEZ D.</a:t>
          </a:r>
        </a:p>
      </dgm:t>
    </dgm:pt>
    <dgm:pt modelId="{323FCC7B-1BCB-40A2-BB90-C4FF5BF22932}">
      <dgm:prSet phldrT="[Texto]"/>
      <dgm:spPr/>
      <dgm:t>
        <a:bodyPr/>
        <a:lstStyle/>
        <a:p>
          <a:endParaRPr lang="es-ES" b="1" dirty="0" smtClean="0"/>
        </a:p>
        <a:p>
          <a:r>
            <a:rPr lang="es-ES" b="1" dirty="0" smtClean="0"/>
            <a:t>MOLO </a:t>
          </a:r>
          <a:r>
            <a:rPr lang="es-ES" b="1" dirty="0"/>
            <a:t>DE ABRIGO	</a:t>
          </a:r>
        </a:p>
      </dgm:t>
    </dgm:pt>
    <dgm:pt modelId="{272FDFBF-E447-49BA-9A9A-B015899643AA}" type="parTrans" cxnId="{FBC9263F-8ADD-47E2-A9AF-2C9B39B5A11D}">
      <dgm:prSet/>
      <dgm:spPr/>
      <dgm:t>
        <a:bodyPr/>
        <a:lstStyle/>
        <a:p>
          <a:endParaRPr lang="es-ES" b="1"/>
        </a:p>
      </dgm:t>
    </dgm:pt>
    <dgm:pt modelId="{4C814734-D0BB-479C-BA43-1F35493E14A4}" type="sibTrans" cxnId="{FBC9263F-8ADD-47E2-A9AF-2C9B39B5A11D}">
      <dgm:prSet/>
      <dgm:spPr/>
      <dgm:t>
        <a:bodyPr/>
        <a:lstStyle/>
        <a:p>
          <a:r>
            <a:rPr lang="es-ES" b="1" dirty="0"/>
            <a:t>S1 M. DIAZ C.</a:t>
          </a:r>
        </a:p>
      </dgm:t>
    </dgm:pt>
    <dgm:pt modelId="{8A4ED42C-A264-435E-AC00-168414A403EC}">
      <dgm:prSet phldrT="[Texto]"/>
      <dgm:spPr/>
      <dgm:t>
        <a:bodyPr/>
        <a:lstStyle/>
        <a:p>
          <a:r>
            <a:rPr lang="es-ES" b="1" dirty="0"/>
            <a:t>MOVILIZACIÓN</a:t>
          </a:r>
        </a:p>
      </dgm:t>
    </dgm:pt>
    <dgm:pt modelId="{FF241A28-F479-4E6A-8780-8463BCB910B3}" type="parTrans" cxnId="{E5D89350-ECA2-45FA-98FD-678167900F72}">
      <dgm:prSet/>
      <dgm:spPr/>
      <dgm:t>
        <a:bodyPr/>
        <a:lstStyle/>
        <a:p>
          <a:endParaRPr lang="es-ES" b="1"/>
        </a:p>
      </dgm:t>
    </dgm:pt>
    <dgm:pt modelId="{2C66F20D-7F5B-42AA-8753-5A233506745D}" type="sibTrans" cxnId="{E5D89350-ECA2-45FA-98FD-678167900F72}">
      <dgm:prSet/>
      <dgm:spPr/>
      <dgm:t>
        <a:bodyPr/>
        <a:lstStyle/>
        <a:p>
          <a:r>
            <a:rPr lang="es-ES" b="1" dirty="0"/>
            <a:t>SO R. CASTRO  M.</a:t>
          </a:r>
        </a:p>
      </dgm:t>
    </dgm:pt>
    <dgm:pt modelId="{9B274436-D2A2-49AF-BD8F-9BE606102812}">
      <dgm:prSet phldrT="[Texto]"/>
      <dgm:spPr/>
      <dgm:t>
        <a:bodyPr/>
        <a:lstStyle/>
        <a:p>
          <a:r>
            <a:rPr lang="es-ES" b="1" dirty="0"/>
            <a:t>BASE NAVAL (V.) SECTOR VIÑA DEL MAR</a:t>
          </a:r>
        </a:p>
      </dgm:t>
    </dgm:pt>
    <dgm:pt modelId="{95B48B31-1A40-4888-8319-7EFDB3E598D4}" type="parTrans" cxnId="{C37730E9-292E-4469-917C-AD57A1D36DB0}">
      <dgm:prSet/>
      <dgm:spPr/>
      <dgm:t>
        <a:bodyPr/>
        <a:lstStyle/>
        <a:p>
          <a:endParaRPr lang="es-ES" b="1"/>
        </a:p>
      </dgm:t>
    </dgm:pt>
    <dgm:pt modelId="{45AED2E6-0BDA-4567-B97F-A74640F7E7DB}" type="sibTrans" cxnId="{C37730E9-292E-4469-917C-AD57A1D36DB0}">
      <dgm:prSet/>
      <dgm:spPr/>
      <dgm:t>
        <a:bodyPr/>
        <a:lstStyle/>
        <a:p>
          <a:r>
            <a:rPr lang="es-ES" b="1" dirty="0"/>
            <a:t>S2 J. ULLOA  P.</a:t>
          </a:r>
        </a:p>
      </dgm:t>
    </dgm:pt>
    <dgm:pt modelId="{650A405E-4685-4AA5-A418-7868B419286E}">
      <dgm:prSet/>
      <dgm:spPr/>
      <dgm:t>
        <a:bodyPr/>
        <a:lstStyle/>
        <a:p>
          <a:r>
            <a:rPr lang="es-ES" b="1" dirty="0"/>
            <a:t>CONTRATOS Y PROYECTOS</a:t>
          </a:r>
        </a:p>
      </dgm:t>
    </dgm:pt>
    <dgm:pt modelId="{9D50B742-BE92-4BAF-8507-DCB628B32A1F}" type="parTrans" cxnId="{BE4C20B3-9A24-4BE3-B690-722424972E39}">
      <dgm:prSet/>
      <dgm:spPr/>
      <dgm:t>
        <a:bodyPr/>
        <a:lstStyle/>
        <a:p>
          <a:endParaRPr lang="es-ES" b="1"/>
        </a:p>
      </dgm:t>
    </dgm:pt>
    <dgm:pt modelId="{6D6683D9-4754-442C-AC7A-5F5F16466789}" type="sibTrans" cxnId="{BE4C20B3-9A24-4BE3-B690-722424972E39}">
      <dgm:prSet/>
      <dgm:spPr/>
      <dgm:t>
        <a:bodyPr/>
        <a:lstStyle/>
        <a:p>
          <a:r>
            <a:rPr lang="es-ES" b="1" dirty="0"/>
            <a:t>S2 J. ULLOA P.</a:t>
          </a:r>
        </a:p>
      </dgm:t>
    </dgm:pt>
    <dgm:pt modelId="{FAEEE9BC-A877-4A29-B307-B40E576DFAC7}">
      <dgm:prSet/>
      <dgm:spPr/>
      <dgm:t>
        <a:bodyPr/>
        <a:lstStyle/>
        <a:p>
          <a:r>
            <a:rPr lang="es-ES" b="1" dirty="0"/>
            <a:t>COMBASEVALP (MAYORPRIM)</a:t>
          </a:r>
        </a:p>
      </dgm:t>
    </dgm:pt>
    <dgm:pt modelId="{27FE2FB2-15A4-4FA4-9229-4C8C4DCF1BBE}" type="parTrans" cxnId="{66A6DB1A-02BF-4E8C-9EEB-FA82D801CC20}">
      <dgm:prSet/>
      <dgm:spPr/>
      <dgm:t>
        <a:bodyPr/>
        <a:lstStyle/>
        <a:p>
          <a:endParaRPr lang="es-ES" b="1"/>
        </a:p>
      </dgm:t>
    </dgm:pt>
    <dgm:pt modelId="{9C9F9806-B3A0-4B26-BAD0-9D33583D766B}" type="sibTrans" cxnId="{66A6DB1A-02BF-4E8C-9EEB-FA82D801CC20}">
      <dgm:prSet/>
      <dgm:spPr/>
      <dgm:t>
        <a:bodyPr/>
        <a:lstStyle/>
        <a:p>
          <a:r>
            <a:rPr lang="es-ES" b="1" dirty="0"/>
            <a:t>CN F. </a:t>
          </a:r>
          <a:r>
            <a:rPr lang="es-ES" b="1" dirty="0" smtClean="0"/>
            <a:t>MÉNDEZ </a:t>
          </a:r>
          <a:r>
            <a:rPr lang="es-ES" b="1" dirty="0"/>
            <a:t>C.</a:t>
          </a:r>
        </a:p>
      </dgm:t>
    </dgm:pt>
    <dgm:pt modelId="{B62B38F6-E5A1-4AA0-A12B-824BB8D1B56C}">
      <dgm:prSet/>
      <dgm:spPr/>
      <dgm:t>
        <a:bodyPr/>
        <a:lstStyle/>
        <a:p>
          <a:r>
            <a:rPr lang="es-ES" b="1" dirty="0"/>
            <a:t>SECRETARÍA</a:t>
          </a:r>
        </a:p>
      </dgm:t>
    </dgm:pt>
    <dgm:pt modelId="{C4F7986E-FD81-4B43-A15E-4545F9EA0721}" type="parTrans" cxnId="{F07C3480-85DB-4191-9DD8-A2DDF2210B95}">
      <dgm:prSet/>
      <dgm:spPr/>
      <dgm:t>
        <a:bodyPr/>
        <a:lstStyle/>
        <a:p>
          <a:endParaRPr lang="es-ES" b="1"/>
        </a:p>
      </dgm:t>
    </dgm:pt>
    <dgm:pt modelId="{818ED153-B085-41CE-A123-0CF8B657871D}" type="sibTrans" cxnId="{F07C3480-85DB-4191-9DD8-A2DDF2210B95}">
      <dgm:prSet/>
      <dgm:spPr/>
      <dgm:t>
        <a:bodyPr/>
        <a:lstStyle/>
        <a:p>
          <a:r>
            <a:rPr lang="es-ES" b="1" dirty="0"/>
            <a:t>S2 R. RODRÍGUEZ B.</a:t>
          </a:r>
        </a:p>
      </dgm:t>
    </dgm:pt>
    <dgm:pt modelId="{B08E701F-C552-4FFD-A656-E259865E6BDA}">
      <dgm:prSet/>
      <dgm:spPr/>
      <dgm:t>
        <a:bodyPr/>
        <a:lstStyle/>
        <a:p>
          <a:r>
            <a:rPr lang="es-ES" b="1" dirty="0"/>
            <a:t>SUBCOMBASEVALP</a:t>
          </a:r>
        </a:p>
      </dgm:t>
    </dgm:pt>
    <dgm:pt modelId="{4EBF1ED8-D7CE-45C7-9FC6-70F80D264CCC}" type="parTrans" cxnId="{5A39CEB5-A726-4D01-919E-02E12AF60FB4}">
      <dgm:prSet/>
      <dgm:spPr/>
      <dgm:t>
        <a:bodyPr/>
        <a:lstStyle/>
        <a:p>
          <a:endParaRPr lang="es-ES" b="1"/>
        </a:p>
      </dgm:t>
    </dgm:pt>
    <dgm:pt modelId="{7DC2E8CE-8965-475F-BDFC-4FB7902DEEAC}" type="sibTrans" cxnId="{5A39CEB5-A726-4D01-919E-02E12AF60FB4}">
      <dgm:prSet/>
      <dgm:spPr/>
      <dgm:t>
        <a:bodyPr/>
        <a:lstStyle/>
        <a:p>
          <a:r>
            <a:rPr lang="es-ES" b="1" dirty="0"/>
            <a:t>CF  OM E. DOMÍNGUEZ D.</a:t>
          </a:r>
        </a:p>
      </dgm:t>
    </dgm:pt>
    <dgm:pt modelId="{AD15BCFA-9AD5-4FC7-A6CC-46F2B9CB2082}" type="pres">
      <dgm:prSet presAssocID="{34B2E3F7-ABB1-4049-A4A7-07A5CA192038}" presName="hierChild1" presStyleCnt="0">
        <dgm:presLayoutVars>
          <dgm:orgChart val="1"/>
          <dgm:chPref val="1"/>
          <dgm:dir/>
          <dgm:animOne val="branch"/>
          <dgm:animLvl val="lvl"/>
          <dgm:resizeHandles/>
        </dgm:presLayoutVars>
      </dgm:prSet>
      <dgm:spPr/>
      <dgm:t>
        <a:bodyPr/>
        <a:lstStyle/>
        <a:p>
          <a:endParaRPr lang="es-CL"/>
        </a:p>
      </dgm:t>
    </dgm:pt>
    <dgm:pt modelId="{DEE41068-7A09-4EFD-B41D-3E918DBAFC58}" type="pres">
      <dgm:prSet presAssocID="{FAEEE9BC-A877-4A29-B307-B40E576DFAC7}" presName="hierRoot1" presStyleCnt="0">
        <dgm:presLayoutVars>
          <dgm:hierBranch val="init"/>
        </dgm:presLayoutVars>
      </dgm:prSet>
      <dgm:spPr/>
    </dgm:pt>
    <dgm:pt modelId="{10AEA29F-8169-4034-8136-34AFFF7CDD41}" type="pres">
      <dgm:prSet presAssocID="{FAEEE9BC-A877-4A29-B307-B40E576DFAC7}" presName="rootComposite1" presStyleCnt="0"/>
      <dgm:spPr/>
    </dgm:pt>
    <dgm:pt modelId="{53A0D8D9-A2B5-420C-9426-70BA7E000C10}" type="pres">
      <dgm:prSet presAssocID="{FAEEE9BC-A877-4A29-B307-B40E576DFAC7}" presName="rootText1" presStyleLbl="node0" presStyleIdx="0" presStyleCnt="3" custLinFactX="107641" custLinFactY="-100000" custLinFactNeighborX="200000" custLinFactNeighborY="-197361">
        <dgm:presLayoutVars>
          <dgm:chMax/>
          <dgm:chPref val="3"/>
        </dgm:presLayoutVars>
      </dgm:prSet>
      <dgm:spPr/>
      <dgm:t>
        <a:bodyPr/>
        <a:lstStyle/>
        <a:p>
          <a:endParaRPr lang="es-CL"/>
        </a:p>
      </dgm:t>
    </dgm:pt>
    <dgm:pt modelId="{0129C3D7-1DBA-45AF-9783-FEC873501C30}" type="pres">
      <dgm:prSet presAssocID="{FAEEE9BC-A877-4A29-B307-B40E576DFAC7}" presName="titleText1" presStyleLbl="fgAcc0" presStyleIdx="0" presStyleCnt="3" custScaleY="189043" custLinFactX="126109" custLinFactY="-400000" custLinFactNeighborX="200000" custLinFactNeighborY="-403832">
        <dgm:presLayoutVars>
          <dgm:chMax val="0"/>
          <dgm:chPref val="0"/>
        </dgm:presLayoutVars>
      </dgm:prSet>
      <dgm:spPr/>
      <dgm:t>
        <a:bodyPr/>
        <a:lstStyle/>
        <a:p>
          <a:endParaRPr lang="es-CL"/>
        </a:p>
      </dgm:t>
    </dgm:pt>
    <dgm:pt modelId="{F6CAF144-B5B7-4C8A-9392-1F1BB06ABE9D}" type="pres">
      <dgm:prSet presAssocID="{FAEEE9BC-A877-4A29-B307-B40E576DFAC7}" presName="rootConnector1" presStyleLbl="node1" presStyleIdx="0" presStyleCnt="5"/>
      <dgm:spPr/>
      <dgm:t>
        <a:bodyPr/>
        <a:lstStyle/>
        <a:p>
          <a:endParaRPr lang="es-CL"/>
        </a:p>
      </dgm:t>
    </dgm:pt>
    <dgm:pt modelId="{14837C9C-554E-4EDC-A678-EEFE407120C6}" type="pres">
      <dgm:prSet presAssocID="{FAEEE9BC-A877-4A29-B307-B40E576DFAC7}" presName="hierChild2" presStyleCnt="0"/>
      <dgm:spPr/>
    </dgm:pt>
    <dgm:pt modelId="{38BBB604-F983-46B1-94A8-EBCC1FB8F3E3}" type="pres">
      <dgm:prSet presAssocID="{FAEEE9BC-A877-4A29-B307-B40E576DFAC7}" presName="hierChild3" presStyleCnt="0"/>
      <dgm:spPr/>
    </dgm:pt>
    <dgm:pt modelId="{FA62C0B4-0DC7-4222-ADD5-0C86D9FDE60B}" type="pres">
      <dgm:prSet presAssocID="{B08E701F-C552-4FFD-A656-E259865E6BDA}" presName="hierRoot1" presStyleCnt="0">
        <dgm:presLayoutVars>
          <dgm:hierBranch val="init"/>
        </dgm:presLayoutVars>
      </dgm:prSet>
      <dgm:spPr/>
    </dgm:pt>
    <dgm:pt modelId="{BAB54E05-7986-40B9-8859-F22A64B5E631}" type="pres">
      <dgm:prSet presAssocID="{B08E701F-C552-4FFD-A656-E259865E6BDA}" presName="rootComposite1" presStyleCnt="0"/>
      <dgm:spPr/>
    </dgm:pt>
    <dgm:pt modelId="{41F7689D-AAD4-4BEA-9F99-764577EFA9E8}" type="pres">
      <dgm:prSet presAssocID="{B08E701F-C552-4FFD-A656-E259865E6BDA}" presName="rootText1" presStyleLbl="node0" presStyleIdx="1" presStyleCnt="3" custLinFactX="69851" custLinFactY="-42814" custLinFactNeighborX="100000" custLinFactNeighborY="-100000">
        <dgm:presLayoutVars>
          <dgm:chMax/>
          <dgm:chPref val="3"/>
        </dgm:presLayoutVars>
      </dgm:prSet>
      <dgm:spPr/>
      <dgm:t>
        <a:bodyPr/>
        <a:lstStyle/>
        <a:p>
          <a:endParaRPr lang="es-CL"/>
        </a:p>
      </dgm:t>
    </dgm:pt>
    <dgm:pt modelId="{89E9A0A1-51CA-405B-81F8-4966BFE61D60}" type="pres">
      <dgm:prSet presAssocID="{B08E701F-C552-4FFD-A656-E259865E6BDA}" presName="titleText1" presStyleLbl="fgAcc0" presStyleIdx="1" presStyleCnt="3" custScaleX="151550" custScaleY="165413" custLinFactX="75049" custLinFactY="-200000" custLinFactNeighborX="100000" custLinFactNeighborY="-201221">
        <dgm:presLayoutVars>
          <dgm:chMax val="0"/>
          <dgm:chPref val="0"/>
        </dgm:presLayoutVars>
      </dgm:prSet>
      <dgm:spPr/>
      <dgm:t>
        <a:bodyPr/>
        <a:lstStyle/>
        <a:p>
          <a:endParaRPr lang="es-CL"/>
        </a:p>
      </dgm:t>
    </dgm:pt>
    <dgm:pt modelId="{7CE03F2B-1473-4054-AC55-942B5F6D6C9D}" type="pres">
      <dgm:prSet presAssocID="{B08E701F-C552-4FFD-A656-E259865E6BDA}" presName="rootConnector1" presStyleLbl="node1" presStyleIdx="0" presStyleCnt="5"/>
      <dgm:spPr/>
      <dgm:t>
        <a:bodyPr/>
        <a:lstStyle/>
        <a:p>
          <a:endParaRPr lang="es-CL"/>
        </a:p>
      </dgm:t>
    </dgm:pt>
    <dgm:pt modelId="{8FD0155A-D36C-4174-8B21-85E443EF3183}" type="pres">
      <dgm:prSet presAssocID="{B08E701F-C552-4FFD-A656-E259865E6BDA}" presName="hierChild2" presStyleCnt="0"/>
      <dgm:spPr/>
    </dgm:pt>
    <dgm:pt modelId="{BF66A2CE-AF04-497C-9400-D334B3FE5B59}" type="pres">
      <dgm:prSet presAssocID="{B08E701F-C552-4FFD-A656-E259865E6BDA}" presName="hierChild3" presStyleCnt="0"/>
      <dgm:spPr/>
    </dgm:pt>
    <dgm:pt modelId="{416ADD44-96C8-44E2-9398-DDC3DF62D5F8}" type="pres">
      <dgm:prSet presAssocID="{FD9E04A2-C7D9-4E40-B573-F6860AC38F7D}" presName="hierRoot1" presStyleCnt="0">
        <dgm:presLayoutVars>
          <dgm:hierBranch val="init"/>
        </dgm:presLayoutVars>
      </dgm:prSet>
      <dgm:spPr/>
    </dgm:pt>
    <dgm:pt modelId="{1EAE64CE-B780-4833-B714-10708B8273DF}" type="pres">
      <dgm:prSet presAssocID="{FD9E04A2-C7D9-4E40-B573-F6860AC38F7D}" presName="rootComposite1" presStyleCnt="0"/>
      <dgm:spPr/>
    </dgm:pt>
    <dgm:pt modelId="{F48EB8FD-E6FF-48EF-AAFE-FFF357DBC7AA}" type="pres">
      <dgm:prSet presAssocID="{FD9E04A2-C7D9-4E40-B573-F6860AC38F7D}" presName="rootText1" presStyleLbl="node0" presStyleIdx="2" presStyleCnt="3" custLinFactNeighborX="12112">
        <dgm:presLayoutVars>
          <dgm:chMax/>
          <dgm:chPref val="3"/>
        </dgm:presLayoutVars>
      </dgm:prSet>
      <dgm:spPr/>
      <dgm:t>
        <a:bodyPr/>
        <a:lstStyle/>
        <a:p>
          <a:endParaRPr lang="es-CL"/>
        </a:p>
      </dgm:t>
    </dgm:pt>
    <dgm:pt modelId="{715ED1F5-8D08-4EDD-9C3D-334671BC0F66}" type="pres">
      <dgm:prSet presAssocID="{FD9E04A2-C7D9-4E40-B573-F6860AC38F7D}" presName="titleText1" presStyleLbl="fgAcc0" presStyleIdx="2" presStyleCnt="3" custScaleX="143018" custScaleY="154358">
        <dgm:presLayoutVars>
          <dgm:chMax val="0"/>
          <dgm:chPref val="0"/>
        </dgm:presLayoutVars>
      </dgm:prSet>
      <dgm:spPr/>
      <dgm:t>
        <a:bodyPr/>
        <a:lstStyle/>
        <a:p>
          <a:endParaRPr lang="es-CL"/>
        </a:p>
      </dgm:t>
    </dgm:pt>
    <dgm:pt modelId="{DB5268D3-C05A-4C5B-969C-DEEE004985D8}" type="pres">
      <dgm:prSet presAssocID="{FD9E04A2-C7D9-4E40-B573-F6860AC38F7D}" presName="rootConnector1" presStyleLbl="node1" presStyleIdx="0" presStyleCnt="5"/>
      <dgm:spPr/>
      <dgm:t>
        <a:bodyPr/>
        <a:lstStyle/>
        <a:p>
          <a:endParaRPr lang="es-CL"/>
        </a:p>
      </dgm:t>
    </dgm:pt>
    <dgm:pt modelId="{53632B47-DF69-4606-A44F-8E19C885020D}" type="pres">
      <dgm:prSet presAssocID="{FD9E04A2-C7D9-4E40-B573-F6860AC38F7D}" presName="hierChild2" presStyleCnt="0"/>
      <dgm:spPr/>
    </dgm:pt>
    <dgm:pt modelId="{96690D9B-5340-4F22-BCC1-ADA4E575BCA1}" type="pres">
      <dgm:prSet presAssocID="{272FDFBF-E447-49BA-9A9A-B015899643AA}" presName="Name37" presStyleLbl="parChTrans1D2" presStyleIdx="0" presStyleCnt="5"/>
      <dgm:spPr/>
      <dgm:t>
        <a:bodyPr/>
        <a:lstStyle/>
        <a:p>
          <a:endParaRPr lang="es-CL"/>
        </a:p>
      </dgm:t>
    </dgm:pt>
    <dgm:pt modelId="{7E278051-795D-4369-9DE8-42776883C15B}" type="pres">
      <dgm:prSet presAssocID="{323FCC7B-1BCB-40A2-BB90-C4FF5BF22932}" presName="hierRoot2" presStyleCnt="0">
        <dgm:presLayoutVars>
          <dgm:hierBranch val="init"/>
        </dgm:presLayoutVars>
      </dgm:prSet>
      <dgm:spPr/>
    </dgm:pt>
    <dgm:pt modelId="{E8A6495C-E8F5-46B5-8772-803AFFC8DF49}" type="pres">
      <dgm:prSet presAssocID="{323FCC7B-1BCB-40A2-BB90-C4FF5BF22932}" presName="rootComposite" presStyleCnt="0"/>
      <dgm:spPr/>
    </dgm:pt>
    <dgm:pt modelId="{C5941E2D-D34E-4114-899E-4311285EDED0}" type="pres">
      <dgm:prSet presAssocID="{323FCC7B-1BCB-40A2-BB90-C4FF5BF22932}" presName="rootText" presStyleLbl="node1" presStyleIdx="0" presStyleCnt="5" custScaleX="109959">
        <dgm:presLayoutVars>
          <dgm:chMax/>
          <dgm:chPref val="3"/>
        </dgm:presLayoutVars>
      </dgm:prSet>
      <dgm:spPr/>
      <dgm:t>
        <a:bodyPr/>
        <a:lstStyle/>
        <a:p>
          <a:endParaRPr lang="es-CL"/>
        </a:p>
      </dgm:t>
    </dgm:pt>
    <dgm:pt modelId="{82E2CA47-C015-47CC-910B-7147712CB5B9}" type="pres">
      <dgm:prSet presAssocID="{323FCC7B-1BCB-40A2-BB90-C4FF5BF22932}" presName="titleText2" presStyleLbl="fgAcc1" presStyleIdx="0" presStyleCnt="5">
        <dgm:presLayoutVars>
          <dgm:chMax val="0"/>
          <dgm:chPref val="0"/>
        </dgm:presLayoutVars>
      </dgm:prSet>
      <dgm:spPr/>
      <dgm:t>
        <a:bodyPr/>
        <a:lstStyle/>
        <a:p>
          <a:endParaRPr lang="es-CL"/>
        </a:p>
      </dgm:t>
    </dgm:pt>
    <dgm:pt modelId="{7A9A871F-2722-4C23-8803-81F26690EFAD}" type="pres">
      <dgm:prSet presAssocID="{323FCC7B-1BCB-40A2-BB90-C4FF5BF22932}" presName="rootConnector" presStyleLbl="node2" presStyleIdx="0" presStyleCnt="0"/>
      <dgm:spPr/>
      <dgm:t>
        <a:bodyPr/>
        <a:lstStyle/>
        <a:p>
          <a:endParaRPr lang="es-CL"/>
        </a:p>
      </dgm:t>
    </dgm:pt>
    <dgm:pt modelId="{5966CE38-1184-477D-9F89-723BC18A63B9}" type="pres">
      <dgm:prSet presAssocID="{323FCC7B-1BCB-40A2-BB90-C4FF5BF22932}" presName="hierChild4" presStyleCnt="0"/>
      <dgm:spPr/>
    </dgm:pt>
    <dgm:pt modelId="{9E35600D-98D2-43D9-9841-CEAC87DFC45A}" type="pres">
      <dgm:prSet presAssocID="{323FCC7B-1BCB-40A2-BB90-C4FF5BF22932}" presName="hierChild5" presStyleCnt="0"/>
      <dgm:spPr/>
    </dgm:pt>
    <dgm:pt modelId="{611F4838-D0F6-4F7A-A105-9D1CAA9DDD68}" type="pres">
      <dgm:prSet presAssocID="{FF241A28-F479-4E6A-8780-8463BCB910B3}" presName="Name37" presStyleLbl="parChTrans1D2" presStyleIdx="1" presStyleCnt="5"/>
      <dgm:spPr/>
      <dgm:t>
        <a:bodyPr/>
        <a:lstStyle/>
        <a:p>
          <a:endParaRPr lang="es-CL"/>
        </a:p>
      </dgm:t>
    </dgm:pt>
    <dgm:pt modelId="{792339A7-0B93-4DB1-95EF-308A41471D8D}" type="pres">
      <dgm:prSet presAssocID="{8A4ED42C-A264-435E-AC00-168414A403EC}" presName="hierRoot2" presStyleCnt="0">
        <dgm:presLayoutVars>
          <dgm:hierBranch val="init"/>
        </dgm:presLayoutVars>
      </dgm:prSet>
      <dgm:spPr/>
    </dgm:pt>
    <dgm:pt modelId="{CD1C762E-8292-404B-9DC7-2B6811D7CDD6}" type="pres">
      <dgm:prSet presAssocID="{8A4ED42C-A264-435E-AC00-168414A403EC}" presName="rootComposite" presStyleCnt="0"/>
      <dgm:spPr/>
    </dgm:pt>
    <dgm:pt modelId="{740C0779-E737-4D2F-937B-A5850C2B8D80}" type="pres">
      <dgm:prSet presAssocID="{8A4ED42C-A264-435E-AC00-168414A403EC}" presName="rootText" presStyleLbl="node1" presStyleIdx="1" presStyleCnt="5">
        <dgm:presLayoutVars>
          <dgm:chMax/>
          <dgm:chPref val="3"/>
        </dgm:presLayoutVars>
      </dgm:prSet>
      <dgm:spPr/>
      <dgm:t>
        <a:bodyPr/>
        <a:lstStyle/>
        <a:p>
          <a:endParaRPr lang="es-CL"/>
        </a:p>
      </dgm:t>
    </dgm:pt>
    <dgm:pt modelId="{8A95EAC2-15BD-4231-A5BF-D2B104B3DA3B}" type="pres">
      <dgm:prSet presAssocID="{8A4ED42C-A264-435E-AC00-168414A403EC}" presName="titleText2" presStyleLbl="fgAcc1" presStyleIdx="1" presStyleCnt="5">
        <dgm:presLayoutVars>
          <dgm:chMax val="0"/>
          <dgm:chPref val="0"/>
        </dgm:presLayoutVars>
      </dgm:prSet>
      <dgm:spPr/>
      <dgm:t>
        <a:bodyPr/>
        <a:lstStyle/>
        <a:p>
          <a:endParaRPr lang="es-CL"/>
        </a:p>
      </dgm:t>
    </dgm:pt>
    <dgm:pt modelId="{2FC05B08-9F8C-491C-89F3-150F235BFD4E}" type="pres">
      <dgm:prSet presAssocID="{8A4ED42C-A264-435E-AC00-168414A403EC}" presName="rootConnector" presStyleLbl="node2" presStyleIdx="0" presStyleCnt="0"/>
      <dgm:spPr/>
      <dgm:t>
        <a:bodyPr/>
        <a:lstStyle/>
        <a:p>
          <a:endParaRPr lang="es-CL"/>
        </a:p>
      </dgm:t>
    </dgm:pt>
    <dgm:pt modelId="{27A0C508-43C2-4139-A0DB-94036E6A4E0C}" type="pres">
      <dgm:prSet presAssocID="{8A4ED42C-A264-435E-AC00-168414A403EC}" presName="hierChild4" presStyleCnt="0"/>
      <dgm:spPr/>
    </dgm:pt>
    <dgm:pt modelId="{30237C24-0E42-43EB-B541-557436447680}" type="pres">
      <dgm:prSet presAssocID="{8A4ED42C-A264-435E-AC00-168414A403EC}" presName="hierChild5" presStyleCnt="0"/>
      <dgm:spPr/>
    </dgm:pt>
    <dgm:pt modelId="{76FDFE92-AD05-481B-9B76-534CD590359A}" type="pres">
      <dgm:prSet presAssocID="{95B48B31-1A40-4888-8319-7EFDB3E598D4}" presName="Name37" presStyleLbl="parChTrans1D2" presStyleIdx="2" presStyleCnt="5"/>
      <dgm:spPr/>
      <dgm:t>
        <a:bodyPr/>
        <a:lstStyle/>
        <a:p>
          <a:endParaRPr lang="es-CL"/>
        </a:p>
      </dgm:t>
    </dgm:pt>
    <dgm:pt modelId="{D505AE1B-FAE1-44E2-8AA5-9230622E66C2}" type="pres">
      <dgm:prSet presAssocID="{9B274436-D2A2-49AF-BD8F-9BE606102812}" presName="hierRoot2" presStyleCnt="0">
        <dgm:presLayoutVars>
          <dgm:hierBranch val="init"/>
        </dgm:presLayoutVars>
      </dgm:prSet>
      <dgm:spPr/>
    </dgm:pt>
    <dgm:pt modelId="{5CE9007A-F425-402A-A8DE-DD81862E075F}" type="pres">
      <dgm:prSet presAssocID="{9B274436-D2A2-49AF-BD8F-9BE606102812}" presName="rootComposite" presStyleCnt="0"/>
      <dgm:spPr/>
    </dgm:pt>
    <dgm:pt modelId="{B17D953D-C593-4123-9A78-7DD8F7517D13}" type="pres">
      <dgm:prSet presAssocID="{9B274436-D2A2-49AF-BD8F-9BE606102812}" presName="rootText" presStyleLbl="node1" presStyleIdx="2" presStyleCnt="5">
        <dgm:presLayoutVars>
          <dgm:chMax/>
          <dgm:chPref val="3"/>
        </dgm:presLayoutVars>
      </dgm:prSet>
      <dgm:spPr/>
      <dgm:t>
        <a:bodyPr/>
        <a:lstStyle/>
        <a:p>
          <a:endParaRPr lang="es-CL"/>
        </a:p>
      </dgm:t>
    </dgm:pt>
    <dgm:pt modelId="{C24FBD90-38B8-43C8-BAD2-DC0DDD179D0D}" type="pres">
      <dgm:prSet presAssocID="{9B274436-D2A2-49AF-BD8F-9BE606102812}" presName="titleText2" presStyleLbl="fgAcc1" presStyleIdx="2" presStyleCnt="5">
        <dgm:presLayoutVars>
          <dgm:chMax val="0"/>
          <dgm:chPref val="0"/>
        </dgm:presLayoutVars>
      </dgm:prSet>
      <dgm:spPr/>
      <dgm:t>
        <a:bodyPr/>
        <a:lstStyle/>
        <a:p>
          <a:endParaRPr lang="es-CL"/>
        </a:p>
      </dgm:t>
    </dgm:pt>
    <dgm:pt modelId="{7E79D77D-641B-4F80-A00D-BF5A69596BC5}" type="pres">
      <dgm:prSet presAssocID="{9B274436-D2A2-49AF-BD8F-9BE606102812}" presName="rootConnector" presStyleLbl="node2" presStyleIdx="0" presStyleCnt="0"/>
      <dgm:spPr/>
      <dgm:t>
        <a:bodyPr/>
        <a:lstStyle/>
        <a:p>
          <a:endParaRPr lang="es-CL"/>
        </a:p>
      </dgm:t>
    </dgm:pt>
    <dgm:pt modelId="{24BE6AF8-3A59-46D9-B402-5BF4E8BE9896}" type="pres">
      <dgm:prSet presAssocID="{9B274436-D2A2-49AF-BD8F-9BE606102812}" presName="hierChild4" presStyleCnt="0"/>
      <dgm:spPr/>
    </dgm:pt>
    <dgm:pt modelId="{3A2C8D75-6C2F-48F2-9F7C-C6C698F90166}" type="pres">
      <dgm:prSet presAssocID="{9B274436-D2A2-49AF-BD8F-9BE606102812}" presName="hierChild5" presStyleCnt="0"/>
      <dgm:spPr/>
    </dgm:pt>
    <dgm:pt modelId="{EF3189A4-0429-48DF-BC9C-627E30A1E15B}" type="pres">
      <dgm:prSet presAssocID="{9D50B742-BE92-4BAF-8507-DCB628B32A1F}" presName="Name37" presStyleLbl="parChTrans1D2" presStyleIdx="3" presStyleCnt="5"/>
      <dgm:spPr/>
      <dgm:t>
        <a:bodyPr/>
        <a:lstStyle/>
        <a:p>
          <a:endParaRPr lang="es-CL"/>
        </a:p>
      </dgm:t>
    </dgm:pt>
    <dgm:pt modelId="{BA226C5F-69D7-44BB-B814-42BF23DD04BC}" type="pres">
      <dgm:prSet presAssocID="{650A405E-4685-4AA5-A418-7868B419286E}" presName="hierRoot2" presStyleCnt="0">
        <dgm:presLayoutVars>
          <dgm:hierBranch val="init"/>
        </dgm:presLayoutVars>
      </dgm:prSet>
      <dgm:spPr/>
    </dgm:pt>
    <dgm:pt modelId="{F3763B90-7DEF-479A-9860-EF0CDE1B7AF5}" type="pres">
      <dgm:prSet presAssocID="{650A405E-4685-4AA5-A418-7868B419286E}" presName="rootComposite" presStyleCnt="0"/>
      <dgm:spPr/>
    </dgm:pt>
    <dgm:pt modelId="{75DB1F60-1081-4A1D-B344-21449362E037}" type="pres">
      <dgm:prSet presAssocID="{650A405E-4685-4AA5-A418-7868B419286E}" presName="rootText" presStyleLbl="node1" presStyleIdx="3" presStyleCnt="5" custLinFactNeighborX="1838" custLinFactNeighborY="-1184">
        <dgm:presLayoutVars>
          <dgm:chMax/>
          <dgm:chPref val="3"/>
        </dgm:presLayoutVars>
      </dgm:prSet>
      <dgm:spPr/>
      <dgm:t>
        <a:bodyPr/>
        <a:lstStyle/>
        <a:p>
          <a:endParaRPr lang="es-CL"/>
        </a:p>
      </dgm:t>
    </dgm:pt>
    <dgm:pt modelId="{E036F51A-1F16-4090-BF51-C55BAE574F71}" type="pres">
      <dgm:prSet presAssocID="{650A405E-4685-4AA5-A418-7868B419286E}" presName="titleText2" presStyleLbl="fgAcc1" presStyleIdx="3" presStyleCnt="5">
        <dgm:presLayoutVars>
          <dgm:chMax val="0"/>
          <dgm:chPref val="0"/>
        </dgm:presLayoutVars>
      </dgm:prSet>
      <dgm:spPr/>
      <dgm:t>
        <a:bodyPr/>
        <a:lstStyle/>
        <a:p>
          <a:endParaRPr lang="es-CL"/>
        </a:p>
      </dgm:t>
    </dgm:pt>
    <dgm:pt modelId="{FF09B97C-7B06-4037-BA4E-492A40D74A78}" type="pres">
      <dgm:prSet presAssocID="{650A405E-4685-4AA5-A418-7868B419286E}" presName="rootConnector" presStyleLbl="node2" presStyleIdx="0" presStyleCnt="0"/>
      <dgm:spPr/>
      <dgm:t>
        <a:bodyPr/>
        <a:lstStyle/>
        <a:p>
          <a:endParaRPr lang="es-CL"/>
        </a:p>
      </dgm:t>
    </dgm:pt>
    <dgm:pt modelId="{1006E2AF-BE00-4368-9577-E9A560B6DF30}" type="pres">
      <dgm:prSet presAssocID="{650A405E-4685-4AA5-A418-7868B419286E}" presName="hierChild4" presStyleCnt="0"/>
      <dgm:spPr/>
    </dgm:pt>
    <dgm:pt modelId="{436EEE16-924E-464E-BD8C-A35A83F9306D}" type="pres">
      <dgm:prSet presAssocID="{650A405E-4685-4AA5-A418-7868B419286E}" presName="hierChild5" presStyleCnt="0"/>
      <dgm:spPr/>
    </dgm:pt>
    <dgm:pt modelId="{9507635E-8B06-4D55-8580-1D9BF0D56680}" type="pres">
      <dgm:prSet presAssocID="{C4F7986E-FD81-4B43-A15E-4545F9EA0721}" presName="Name37" presStyleLbl="parChTrans1D2" presStyleIdx="4" presStyleCnt="5"/>
      <dgm:spPr/>
      <dgm:t>
        <a:bodyPr/>
        <a:lstStyle/>
        <a:p>
          <a:endParaRPr lang="es-CL"/>
        </a:p>
      </dgm:t>
    </dgm:pt>
    <dgm:pt modelId="{B86C72B0-20B9-4C94-B8BA-CB7ABF6D7CED}" type="pres">
      <dgm:prSet presAssocID="{B62B38F6-E5A1-4AA0-A12B-824BB8D1B56C}" presName="hierRoot2" presStyleCnt="0">
        <dgm:presLayoutVars>
          <dgm:hierBranch val="init"/>
        </dgm:presLayoutVars>
      </dgm:prSet>
      <dgm:spPr/>
    </dgm:pt>
    <dgm:pt modelId="{B0C12573-1741-42D3-9380-82C22D561A3F}" type="pres">
      <dgm:prSet presAssocID="{B62B38F6-E5A1-4AA0-A12B-824BB8D1B56C}" presName="rootComposite" presStyleCnt="0"/>
      <dgm:spPr/>
    </dgm:pt>
    <dgm:pt modelId="{AB6651E7-A372-4D91-A006-D21771FA9670}" type="pres">
      <dgm:prSet presAssocID="{B62B38F6-E5A1-4AA0-A12B-824BB8D1B56C}" presName="rootText" presStyleLbl="node1" presStyleIdx="4" presStyleCnt="5">
        <dgm:presLayoutVars>
          <dgm:chMax/>
          <dgm:chPref val="3"/>
        </dgm:presLayoutVars>
      </dgm:prSet>
      <dgm:spPr/>
      <dgm:t>
        <a:bodyPr/>
        <a:lstStyle/>
        <a:p>
          <a:endParaRPr lang="es-CL"/>
        </a:p>
      </dgm:t>
    </dgm:pt>
    <dgm:pt modelId="{37F7311A-7472-43DB-92C1-128F5A7531A1}" type="pres">
      <dgm:prSet presAssocID="{B62B38F6-E5A1-4AA0-A12B-824BB8D1B56C}" presName="titleText2" presStyleLbl="fgAcc1" presStyleIdx="4" presStyleCnt="5">
        <dgm:presLayoutVars>
          <dgm:chMax val="0"/>
          <dgm:chPref val="0"/>
        </dgm:presLayoutVars>
      </dgm:prSet>
      <dgm:spPr/>
      <dgm:t>
        <a:bodyPr/>
        <a:lstStyle/>
        <a:p>
          <a:endParaRPr lang="es-CL"/>
        </a:p>
      </dgm:t>
    </dgm:pt>
    <dgm:pt modelId="{CD7C2B9A-AA00-4D79-B054-EDA5F6DF3F59}" type="pres">
      <dgm:prSet presAssocID="{B62B38F6-E5A1-4AA0-A12B-824BB8D1B56C}" presName="rootConnector" presStyleLbl="node2" presStyleIdx="0" presStyleCnt="0"/>
      <dgm:spPr/>
      <dgm:t>
        <a:bodyPr/>
        <a:lstStyle/>
        <a:p>
          <a:endParaRPr lang="es-CL"/>
        </a:p>
      </dgm:t>
    </dgm:pt>
    <dgm:pt modelId="{42ADE957-CE11-4B21-8B90-5DC528B2A6B8}" type="pres">
      <dgm:prSet presAssocID="{B62B38F6-E5A1-4AA0-A12B-824BB8D1B56C}" presName="hierChild4" presStyleCnt="0"/>
      <dgm:spPr/>
    </dgm:pt>
    <dgm:pt modelId="{4DB828C7-98F3-4FE3-A4D0-54835084A123}" type="pres">
      <dgm:prSet presAssocID="{B62B38F6-E5A1-4AA0-A12B-824BB8D1B56C}" presName="hierChild5" presStyleCnt="0"/>
      <dgm:spPr/>
    </dgm:pt>
    <dgm:pt modelId="{A743D79C-9F3F-4E72-97E5-9D3326557D0D}" type="pres">
      <dgm:prSet presAssocID="{FD9E04A2-C7D9-4E40-B573-F6860AC38F7D}" presName="hierChild3" presStyleCnt="0"/>
      <dgm:spPr/>
    </dgm:pt>
  </dgm:ptLst>
  <dgm:cxnLst>
    <dgm:cxn modelId="{FFB2B2BA-6E6B-47DF-AE5D-15FF0EACC912}" type="presOf" srcId="{8A4ED42C-A264-435E-AC00-168414A403EC}" destId="{2FC05B08-9F8C-491C-89F3-150F235BFD4E}" srcOrd="1" destOrd="0" presId="urn:microsoft.com/office/officeart/2008/layout/NameandTitleOrganizationalChart"/>
    <dgm:cxn modelId="{1E3C820E-F563-4C86-84C1-68035A96A556}" type="presOf" srcId="{34B2E3F7-ABB1-4049-A4A7-07A5CA192038}" destId="{AD15BCFA-9AD5-4FC7-A6CC-46F2B9CB2082}" srcOrd="0" destOrd="0" presId="urn:microsoft.com/office/officeart/2008/layout/NameandTitleOrganizationalChart"/>
    <dgm:cxn modelId="{15480080-08EF-4FA1-9F58-844C30872632}" type="presOf" srcId="{FD9E04A2-C7D9-4E40-B573-F6860AC38F7D}" destId="{F48EB8FD-E6FF-48EF-AAFE-FFF357DBC7AA}" srcOrd="0" destOrd="0" presId="urn:microsoft.com/office/officeart/2008/layout/NameandTitleOrganizationalChart"/>
    <dgm:cxn modelId="{E5D89350-ECA2-45FA-98FD-678167900F72}" srcId="{FD9E04A2-C7D9-4E40-B573-F6860AC38F7D}" destId="{8A4ED42C-A264-435E-AC00-168414A403EC}" srcOrd="1" destOrd="0" parTransId="{FF241A28-F479-4E6A-8780-8463BCB910B3}" sibTransId="{2C66F20D-7F5B-42AA-8753-5A233506745D}"/>
    <dgm:cxn modelId="{4B4E4321-6317-4D6C-A6D9-F8B579F0C14F}" type="presOf" srcId="{B62B38F6-E5A1-4AA0-A12B-824BB8D1B56C}" destId="{AB6651E7-A372-4D91-A006-D21771FA9670}" srcOrd="0" destOrd="0" presId="urn:microsoft.com/office/officeart/2008/layout/NameandTitleOrganizationalChart"/>
    <dgm:cxn modelId="{D9C32637-E3B3-4837-ABA2-BC012ACC56E4}" type="presOf" srcId="{95B48B31-1A40-4888-8319-7EFDB3E598D4}" destId="{76FDFE92-AD05-481B-9B76-534CD590359A}" srcOrd="0" destOrd="0" presId="urn:microsoft.com/office/officeart/2008/layout/NameandTitleOrganizationalChart"/>
    <dgm:cxn modelId="{323AED09-FCA4-439C-AE9E-4637AE9BC169}" type="presOf" srcId="{FD9E04A2-C7D9-4E40-B573-F6860AC38F7D}" destId="{DB5268D3-C05A-4C5B-969C-DEEE004985D8}" srcOrd="1" destOrd="0" presId="urn:microsoft.com/office/officeart/2008/layout/NameandTitleOrganizationalChart"/>
    <dgm:cxn modelId="{3BA295CF-B063-4DF0-B4F9-F3F480F07F2B}" type="presOf" srcId="{818ED153-B085-41CE-A123-0CF8B657871D}" destId="{37F7311A-7472-43DB-92C1-128F5A7531A1}" srcOrd="0" destOrd="0" presId="urn:microsoft.com/office/officeart/2008/layout/NameandTitleOrganizationalChart"/>
    <dgm:cxn modelId="{37742B31-65BA-4157-B2BE-258F70EA5BBF}" type="presOf" srcId="{8A4ED42C-A264-435E-AC00-168414A403EC}" destId="{740C0779-E737-4D2F-937B-A5850C2B8D80}" srcOrd="0" destOrd="0" presId="urn:microsoft.com/office/officeart/2008/layout/NameandTitleOrganizationalChart"/>
    <dgm:cxn modelId="{65CA28C6-EE2E-41CF-9309-1D9F0738976D}" type="presOf" srcId="{2C66F20D-7F5B-42AA-8753-5A233506745D}" destId="{8A95EAC2-15BD-4231-A5BF-D2B104B3DA3B}" srcOrd="0" destOrd="0" presId="urn:microsoft.com/office/officeart/2008/layout/NameandTitleOrganizationalChart"/>
    <dgm:cxn modelId="{F49E51EF-7049-4F86-BF0E-AE9D9E5B180E}" type="presOf" srcId="{272FDFBF-E447-49BA-9A9A-B015899643AA}" destId="{96690D9B-5340-4F22-BCC1-ADA4E575BCA1}" srcOrd="0" destOrd="0" presId="urn:microsoft.com/office/officeart/2008/layout/NameandTitleOrganizationalChart"/>
    <dgm:cxn modelId="{ACB23CA2-A2CD-46DC-8C60-EA6E34C99E2A}" type="presOf" srcId="{9B274436-D2A2-49AF-BD8F-9BE606102812}" destId="{B17D953D-C593-4123-9A78-7DD8F7517D13}" srcOrd="0" destOrd="0" presId="urn:microsoft.com/office/officeart/2008/layout/NameandTitleOrganizationalChart"/>
    <dgm:cxn modelId="{5A39CEB5-A726-4D01-919E-02E12AF60FB4}" srcId="{34B2E3F7-ABB1-4049-A4A7-07A5CA192038}" destId="{B08E701F-C552-4FFD-A656-E259865E6BDA}" srcOrd="1" destOrd="0" parTransId="{4EBF1ED8-D7CE-45C7-9FC6-70F80D264CCC}" sibTransId="{7DC2E8CE-8965-475F-BDFC-4FB7902DEEAC}"/>
    <dgm:cxn modelId="{02F614D8-F0DE-404F-9F9B-B659781AFF07}" type="presOf" srcId="{6D6683D9-4754-442C-AC7A-5F5F16466789}" destId="{E036F51A-1F16-4090-BF51-C55BAE574F71}" srcOrd="0" destOrd="0" presId="urn:microsoft.com/office/officeart/2008/layout/NameandTitleOrganizationalChart"/>
    <dgm:cxn modelId="{EDDD8117-3608-4201-A6BD-441E8342FDDB}" type="presOf" srcId="{B08E701F-C552-4FFD-A656-E259865E6BDA}" destId="{41F7689D-AAD4-4BEA-9F99-764577EFA9E8}" srcOrd="0" destOrd="0" presId="urn:microsoft.com/office/officeart/2008/layout/NameandTitleOrganizationalChart"/>
    <dgm:cxn modelId="{AD2C42CC-A350-4B0E-B036-B2454486394F}" type="presOf" srcId="{C4F7986E-FD81-4B43-A15E-4545F9EA0721}" destId="{9507635E-8B06-4D55-8580-1D9BF0D56680}" srcOrd="0" destOrd="0" presId="urn:microsoft.com/office/officeart/2008/layout/NameandTitleOrganizationalChart"/>
    <dgm:cxn modelId="{F07C3480-85DB-4191-9DD8-A2DDF2210B95}" srcId="{FD9E04A2-C7D9-4E40-B573-F6860AC38F7D}" destId="{B62B38F6-E5A1-4AA0-A12B-824BB8D1B56C}" srcOrd="4" destOrd="0" parTransId="{C4F7986E-FD81-4B43-A15E-4545F9EA0721}" sibTransId="{818ED153-B085-41CE-A123-0CF8B657871D}"/>
    <dgm:cxn modelId="{9E426E32-E84F-4149-9282-30C72DFF5CC7}" type="presOf" srcId="{45AED2E6-0BDA-4567-B97F-A74640F7E7DB}" destId="{C24FBD90-38B8-43C8-BAD2-DC0DDD179D0D}" srcOrd="0" destOrd="0" presId="urn:microsoft.com/office/officeart/2008/layout/NameandTitleOrganizationalChart"/>
    <dgm:cxn modelId="{722859E4-2445-4C1D-B170-BA1ED8F386BF}" type="presOf" srcId="{7DC2E8CE-8965-475F-BDFC-4FB7902DEEAC}" destId="{89E9A0A1-51CA-405B-81F8-4966BFE61D60}" srcOrd="0" destOrd="0" presId="urn:microsoft.com/office/officeart/2008/layout/NameandTitleOrganizationalChart"/>
    <dgm:cxn modelId="{28598778-B3F4-4706-94CC-76006DD1FC8A}" type="presOf" srcId="{FF241A28-F479-4E6A-8780-8463BCB910B3}" destId="{611F4838-D0F6-4F7A-A105-9D1CAA9DDD68}" srcOrd="0" destOrd="0" presId="urn:microsoft.com/office/officeart/2008/layout/NameandTitleOrganizationalChart"/>
    <dgm:cxn modelId="{95DF34B1-4463-494E-9A57-DA79B75CBAD9}" type="presOf" srcId="{9C9F9806-B3A0-4B26-BAD0-9D33583D766B}" destId="{0129C3D7-1DBA-45AF-9783-FEC873501C30}" srcOrd="0" destOrd="0" presId="urn:microsoft.com/office/officeart/2008/layout/NameandTitleOrganizationalChart"/>
    <dgm:cxn modelId="{66A6DB1A-02BF-4E8C-9EEB-FA82D801CC20}" srcId="{34B2E3F7-ABB1-4049-A4A7-07A5CA192038}" destId="{FAEEE9BC-A877-4A29-B307-B40E576DFAC7}" srcOrd="0" destOrd="0" parTransId="{27FE2FB2-15A4-4FA4-9229-4C8C4DCF1BBE}" sibTransId="{9C9F9806-B3A0-4B26-BAD0-9D33583D766B}"/>
    <dgm:cxn modelId="{E6E85BC8-5D41-474C-A466-23F7701EE9E7}" type="presOf" srcId="{C02215CC-D75F-4868-AA1B-7080BA585DDF}" destId="{715ED1F5-8D08-4EDD-9C3D-334671BC0F66}" srcOrd="0" destOrd="0" presId="urn:microsoft.com/office/officeart/2008/layout/NameandTitleOrganizationalChart"/>
    <dgm:cxn modelId="{B7E23F25-D556-428E-A028-5B7BA0CAC3AD}" type="presOf" srcId="{4C814734-D0BB-479C-BA43-1F35493E14A4}" destId="{82E2CA47-C015-47CC-910B-7147712CB5B9}" srcOrd="0" destOrd="0" presId="urn:microsoft.com/office/officeart/2008/layout/NameandTitleOrganizationalChart"/>
    <dgm:cxn modelId="{FBC9263F-8ADD-47E2-A9AF-2C9B39B5A11D}" srcId="{FD9E04A2-C7D9-4E40-B573-F6860AC38F7D}" destId="{323FCC7B-1BCB-40A2-BB90-C4FF5BF22932}" srcOrd="0" destOrd="0" parTransId="{272FDFBF-E447-49BA-9A9A-B015899643AA}" sibTransId="{4C814734-D0BB-479C-BA43-1F35493E14A4}"/>
    <dgm:cxn modelId="{3467BAF2-9DD7-4736-B10C-9DDC7DC73735}" type="presOf" srcId="{650A405E-4685-4AA5-A418-7868B419286E}" destId="{FF09B97C-7B06-4037-BA4E-492A40D74A78}" srcOrd="1" destOrd="0" presId="urn:microsoft.com/office/officeart/2008/layout/NameandTitleOrganizationalChart"/>
    <dgm:cxn modelId="{BE4C20B3-9A24-4BE3-B690-722424972E39}" srcId="{FD9E04A2-C7D9-4E40-B573-F6860AC38F7D}" destId="{650A405E-4685-4AA5-A418-7868B419286E}" srcOrd="3" destOrd="0" parTransId="{9D50B742-BE92-4BAF-8507-DCB628B32A1F}" sibTransId="{6D6683D9-4754-442C-AC7A-5F5F16466789}"/>
    <dgm:cxn modelId="{C37730E9-292E-4469-917C-AD57A1D36DB0}" srcId="{FD9E04A2-C7D9-4E40-B573-F6860AC38F7D}" destId="{9B274436-D2A2-49AF-BD8F-9BE606102812}" srcOrd="2" destOrd="0" parTransId="{95B48B31-1A40-4888-8319-7EFDB3E598D4}" sibTransId="{45AED2E6-0BDA-4567-B97F-A74640F7E7DB}"/>
    <dgm:cxn modelId="{FC3E0202-68E0-4E8B-B5A6-79C6685E328C}" type="presOf" srcId="{323FCC7B-1BCB-40A2-BB90-C4FF5BF22932}" destId="{7A9A871F-2722-4C23-8803-81F26690EFAD}" srcOrd="1" destOrd="0" presId="urn:microsoft.com/office/officeart/2008/layout/NameandTitleOrganizationalChart"/>
    <dgm:cxn modelId="{6053B9DD-E92B-45F0-8A37-72C95A98A17D}" type="presOf" srcId="{B08E701F-C552-4FFD-A656-E259865E6BDA}" destId="{7CE03F2B-1473-4054-AC55-942B5F6D6C9D}" srcOrd="1" destOrd="0" presId="urn:microsoft.com/office/officeart/2008/layout/NameandTitleOrganizationalChart"/>
    <dgm:cxn modelId="{96592D63-2031-4C6A-BE07-4630C92CC550}" type="presOf" srcId="{B62B38F6-E5A1-4AA0-A12B-824BB8D1B56C}" destId="{CD7C2B9A-AA00-4D79-B054-EDA5F6DF3F59}" srcOrd="1" destOrd="0" presId="urn:microsoft.com/office/officeart/2008/layout/NameandTitleOrganizationalChart"/>
    <dgm:cxn modelId="{227E9FBF-D6D6-4E23-B4F1-F42A40095E37}" type="presOf" srcId="{323FCC7B-1BCB-40A2-BB90-C4FF5BF22932}" destId="{C5941E2D-D34E-4114-899E-4311285EDED0}" srcOrd="0" destOrd="0" presId="urn:microsoft.com/office/officeart/2008/layout/NameandTitleOrganizationalChart"/>
    <dgm:cxn modelId="{E925FE60-D43F-4892-8474-100C1005A457}" type="presOf" srcId="{9B274436-D2A2-49AF-BD8F-9BE606102812}" destId="{7E79D77D-641B-4F80-A00D-BF5A69596BC5}" srcOrd="1" destOrd="0" presId="urn:microsoft.com/office/officeart/2008/layout/NameandTitleOrganizationalChart"/>
    <dgm:cxn modelId="{3830CBAE-66E4-482A-AD5A-DD8FAE106ED3}" type="presOf" srcId="{FAEEE9BC-A877-4A29-B307-B40E576DFAC7}" destId="{F6CAF144-B5B7-4C8A-9392-1F1BB06ABE9D}" srcOrd="1" destOrd="0" presId="urn:microsoft.com/office/officeart/2008/layout/NameandTitleOrganizationalChart"/>
    <dgm:cxn modelId="{0D9C34EC-B40F-4F6B-99FA-59E6B0126590}" srcId="{34B2E3F7-ABB1-4049-A4A7-07A5CA192038}" destId="{FD9E04A2-C7D9-4E40-B573-F6860AC38F7D}" srcOrd="2" destOrd="0" parTransId="{9ECEAAF3-11CB-4F5A-857D-0F4A7EA191F9}" sibTransId="{C02215CC-D75F-4868-AA1B-7080BA585DDF}"/>
    <dgm:cxn modelId="{F775C742-5F48-414B-99B4-51E5A07ADD10}" type="presOf" srcId="{650A405E-4685-4AA5-A418-7868B419286E}" destId="{75DB1F60-1081-4A1D-B344-21449362E037}" srcOrd="0" destOrd="0" presId="urn:microsoft.com/office/officeart/2008/layout/NameandTitleOrganizationalChart"/>
    <dgm:cxn modelId="{7CFD207F-ED0C-420A-B73F-8E469E609DAA}" type="presOf" srcId="{9D50B742-BE92-4BAF-8507-DCB628B32A1F}" destId="{EF3189A4-0429-48DF-BC9C-627E30A1E15B}" srcOrd="0" destOrd="0" presId="urn:microsoft.com/office/officeart/2008/layout/NameandTitleOrganizationalChart"/>
    <dgm:cxn modelId="{A82A905B-2D95-470D-9E18-8C099EC69064}" type="presOf" srcId="{FAEEE9BC-A877-4A29-B307-B40E576DFAC7}" destId="{53A0D8D9-A2B5-420C-9426-70BA7E000C10}" srcOrd="0" destOrd="0" presId="urn:microsoft.com/office/officeart/2008/layout/NameandTitleOrganizationalChart"/>
    <dgm:cxn modelId="{EE491B2E-8E8E-48A6-B391-474250C0C115}" type="presParOf" srcId="{AD15BCFA-9AD5-4FC7-A6CC-46F2B9CB2082}" destId="{DEE41068-7A09-4EFD-B41D-3E918DBAFC58}" srcOrd="0" destOrd="0" presId="urn:microsoft.com/office/officeart/2008/layout/NameandTitleOrganizationalChart"/>
    <dgm:cxn modelId="{9F6A0D9F-8C2E-4229-9C3E-F6D79A429B1A}" type="presParOf" srcId="{DEE41068-7A09-4EFD-B41D-3E918DBAFC58}" destId="{10AEA29F-8169-4034-8136-34AFFF7CDD41}" srcOrd="0" destOrd="0" presId="urn:microsoft.com/office/officeart/2008/layout/NameandTitleOrganizationalChart"/>
    <dgm:cxn modelId="{A3960C4A-D909-4EFB-812D-846C9A1E8694}" type="presParOf" srcId="{10AEA29F-8169-4034-8136-34AFFF7CDD41}" destId="{53A0D8D9-A2B5-420C-9426-70BA7E000C10}" srcOrd="0" destOrd="0" presId="urn:microsoft.com/office/officeart/2008/layout/NameandTitleOrganizationalChart"/>
    <dgm:cxn modelId="{A6052CB2-ABE8-4F12-AFBF-3CF634E8245B}" type="presParOf" srcId="{10AEA29F-8169-4034-8136-34AFFF7CDD41}" destId="{0129C3D7-1DBA-45AF-9783-FEC873501C30}" srcOrd="1" destOrd="0" presId="urn:microsoft.com/office/officeart/2008/layout/NameandTitleOrganizationalChart"/>
    <dgm:cxn modelId="{D8443566-2749-4B5D-8548-9C0BD54C192B}" type="presParOf" srcId="{10AEA29F-8169-4034-8136-34AFFF7CDD41}" destId="{F6CAF144-B5B7-4C8A-9392-1F1BB06ABE9D}" srcOrd="2" destOrd="0" presId="urn:microsoft.com/office/officeart/2008/layout/NameandTitleOrganizationalChart"/>
    <dgm:cxn modelId="{311B769F-7263-4ADC-9EF9-97C48D0C84C1}" type="presParOf" srcId="{DEE41068-7A09-4EFD-B41D-3E918DBAFC58}" destId="{14837C9C-554E-4EDC-A678-EEFE407120C6}" srcOrd="1" destOrd="0" presId="urn:microsoft.com/office/officeart/2008/layout/NameandTitleOrganizationalChart"/>
    <dgm:cxn modelId="{70C09684-8F76-4CFA-9748-70532CCF770A}" type="presParOf" srcId="{DEE41068-7A09-4EFD-B41D-3E918DBAFC58}" destId="{38BBB604-F983-46B1-94A8-EBCC1FB8F3E3}" srcOrd="2" destOrd="0" presId="urn:microsoft.com/office/officeart/2008/layout/NameandTitleOrganizationalChart"/>
    <dgm:cxn modelId="{9EBE0419-67C1-4E8B-9FBA-CEF4FD8F8C1D}" type="presParOf" srcId="{AD15BCFA-9AD5-4FC7-A6CC-46F2B9CB2082}" destId="{FA62C0B4-0DC7-4222-ADD5-0C86D9FDE60B}" srcOrd="1" destOrd="0" presId="urn:microsoft.com/office/officeart/2008/layout/NameandTitleOrganizationalChart"/>
    <dgm:cxn modelId="{5ED41557-CDC5-416B-AA23-9548AF1AA5B7}" type="presParOf" srcId="{FA62C0B4-0DC7-4222-ADD5-0C86D9FDE60B}" destId="{BAB54E05-7986-40B9-8859-F22A64B5E631}" srcOrd="0" destOrd="0" presId="urn:microsoft.com/office/officeart/2008/layout/NameandTitleOrganizationalChart"/>
    <dgm:cxn modelId="{44B6F5FC-BFB6-46D3-9BBD-3F7A725811AB}" type="presParOf" srcId="{BAB54E05-7986-40B9-8859-F22A64B5E631}" destId="{41F7689D-AAD4-4BEA-9F99-764577EFA9E8}" srcOrd="0" destOrd="0" presId="urn:microsoft.com/office/officeart/2008/layout/NameandTitleOrganizationalChart"/>
    <dgm:cxn modelId="{6AE80C6E-5657-45B2-A759-49C367CA38D9}" type="presParOf" srcId="{BAB54E05-7986-40B9-8859-F22A64B5E631}" destId="{89E9A0A1-51CA-405B-81F8-4966BFE61D60}" srcOrd="1" destOrd="0" presId="urn:microsoft.com/office/officeart/2008/layout/NameandTitleOrganizationalChart"/>
    <dgm:cxn modelId="{14CB23C6-1E9F-47C2-BBD4-D0D99F9EF8FF}" type="presParOf" srcId="{BAB54E05-7986-40B9-8859-F22A64B5E631}" destId="{7CE03F2B-1473-4054-AC55-942B5F6D6C9D}" srcOrd="2" destOrd="0" presId="urn:microsoft.com/office/officeart/2008/layout/NameandTitleOrganizationalChart"/>
    <dgm:cxn modelId="{89408BFB-066D-4F3F-BB6E-95848004CA7E}" type="presParOf" srcId="{FA62C0B4-0DC7-4222-ADD5-0C86D9FDE60B}" destId="{8FD0155A-D36C-4174-8B21-85E443EF3183}" srcOrd="1" destOrd="0" presId="urn:microsoft.com/office/officeart/2008/layout/NameandTitleOrganizationalChart"/>
    <dgm:cxn modelId="{3569F4B6-2399-4066-B630-B66B7EABD89C}" type="presParOf" srcId="{FA62C0B4-0DC7-4222-ADD5-0C86D9FDE60B}" destId="{BF66A2CE-AF04-497C-9400-D334B3FE5B59}" srcOrd="2" destOrd="0" presId="urn:microsoft.com/office/officeart/2008/layout/NameandTitleOrganizationalChart"/>
    <dgm:cxn modelId="{F4DFD3A0-6E30-4878-9764-676935F49750}" type="presParOf" srcId="{AD15BCFA-9AD5-4FC7-A6CC-46F2B9CB2082}" destId="{416ADD44-96C8-44E2-9398-DDC3DF62D5F8}" srcOrd="2" destOrd="0" presId="urn:microsoft.com/office/officeart/2008/layout/NameandTitleOrganizationalChart"/>
    <dgm:cxn modelId="{925B181D-CD32-4C98-95C0-4A4E4086E594}" type="presParOf" srcId="{416ADD44-96C8-44E2-9398-DDC3DF62D5F8}" destId="{1EAE64CE-B780-4833-B714-10708B8273DF}" srcOrd="0" destOrd="0" presId="urn:microsoft.com/office/officeart/2008/layout/NameandTitleOrganizationalChart"/>
    <dgm:cxn modelId="{927C992B-06C2-4376-AF6D-A95C76B34E79}" type="presParOf" srcId="{1EAE64CE-B780-4833-B714-10708B8273DF}" destId="{F48EB8FD-E6FF-48EF-AAFE-FFF357DBC7AA}" srcOrd="0" destOrd="0" presId="urn:microsoft.com/office/officeart/2008/layout/NameandTitleOrganizationalChart"/>
    <dgm:cxn modelId="{0A3C0209-B9D1-4521-85BD-EE80AEE8B24D}" type="presParOf" srcId="{1EAE64CE-B780-4833-B714-10708B8273DF}" destId="{715ED1F5-8D08-4EDD-9C3D-334671BC0F66}" srcOrd="1" destOrd="0" presId="urn:microsoft.com/office/officeart/2008/layout/NameandTitleOrganizationalChart"/>
    <dgm:cxn modelId="{48D447E4-A3E7-4AC1-859A-E4189EBE95A3}" type="presParOf" srcId="{1EAE64CE-B780-4833-B714-10708B8273DF}" destId="{DB5268D3-C05A-4C5B-969C-DEEE004985D8}" srcOrd="2" destOrd="0" presId="urn:microsoft.com/office/officeart/2008/layout/NameandTitleOrganizationalChart"/>
    <dgm:cxn modelId="{12C7BB06-DEBB-4E85-AA98-D4664AB27C4B}" type="presParOf" srcId="{416ADD44-96C8-44E2-9398-DDC3DF62D5F8}" destId="{53632B47-DF69-4606-A44F-8E19C885020D}" srcOrd="1" destOrd="0" presId="urn:microsoft.com/office/officeart/2008/layout/NameandTitleOrganizationalChart"/>
    <dgm:cxn modelId="{4AE87814-6A6C-4058-A8DD-1EF8CDA028BB}" type="presParOf" srcId="{53632B47-DF69-4606-A44F-8E19C885020D}" destId="{96690D9B-5340-4F22-BCC1-ADA4E575BCA1}" srcOrd="0" destOrd="0" presId="urn:microsoft.com/office/officeart/2008/layout/NameandTitleOrganizationalChart"/>
    <dgm:cxn modelId="{3F2DEBFE-D9C0-4CD3-85CB-E734D93E646E}" type="presParOf" srcId="{53632B47-DF69-4606-A44F-8E19C885020D}" destId="{7E278051-795D-4369-9DE8-42776883C15B}" srcOrd="1" destOrd="0" presId="urn:microsoft.com/office/officeart/2008/layout/NameandTitleOrganizationalChart"/>
    <dgm:cxn modelId="{41C66328-561E-49D4-9417-7F78EDE9DF2C}" type="presParOf" srcId="{7E278051-795D-4369-9DE8-42776883C15B}" destId="{E8A6495C-E8F5-46B5-8772-803AFFC8DF49}" srcOrd="0" destOrd="0" presId="urn:microsoft.com/office/officeart/2008/layout/NameandTitleOrganizationalChart"/>
    <dgm:cxn modelId="{4F498A25-A748-489B-81DB-E9D914F8A5BB}" type="presParOf" srcId="{E8A6495C-E8F5-46B5-8772-803AFFC8DF49}" destId="{C5941E2D-D34E-4114-899E-4311285EDED0}" srcOrd="0" destOrd="0" presId="urn:microsoft.com/office/officeart/2008/layout/NameandTitleOrganizationalChart"/>
    <dgm:cxn modelId="{8B192FB4-6C5E-42AD-AAE2-FC528160AF19}" type="presParOf" srcId="{E8A6495C-E8F5-46B5-8772-803AFFC8DF49}" destId="{82E2CA47-C015-47CC-910B-7147712CB5B9}" srcOrd="1" destOrd="0" presId="urn:microsoft.com/office/officeart/2008/layout/NameandTitleOrganizationalChart"/>
    <dgm:cxn modelId="{751F4BF3-B7FD-4652-802E-9B17141066EC}" type="presParOf" srcId="{E8A6495C-E8F5-46B5-8772-803AFFC8DF49}" destId="{7A9A871F-2722-4C23-8803-81F26690EFAD}" srcOrd="2" destOrd="0" presId="urn:microsoft.com/office/officeart/2008/layout/NameandTitleOrganizationalChart"/>
    <dgm:cxn modelId="{8E7BEEA9-8796-43D3-B602-9A1B3BA7C661}" type="presParOf" srcId="{7E278051-795D-4369-9DE8-42776883C15B}" destId="{5966CE38-1184-477D-9F89-723BC18A63B9}" srcOrd="1" destOrd="0" presId="urn:microsoft.com/office/officeart/2008/layout/NameandTitleOrganizationalChart"/>
    <dgm:cxn modelId="{890DCFD9-1C35-41CC-8300-65BBE2CA407A}" type="presParOf" srcId="{7E278051-795D-4369-9DE8-42776883C15B}" destId="{9E35600D-98D2-43D9-9841-CEAC87DFC45A}" srcOrd="2" destOrd="0" presId="urn:microsoft.com/office/officeart/2008/layout/NameandTitleOrganizationalChart"/>
    <dgm:cxn modelId="{B5CE7F62-F67A-42EE-A25A-F3C535FCACFE}" type="presParOf" srcId="{53632B47-DF69-4606-A44F-8E19C885020D}" destId="{611F4838-D0F6-4F7A-A105-9D1CAA9DDD68}" srcOrd="2" destOrd="0" presId="urn:microsoft.com/office/officeart/2008/layout/NameandTitleOrganizationalChart"/>
    <dgm:cxn modelId="{4CB50D51-F58A-4711-B22E-E7079977E82B}" type="presParOf" srcId="{53632B47-DF69-4606-A44F-8E19C885020D}" destId="{792339A7-0B93-4DB1-95EF-308A41471D8D}" srcOrd="3" destOrd="0" presId="urn:microsoft.com/office/officeart/2008/layout/NameandTitleOrganizationalChart"/>
    <dgm:cxn modelId="{896D8D60-1357-468D-8106-F63035B739B4}" type="presParOf" srcId="{792339A7-0B93-4DB1-95EF-308A41471D8D}" destId="{CD1C762E-8292-404B-9DC7-2B6811D7CDD6}" srcOrd="0" destOrd="0" presId="urn:microsoft.com/office/officeart/2008/layout/NameandTitleOrganizationalChart"/>
    <dgm:cxn modelId="{5BFDD165-C699-414F-A065-D5FFD48EC27F}" type="presParOf" srcId="{CD1C762E-8292-404B-9DC7-2B6811D7CDD6}" destId="{740C0779-E737-4D2F-937B-A5850C2B8D80}" srcOrd="0" destOrd="0" presId="urn:microsoft.com/office/officeart/2008/layout/NameandTitleOrganizationalChart"/>
    <dgm:cxn modelId="{66911F11-A332-4CC8-94E9-6B232741CC48}" type="presParOf" srcId="{CD1C762E-8292-404B-9DC7-2B6811D7CDD6}" destId="{8A95EAC2-15BD-4231-A5BF-D2B104B3DA3B}" srcOrd="1" destOrd="0" presId="urn:microsoft.com/office/officeart/2008/layout/NameandTitleOrganizationalChart"/>
    <dgm:cxn modelId="{85AEFFD3-3A3B-4B82-A3E9-D703F30A8FE4}" type="presParOf" srcId="{CD1C762E-8292-404B-9DC7-2B6811D7CDD6}" destId="{2FC05B08-9F8C-491C-89F3-150F235BFD4E}" srcOrd="2" destOrd="0" presId="urn:microsoft.com/office/officeart/2008/layout/NameandTitleOrganizationalChart"/>
    <dgm:cxn modelId="{894D62E2-0D8A-4287-A46A-A8D3C9717D2B}" type="presParOf" srcId="{792339A7-0B93-4DB1-95EF-308A41471D8D}" destId="{27A0C508-43C2-4139-A0DB-94036E6A4E0C}" srcOrd="1" destOrd="0" presId="urn:microsoft.com/office/officeart/2008/layout/NameandTitleOrganizationalChart"/>
    <dgm:cxn modelId="{9204CEEB-7A87-4A45-B77F-044CB65BE9DD}" type="presParOf" srcId="{792339A7-0B93-4DB1-95EF-308A41471D8D}" destId="{30237C24-0E42-43EB-B541-557436447680}" srcOrd="2" destOrd="0" presId="urn:microsoft.com/office/officeart/2008/layout/NameandTitleOrganizationalChart"/>
    <dgm:cxn modelId="{75B58237-6F8B-4E6F-8041-2AC6713716F8}" type="presParOf" srcId="{53632B47-DF69-4606-A44F-8E19C885020D}" destId="{76FDFE92-AD05-481B-9B76-534CD590359A}" srcOrd="4" destOrd="0" presId="urn:microsoft.com/office/officeart/2008/layout/NameandTitleOrganizationalChart"/>
    <dgm:cxn modelId="{AC243CFD-F17E-4902-BFA5-F50421CA116F}" type="presParOf" srcId="{53632B47-DF69-4606-A44F-8E19C885020D}" destId="{D505AE1B-FAE1-44E2-8AA5-9230622E66C2}" srcOrd="5" destOrd="0" presId="urn:microsoft.com/office/officeart/2008/layout/NameandTitleOrganizationalChart"/>
    <dgm:cxn modelId="{E330546D-1B9F-4202-8FC8-4B87D52632B1}" type="presParOf" srcId="{D505AE1B-FAE1-44E2-8AA5-9230622E66C2}" destId="{5CE9007A-F425-402A-A8DE-DD81862E075F}" srcOrd="0" destOrd="0" presId="urn:microsoft.com/office/officeart/2008/layout/NameandTitleOrganizationalChart"/>
    <dgm:cxn modelId="{860DBD51-396D-4231-A09F-FBBD4BB6CFDC}" type="presParOf" srcId="{5CE9007A-F425-402A-A8DE-DD81862E075F}" destId="{B17D953D-C593-4123-9A78-7DD8F7517D13}" srcOrd="0" destOrd="0" presId="urn:microsoft.com/office/officeart/2008/layout/NameandTitleOrganizationalChart"/>
    <dgm:cxn modelId="{AC45FF62-47B2-4E48-B3F7-299C19600511}" type="presParOf" srcId="{5CE9007A-F425-402A-A8DE-DD81862E075F}" destId="{C24FBD90-38B8-43C8-BAD2-DC0DDD179D0D}" srcOrd="1" destOrd="0" presId="urn:microsoft.com/office/officeart/2008/layout/NameandTitleOrganizationalChart"/>
    <dgm:cxn modelId="{464FDDAD-BA68-4038-8353-A4D67DD33F40}" type="presParOf" srcId="{5CE9007A-F425-402A-A8DE-DD81862E075F}" destId="{7E79D77D-641B-4F80-A00D-BF5A69596BC5}" srcOrd="2" destOrd="0" presId="urn:microsoft.com/office/officeart/2008/layout/NameandTitleOrganizationalChart"/>
    <dgm:cxn modelId="{BCC25868-6D77-4367-98E8-E98F064F48B4}" type="presParOf" srcId="{D505AE1B-FAE1-44E2-8AA5-9230622E66C2}" destId="{24BE6AF8-3A59-46D9-B402-5BF4E8BE9896}" srcOrd="1" destOrd="0" presId="urn:microsoft.com/office/officeart/2008/layout/NameandTitleOrganizationalChart"/>
    <dgm:cxn modelId="{9EA313D0-30AE-48F6-8B74-4DA7BFB078DB}" type="presParOf" srcId="{D505AE1B-FAE1-44E2-8AA5-9230622E66C2}" destId="{3A2C8D75-6C2F-48F2-9F7C-C6C698F90166}" srcOrd="2" destOrd="0" presId="urn:microsoft.com/office/officeart/2008/layout/NameandTitleOrganizationalChart"/>
    <dgm:cxn modelId="{8D0012BF-C60D-4636-AFF0-C32212B9D0B7}" type="presParOf" srcId="{53632B47-DF69-4606-A44F-8E19C885020D}" destId="{EF3189A4-0429-48DF-BC9C-627E30A1E15B}" srcOrd="6" destOrd="0" presId="urn:microsoft.com/office/officeart/2008/layout/NameandTitleOrganizationalChart"/>
    <dgm:cxn modelId="{9C48BCE3-6913-4DFC-ACE9-4DAAF49A79F9}" type="presParOf" srcId="{53632B47-DF69-4606-A44F-8E19C885020D}" destId="{BA226C5F-69D7-44BB-B814-42BF23DD04BC}" srcOrd="7" destOrd="0" presId="urn:microsoft.com/office/officeart/2008/layout/NameandTitleOrganizationalChart"/>
    <dgm:cxn modelId="{E61BBEE2-2CCF-4734-87CC-DD05B14455DF}" type="presParOf" srcId="{BA226C5F-69D7-44BB-B814-42BF23DD04BC}" destId="{F3763B90-7DEF-479A-9860-EF0CDE1B7AF5}" srcOrd="0" destOrd="0" presId="urn:microsoft.com/office/officeart/2008/layout/NameandTitleOrganizationalChart"/>
    <dgm:cxn modelId="{90969640-EE05-44F5-B405-4897574E0C0A}" type="presParOf" srcId="{F3763B90-7DEF-479A-9860-EF0CDE1B7AF5}" destId="{75DB1F60-1081-4A1D-B344-21449362E037}" srcOrd="0" destOrd="0" presId="urn:microsoft.com/office/officeart/2008/layout/NameandTitleOrganizationalChart"/>
    <dgm:cxn modelId="{92360225-8065-4576-AB2A-711B8F9A57A9}" type="presParOf" srcId="{F3763B90-7DEF-479A-9860-EF0CDE1B7AF5}" destId="{E036F51A-1F16-4090-BF51-C55BAE574F71}" srcOrd="1" destOrd="0" presId="urn:microsoft.com/office/officeart/2008/layout/NameandTitleOrganizationalChart"/>
    <dgm:cxn modelId="{D1975924-DBE1-468D-82CF-C55AF01B9FD6}" type="presParOf" srcId="{F3763B90-7DEF-479A-9860-EF0CDE1B7AF5}" destId="{FF09B97C-7B06-4037-BA4E-492A40D74A78}" srcOrd="2" destOrd="0" presId="urn:microsoft.com/office/officeart/2008/layout/NameandTitleOrganizationalChart"/>
    <dgm:cxn modelId="{C5400D14-64E7-42F4-9966-53A6F480BDF6}" type="presParOf" srcId="{BA226C5F-69D7-44BB-B814-42BF23DD04BC}" destId="{1006E2AF-BE00-4368-9577-E9A560B6DF30}" srcOrd="1" destOrd="0" presId="urn:microsoft.com/office/officeart/2008/layout/NameandTitleOrganizationalChart"/>
    <dgm:cxn modelId="{5AAD66A2-98CA-4C77-B122-247B60C2A97A}" type="presParOf" srcId="{BA226C5F-69D7-44BB-B814-42BF23DD04BC}" destId="{436EEE16-924E-464E-BD8C-A35A83F9306D}" srcOrd="2" destOrd="0" presId="urn:microsoft.com/office/officeart/2008/layout/NameandTitleOrganizationalChart"/>
    <dgm:cxn modelId="{A8CD8239-1CE1-46E7-93DF-2EC3651F5D12}" type="presParOf" srcId="{53632B47-DF69-4606-A44F-8E19C885020D}" destId="{9507635E-8B06-4D55-8580-1D9BF0D56680}" srcOrd="8" destOrd="0" presId="urn:microsoft.com/office/officeart/2008/layout/NameandTitleOrganizationalChart"/>
    <dgm:cxn modelId="{AD4B5FA6-DDB1-4314-B647-3A3157362D85}" type="presParOf" srcId="{53632B47-DF69-4606-A44F-8E19C885020D}" destId="{B86C72B0-20B9-4C94-B8BA-CB7ABF6D7CED}" srcOrd="9" destOrd="0" presId="urn:microsoft.com/office/officeart/2008/layout/NameandTitleOrganizationalChart"/>
    <dgm:cxn modelId="{3EB6DD75-FAD7-4C28-AD56-0711F50D6276}" type="presParOf" srcId="{B86C72B0-20B9-4C94-B8BA-CB7ABF6D7CED}" destId="{B0C12573-1741-42D3-9380-82C22D561A3F}" srcOrd="0" destOrd="0" presId="urn:microsoft.com/office/officeart/2008/layout/NameandTitleOrganizationalChart"/>
    <dgm:cxn modelId="{AD3471AE-410A-463A-9484-FF05495F9CB3}" type="presParOf" srcId="{B0C12573-1741-42D3-9380-82C22D561A3F}" destId="{AB6651E7-A372-4D91-A006-D21771FA9670}" srcOrd="0" destOrd="0" presId="urn:microsoft.com/office/officeart/2008/layout/NameandTitleOrganizationalChart"/>
    <dgm:cxn modelId="{68CAE3F5-1047-4F04-B75A-F3684CBC0D04}" type="presParOf" srcId="{B0C12573-1741-42D3-9380-82C22D561A3F}" destId="{37F7311A-7472-43DB-92C1-128F5A7531A1}" srcOrd="1" destOrd="0" presId="urn:microsoft.com/office/officeart/2008/layout/NameandTitleOrganizationalChart"/>
    <dgm:cxn modelId="{787C20F7-6AFF-4815-A51F-4E4A6828ADF8}" type="presParOf" srcId="{B0C12573-1741-42D3-9380-82C22D561A3F}" destId="{CD7C2B9A-AA00-4D79-B054-EDA5F6DF3F59}" srcOrd="2" destOrd="0" presId="urn:microsoft.com/office/officeart/2008/layout/NameandTitleOrganizationalChart"/>
    <dgm:cxn modelId="{62A9D2FE-1061-4DE4-9042-D70186C3624F}" type="presParOf" srcId="{B86C72B0-20B9-4C94-B8BA-CB7ABF6D7CED}" destId="{42ADE957-CE11-4B21-8B90-5DC528B2A6B8}" srcOrd="1" destOrd="0" presId="urn:microsoft.com/office/officeart/2008/layout/NameandTitleOrganizationalChart"/>
    <dgm:cxn modelId="{3781DE16-9620-4594-B73A-7CF99412B1F9}" type="presParOf" srcId="{B86C72B0-20B9-4C94-B8BA-CB7ABF6D7CED}" destId="{4DB828C7-98F3-4FE3-A4D0-54835084A123}" srcOrd="2" destOrd="0" presId="urn:microsoft.com/office/officeart/2008/layout/NameandTitleOrganizationalChart"/>
    <dgm:cxn modelId="{8060281B-2CC5-4EE7-B11A-7A608AF4445B}" type="presParOf" srcId="{416ADD44-96C8-44E2-9398-DDC3DF62D5F8}" destId="{A743D79C-9F3F-4E72-97E5-9D3326557D0D}" srcOrd="2" destOrd="0" presId="urn:microsoft.com/office/officeart/2008/layout/NameandTitleOrganizationalChar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D7A7A66-D7CB-4987-9EB0-341C8D225767}" type="doc">
      <dgm:prSet loTypeId="urn:microsoft.com/office/officeart/2008/layout/VerticalCurvedList" loCatId="list" qsTypeId="urn:microsoft.com/office/officeart/2005/8/quickstyle/simple1" qsCatId="simple" csTypeId="urn:microsoft.com/office/officeart/2005/8/colors/accent0_3" csCatId="mainScheme" phldr="1"/>
      <dgm:spPr/>
      <dgm:t>
        <a:bodyPr/>
        <a:lstStyle/>
        <a:p>
          <a:endParaRPr lang="es-ES"/>
        </a:p>
      </dgm:t>
    </dgm:pt>
    <dgm:pt modelId="{838A7B8B-8440-4B15-A02C-6FA9AD7F90AB}">
      <dgm:prSet phldrT="[Texto]"/>
      <dgm:spPr/>
      <dgm:t>
        <a:bodyPr/>
        <a:lstStyle/>
        <a:p>
          <a:r>
            <a:rPr lang="es-ES" dirty="0"/>
            <a:t>Administrar los sitios de atraque.</a:t>
          </a:r>
        </a:p>
      </dgm:t>
    </dgm:pt>
    <dgm:pt modelId="{DDD378DC-1F99-49E1-98C3-BC801CAF8FC9}" type="parTrans" cxnId="{F80904EB-3BD5-4DCF-8A39-C0636B49B0DA}">
      <dgm:prSet/>
      <dgm:spPr/>
      <dgm:t>
        <a:bodyPr/>
        <a:lstStyle/>
        <a:p>
          <a:endParaRPr lang="es-ES"/>
        </a:p>
      </dgm:t>
    </dgm:pt>
    <dgm:pt modelId="{6BD8F55E-6DA3-45CE-89C6-AE04D4B694CE}" type="sibTrans" cxnId="{F80904EB-3BD5-4DCF-8A39-C0636B49B0DA}">
      <dgm:prSet/>
      <dgm:spPr/>
      <dgm:t>
        <a:bodyPr/>
        <a:lstStyle/>
        <a:p>
          <a:endParaRPr lang="es-ES"/>
        </a:p>
      </dgm:t>
    </dgm:pt>
    <dgm:pt modelId="{4EDF93E7-894E-4BA1-BEB7-E45FD4CC8BF2}">
      <dgm:prSet/>
      <dgm:spPr/>
      <dgm:t>
        <a:bodyPr/>
        <a:lstStyle/>
        <a:p>
          <a:r>
            <a:rPr lang="es-ES" dirty="0"/>
            <a:t>Efectuar mantenimiento Molo de Abrigo (VALPABAS).</a:t>
          </a:r>
        </a:p>
      </dgm:t>
    </dgm:pt>
    <dgm:pt modelId="{8CAD2A0D-90A7-4D6F-934F-E307A8845F5D}" type="parTrans" cxnId="{8C1D123E-2C20-420A-BB2B-D43519C4217C}">
      <dgm:prSet/>
      <dgm:spPr/>
      <dgm:t>
        <a:bodyPr/>
        <a:lstStyle/>
        <a:p>
          <a:endParaRPr lang="es-ES"/>
        </a:p>
      </dgm:t>
    </dgm:pt>
    <dgm:pt modelId="{8C618041-AF79-4A2E-B817-E5F9863E2AB8}" type="sibTrans" cxnId="{8C1D123E-2C20-420A-BB2B-D43519C4217C}">
      <dgm:prSet/>
      <dgm:spPr/>
      <dgm:t>
        <a:bodyPr/>
        <a:lstStyle/>
        <a:p>
          <a:endParaRPr lang="es-ES"/>
        </a:p>
      </dgm:t>
    </dgm:pt>
    <dgm:pt modelId="{CF020BA3-073E-4BF8-A0A3-DCC443C7AC99}">
      <dgm:prSet/>
      <dgm:spPr/>
      <dgm:t>
        <a:bodyPr/>
        <a:lstStyle/>
        <a:p>
          <a:r>
            <a:rPr lang="es-ES" dirty="0"/>
            <a:t>Proveer seguridad Molo de Abrigo (ORDVALP).</a:t>
          </a:r>
        </a:p>
      </dgm:t>
    </dgm:pt>
    <dgm:pt modelId="{CFCC3A93-2CB4-4FCB-AD9A-499E6B1F617B}" type="parTrans" cxnId="{C1F8AE9B-F4BF-4F17-BAE6-D331C8BD56DC}">
      <dgm:prSet/>
      <dgm:spPr/>
      <dgm:t>
        <a:bodyPr/>
        <a:lstStyle/>
        <a:p>
          <a:endParaRPr lang="es-ES"/>
        </a:p>
      </dgm:t>
    </dgm:pt>
    <dgm:pt modelId="{C3A8BD03-AEF2-4C11-9E99-B7D2096B1042}" type="sibTrans" cxnId="{C1F8AE9B-F4BF-4F17-BAE6-D331C8BD56DC}">
      <dgm:prSet/>
      <dgm:spPr/>
      <dgm:t>
        <a:bodyPr/>
        <a:lstStyle/>
        <a:p>
          <a:endParaRPr lang="es-ES"/>
        </a:p>
      </dgm:t>
    </dgm:pt>
    <dgm:pt modelId="{35DCB435-5984-4B68-A755-26C9C4032C44}">
      <dgm:prSet/>
      <dgm:spPr/>
      <dgm:t>
        <a:bodyPr/>
        <a:lstStyle/>
        <a:p>
          <a:pPr algn="just"/>
          <a:r>
            <a:rPr lang="es-ES" dirty="0"/>
            <a:t>Controlar estacionamientos interior Molo de Abrigo y Ex Batería Esmeralda.</a:t>
          </a:r>
        </a:p>
      </dgm:t>
    </dgm:pt>
    <dgm:pt modelId="{6A010AB4-C8FC-4AD8-B1C6-C7B6350EA716}" type="parTrans" cxnId="{E35233BD-0BEA-4C63-9F64-8E75A885D4FD}">
      <dgm:prSet/>
      <dgm:spPr/>
      <dgm:t>
        <a:bodyPr/>
        <a:lstStyle/>
        <a:p>
          <a:endParaRPr lang="es-ES"/>
        </a:p>
      </dgm:t>
    </dgm:pt>
    <dgm:pt modelId="{2AB023F0-70F8-48A5-8ACD-793F1B66DFEE}" type="sibTrans" cxnId="{E35233BD-0BEA-4C63-9F64-8E75A885D4FD}">
      <dgm:prSet/>
      <dgm:spPr/>
      <dgm:t>
        <a:bodyPr/>
        <a:lstStyle/>
        <a:p>
          <a:endParaRPr lang="es-ES"/>
        </a:p>
      </dgm:t>
    </dgm:pt>
    <dgm:pt modelId="{3D4481B4-FA1E-4F71-99E9-E24429565B0E}">
      <dgm:prSet/>
      <dgm:spPr/>
      <dgm:t>
        <a:bodyPr/>
        <a:lstStyle/>
        <a:p>
          <a:r>
            <a:rPr lang="es-ES" dirty="0" smtClean="0"/>
            <a:t>Recibir </a:t>
          </a:r>
          <a:r>
            <a:rPr lang="es-ES" dirty="0"/>
            <a:t>unidades </a:t>
          </a:r>
          <a:r>
            <a:rPr lang="es-ES" dirty="0" smtClean="0"/>
            <a:t>extranjeras en visita.</a:t>
          </a:r>
          <a:endParaRPr lang="es-ES" dirty="0"/>
        </a:p>
      </dgm:t>
    </dgm:pt>
    <dgm:pt modelId="{D43A672A-D20D-48FE-A694-4B9AD3260EF3}" type="parTrans" cxnId="{36BD6664-3C79-43D5-8778-B247D51FC9F1}">
      <dgm:prSet/>
      <dgm:spPr/>
      <dgm:t>
        <a:bodyPr/>
        <a:lstStyle/>
        <a:p>
          <a:endParaRPr lang="es-ES"/>
        </a:p>
      </dgm:t>
    </dgm:pt>
    <dgm:pt modelId="{532D09F1-EEC7-4E98-83B8-88C8ED0723AB}" type="sibTrans" cxnId="{36BD6664-3C79-43D5-8778-B247D51FC9F1}">
      <dgm:prSet/>
      <dgm:spPr/>
      <dgm:t>
        <a:bodyPr/>
        <a:lstStyle/>
        <a:p>
          <a:endParaRPr lang="es-ES"/>
        </a:p>
      </dgm:t>
    </dgm:pt>
    <dgm:pt modelId="{7798E4A1-5DBA-467A-BF3D-6AF8457ACE89}">
      <dgm:prSet/>
      <dgm:spPr/>
      <dgm:t>
        <a:bodyPr/>
        <a:lstStyle/>
        <a:p>
          <a:pPr algn="just"/>
          <a:r>
            <a:rPr lang="es-ES" dirty="0"/>
            <a:t>Dar apoyo logístico de base y controlar actividades de pesca deportiva y de buceo.</a:t>
          </a:r>
        </a:p>
      </dgm:t>
    </dgm:pt>
    <dgm:pt modelId="{DAE58403-34A2-48EC-924F-AD596C4944DB}" type="parTrans" cxnId="{950800DA-F89F-4D0B-A855-068811906D19}">
      <dgm:prSet/>
      <dgm:spPr/>
      <dgm:t>
        <a:bodyPr/>
        <a:lstStyle/>
        <a:p>
          <a:endParaRPr lang="es-ES"/>
        </a:p>
      </dgm:t>
    </dgm:pt>
    <dgm:pt modelId="{7CAF3601-63EA-45A1-8099-1B70419C0075}" type="sibTrans" cxnId="{950800DA-F89F-4D0B-A855-068811906D19}">
      <dgm:prSet/>
      <dgm:spPr/>
      <dgm:t>
        <a:bodyPr/>
        <a:lstStyle/>
        <a:p>
          <a:endParaRPr lang="es-ES"/>
        </a:p>
      </dgm:t>
    </dgm:pt>
    <dgm:pt modelId="{D90489FF-4E5B-4B24-816F-066536B2F93B}" type="pres">
      <dgm:prSet presAssocID="{1D7A7A66-D7CB-4987-9EB0-341C8D225767}" presName="Name0" presStyleCnt="0">
        <dgm:presLayoutVars>
          <dgm:chMax val="7"/>
          <dgm:chPref val="7"/>
          <dgm:dir/>
        </dgm:presLayoutVars>
      </dgm:prSet>
      <dgm:spPr/>
      <dgm:t>
        <a:bodyPr/>
        <a:lstStyle/>
        <a:p>
          <a:endParaRPr lang="es-CL"/>
        </a:p>
      </dgm:t>
    </dgm:pt>
    <dgm:pt modelId="{D5B04CD3-E2F8-4A53-8C0A-6E676FC2CC60}" type="pres">
      <dgm:prSet presAssocID="{1D7A7A66-D7CB-4987-9EB0-341C8D225767}" presName="Name1" presStyleCnt="0"/>
      <dgm:spPr/>
    </dgm:pt>
    <dgm:pt modelId="{0C15F5D7-BED8-4197-9129-6BC5BE269761}" type="pres">
      <dgm:prSet presAssocID="{1D7A7A66-D7CB-4987-9EB0-341C8D225767}" presName="cycle" presStyleCnt="0"/>
      <dgm:spPr/>
    </dgm:pt>
    <dgm:pt modelId="{8B483420-FBF0-4AFD-AEC5-08C20EF6FE67}" type="pres">
      <dgm:prSet presAssocID="{1D7A7A66-D7CB-4987-9EB0-341C8D225767}" presName="srcNode" presStyleLbl="node1" presStyleIdx="0" presStyleCnt="6"/>
      <dgm:spPr/>
    </dgm:pt>
    <dgm:pt modelId="{68F38133-B2C7-4350-B757-760603697633}" type="pres">
      <dgm:prSet presAssocID="{1D7A7A66-D7CB-4987-9EB0-341C8D225767}" presName="conn" presStyleLbl="parChTrans1D2" presStyleIdx="0" presStyleCnt="1"/>
      <dgm:spPr/>
      <dgm:t>
        <a:bodyPr/>
        <a:lstStyle/>
        <a:p>
          <a:endParaRPr lang="es-CL"/>
        </a:p>
      </dgm:t>
    </dgm:pt>
    <dgm:pt modelId="{3018186C-C2EF-4528-92C3-3860AF73726D}" type="pres">
      <dgm:prSet presAssocID="{1D7A7A66-D7CB-4987-9EB0-341C8D225767}" presName="extraNode" presStyleLbl="node1" presStyleIdx="0" presStyleCnt="6"/>
      <dgm:spPr/>
    </dgm:pt>
    <dgm:pt modelId="{8F50501C-667C-4039-B4CC-0C38BD59545B}" type="pres">
      <dgm:prSet presAssocID="{1D7A7A66-D7CB-4987-9EB0-341C8D225767}" presName="dstNode" presStyleLbl="node1" presStyleIdx="0" presStyleCnt="6"/>
      <dgm:spPr/>
    </dgm:pt>
    <dgm:pt modelId="{F62641F8-6A3A-4616-A730-018D517CA8A7}" type="pres">
      <dgm:prSet presAssocID="{838A7B8B-8440-4B15-A02C-6FA9AD7F90AB}" presName="text_1" presStyleLbl="node1" presStyleIdx="0" presStyleCnt="6">
        <dgm:presLayoutVars>
          <dgm:bulletEnabled val="1"/>
        </dgm:presLayoutVars>
      </dgm:prSet>
      <dgm:spPr/>
      <dgm:t>
        <a:bodyPr/>
        <a:lstStyle/>
        <a:p>
          <a:endParaRPr lang="es-CL"/>
        </a:p>
      </dgm:t>
    </dgm:pt>
    <dgm:pt modelId="{BE843B45-B01D-4BF4-8904-80689FAB3540}" type="pres">
      <dgm:prSet presAssocID="{838A7B8B-8440-4B15-A02C-6FA9AD7F90AB}" presName="accent_1" presStyleCnt="0"/>
      <dgm:spPr/>
    </dgm:pt>
    <dgm:pt modelId="{162DFAAD-83D0-4623-BB16-A430228ECB9D}" type="pres">
      <dgm:prSet presAssocID="{838A7B8B-8440-4B15-A02C-6FA9AD7F90AB}" presName="accentRepeatNode" presStyleLbl="solidFgAcc1" presStyleIdx="0" presStyleCnt="6"/>
      <dgm:spPr>
        <a:solidFill>
          <a:srgbClr val="212933"/>
        </a:solidFill>
      </dgm:spPr>
    </dgm:pt>
    <dgm:pt modelId="{400AD75C-1F84-40F5-8995-B3587FD17ADE}" type="pres">
      <dgm:prSet presAssocID="{4EDF93E7-894E-4BA1-BEB7-E45FD4CC8BF2}" presName="text_2" presStyleLbl="node1" presStyleIdx="1" presStyleCnt="6">
        <dgm:presLayoutVars>
          <dgm:bulletEnabled val="1"/>
        </dgm:presLayoutVars>
      </dgm:prSet>
      <dgm:spPr/>
      <dgm:t>
        <a:bodyPr/>
        <a:lstStyle/>
        <a:p>
          <a:endParaRPr lang="es-CL"/>
        </a:p>
      </dgm:t>
    </dgm:pt>
    <dgm:pt modelId="{15D501F5-10EB-4773-AE75-BEF34E7FC5C0}" type="pres">
      <dgm:prSet presAssocID="{4EDF93E7-894E-4BA1-BEB7-E45FD4CC8BF2}" presName="accent_2" presStyleCnt="0"/>
      <dgm:spPr/>
    </dgm:pt>
    <dgm:pt modelId="{A8DEDCC5-CA9B-4254-9F13-69711637F52F}" type="pres">
      <dgm:prSet presAssocID="{4EDF93E7-894E-4BA1-BEB7-E45FD4CC8BF2}" presName="accentRepeatNode" presStyleLbl="solidFgAcc1" presStyleIdx="1" presStyleCnt="6"/>
      <dgm:spPr>
        <a:solidFill>
          <a:srgbClr val="384656"/>
        </a:solidFill>
      </dgm:spPr>
    </dgm:pt>
    <dgm:pt modelId="{48194B84-8814-4126-A1D0-0EA013E6F908}" type="pres">
      <dgm:prSet presAssocID="{CF020BA3-073E-4BF8-A0A3-DCC443C7AC99}" presName="text_3" presStyleLbl="node1" presStyleIdx="2" presStyleCnt="6">
        <dgm:presLayoutVars>
          <dgm:bulletEnabled val="1"/>
        </dgm:presLayoutVars>
      </dgm:prSet>
      <dgm:spPr/>
      <dgm:t>
        <a:bodyPr/>
        <a:lstStyle/>
        <a:p>
          <a:endParaRPr lang="es-CL"/>
        </a:p>
      </dgm:t>
    </dgm:pt>
    <dgm:pt modelId="{8EA25E40-4475-4C98-9948-942DA57708D5}" type="pres">
      <dgm:prSet presAssocID="{CF020BA3-073E-4BF8-A0A3-DCC443C7AC99}" presName="accent_3" presStyleCnt="0"/>
      <dgm:spPr/>
    </dgm:pt>
    <dgm:pt modelId="{7DC41D06-6EA0-4CB4-B2CE-F9AD2688E750}" type="pres">
      <dgm:prSet presAssocID="{CF020BA3-073E-4BF8-A0A3-DCC443C7AC99}" presName="accentRepeatNode" presStyleLbl="solidFgAcc1" presStyleIdx="2" presStyleCnt="6"/>
      <dgm:spPr>
        <a:solidFill>
          <a:srgbClr val="566C84"/>
        </a:solidFill>
      </dgm:spPr>
    </dgm:pt>
    <dgm:pt modelId="{88347108-7FC4-411D-8E23-E80ECCAF7DD5}" type="pres">
      <dgm:prSet presAssocID="{35DCB435-5984-4B68-A755-26C9C4032C44}" presName="text_4" presStyleLbl="node1" presStyleIdx="3" presStyleCnt="6">
        <dgm:presLayoutVars>
          <dgm:bulletEnabled val="1"/>
        </dgm:presLayoutVars>
      </dgm:prSet>
      <dgm:spPr/>
      <dgm:t>
        <a:bodyPr/>
        <a:lstStyle/>
        <a:p>
          <a:endParaRPr lang="es-CL"/>
        </a:p>
      </dgm:t>
    </dgm:pt>
    <dgm:pt modelId="{8CD6F074-F921-47DA-92CB-00617DDB5026}" type="pres">
      <dgm:prSet presAssocID="{35DCB435-5984-4B68-A755-26C9C4032C44}" presName="accent_4" presStyleCnt="0"/>
      <dgm:spPr/>
    </dgm:pt>
    <dgm:pt modelId="{FD3E1F02-7D30-400B-AF9A-BC7CC021653F}" type="pres">
      <dgm:prSet presAssocID="{35DCB435-5984-4B68-A755-26C9C4032C44}" presName="accentRepeatNode" presStyleLbl="solidFgAcc1" presStyleIdx="3" presStyleCnt="6"/>
      <dgm:spPr>
        <a:solidFill>
          <a:srgbClr val="68819C"/>
        </a:solidFill>
      </dgm:spPr>
    </dgm:pt>
    <dgm:pt modelId="{CA5AC68E-2DE3-4703-9034-783FCF532333}" type="pres">
      <dgm:prSet presAssocID="{3D4481B4-FA1E-4F71-99E9-E24429565B0E}" presName="text_5" presStyleLbl="node1" presStyleIdx="4" presStyleCnt="6">
        <dgm:presLayoutVars>
          <dgm:bulletEnabled val="1"/>
        </dgm:presLayoutVars>
      </dgm:prSet>
      <dgm:spPr/>
      <dgm:t>
        <a:bodyPr/>
        <a:lstStyle/>
        <a:p>
          <a:endParaRPr lang="es-CL"/>
        </a:p>
      </dgm:t>
    </dgm:pt>
    <dgm:pt modelId="{236BA192-E77E-4E01-8CA4-90B1206F3B2B}" type="pres">
      <dgm:prSet presAssocID="{3D4481B4-FA1E-4F71-99E9-E24429565B0E}" presName="accent_5" presStyleCnt="0"/>
      <dgm:spPr/>
    </dgm:pt>
    <dgm:pt modelId="{AB5699D0-0AA3-4FC8-9C0A-D549F9E9362A}" type="pres">
      <dgm:prSet presAssocID="{3D4481B4-FA1E-4F71-99E9-E24429565B0E}" presName="accentRepeatNode" presStyleLbl="solidFgAcc1" presStyleIdx="4" presStyleCnt="6"/>
      <dgm:spPr>
        <a:solidFill>
          <a:srgbClr val="8498AE"/>
        </a:solidFill>
      </dgm:spPr>
    </dgm:pt>
    <dgm:pt modelId="{F4D9B5B8-3374-44BE-B7C7-A514AC7E2038}" type="pres">
      <dgm:prSet presAssocID="{7798E4A1-5DBA-467A-BF3D-6AF8457ACE89}" presName="text_6" presStyleLbl="node1" presStyleIdx="5" presStyleCnt="6">
        <dgm:presLayoutVars>
          <dgm:bulletEnabled val="1"/>
        </dgm:presLayoutVars>
      </dgm:prSet>
      <dgm:spPr/>
      <dgm:t>
        <a:bodyPr/>
        <a:lstStyle/>
        <a:p>
          <a:endParaRPr lang="es-CL"/>
        </a:p>
      </dgm:t>
    </dgm:pt>
    <dgm:pt modelId="{1F86C493-298F-491D-A9A6-1EE66B43AB71}" type="pres">
      <dgm:prSet presAssocID="{7798E4A1-5DBA-467A-BF3D-6AF8457ACE89}" presName="accent_6" presStyleCnt="0"/>
      <dgm:spPr/>
    </dgm:pt>
    <dgm:pt modelId="{B9526077-0645-4164-9FEE-89E2F1EC6923}" type="pres">
      <dgm:prSet presAssocID="{7798E4A1-5DBA-467A-BF3D-6AF8457ACE89}" presName="accentRepeatNode" presStyleLbl="solidFgAcc1" presStyleIdx="5" presStyleCnt="6"/>
      <dgm:spPr>
        <a:solidFill>
          <a:srgbClr val="B5C1CF"/>
        </a:solidFill>
      </dgm:spPr>
    </dgm:pt>
  </dgm:ptLst>
  <dgm:cxnLst>
    <dgm:cxn modelId="{F6626614-5428-4A29-A1DB-C5DEAB7BED79}" type="presOf" srcId="{35DCB435-5984-4B68-A755-26C9C4032C44}" destId="{88347108-7FC4-411D-8E23-E80ECCAF7DD5}" srcOrd="0" destOrd="0" presId="urn:microsoft.com/office/officeart/2008/layout/VerticalCurvedList"/>
    <dgm:cxn modelId="{950800DA-F89F-4D0B-A855-068811906D19}" srcId="{1D7A7A66-D7CB-4987-9EB0-341C8D225767}" destId="{7798E4A1-5DBA-467A-BF3D-6AF8457ACE89}" srcOrd="5" destOrd="0" parTransId="{DAE58403-34A2-48EC-924F-AD596C4944DB}" sibTransId="{7CAF3601-63EA-45A1-8099-1B70419C0075}"/>
    <dgm:cxn modelId="{36BD6664-3C79-43D5-8778-B247D51FC9F1}" srcId="{1D7A7A66-D7CB-4987-9EB0-341C8D225767}" destId="{3D4481B4-FA1E-4F71-99E9-E24429565B0E}" srcOrd="4" destOrd="0" parTransId="{D43A672A-D20D-48FE-A694-4B9AD3260EF3}" sibTransId="{532D09F1-EEC7-4E98-83B8-88C8ED0723AB}"/>
    <dgm:cxn modelId="{35EB211C-FA41-4E00-8034-DEDD137B2669}" type="presOf" srcId="{CF020BA3-073E-4BF8-A0A3-DCC443C7AC99}" destId="{48194B84-8814-4126-A1D0-0EA013E6F908}" srcOrd="0" destOrd="0" presId="urn:microsoft.com/office/officeart/2008/layout/VerticalCurvedList"/>
    <dgm:cxn modelId="{8C1D123E-2C20-420A-BB2B-D43519C4217C}" srcId="{1D7A7A66-D7CB-4987-9EB0-341C8D225767}" destId="{4EDF93E7-894E-4BA1-BEB7-E45FD4CC8BF2}" srcOrd="1" destOrd="0" parTransId="{8CAD2A0D-90A7-4D6F-934F-E307A8845F5D}" sibTransId="{8C618041-AF79-4A2E-B817-E5F9863E2AB8}"/>
    <dgm:cxn modelId="{C30F6801-24FB-4276-A6D3-ABB374DDC7E9}" type="presOf" srcId="{7798E4A1-5DBA-467A-BF3D-6AF8457ACE89}" destId="{F4D9B5B8-3374-44BE-B7C7-A514AC7E2038}" srcOrd="0" destOrd="0" presId="urn:microsoft.com/office/officeart/2008/layout/VerticalCurvedList"/>
    <dgm:cxn modelId="{E35233BD-0BEA-4C63-9F64-8E75A885D4FD}" srcId="{1D7A7A66-D7CB-4987-9EB0-341C8D225767}" destId="{35DCB435-5984-4B68-A755-26C9C4032C44}" srcOrd="3" destOrd="0" parTransId="{6A010AB4-C8FC-4AD8-B1C6-C7B6350EA716}" sibTransId="{2AB023F0-70F8-48A5-8ACD-793F1B66DFEE}"/>
    <dgm:cxn modelId="{3843A339-C87A-48A5-9F5C-C22AB3764D87}" type="presOf" srcId="{1D7A7A66-D7CB-4987-9EB0-341C8D225767}" destId="{D90489FF-4E5B-4B24-816F-066536B2F93B}" srcOrd="0" destOrd="0" presId="urn:microsoft.com/office/officeart/2008/layout/VerticalCurvedList"/>
    <dgm:cxn modelId="{484F1343-8BB0-4EC2-B35E-E9335B4D6298}" type="presOf" srcId="{838A7B8B-8440-4B15-A02C-6FA9AD7F90AB}" destId="{F62641F8-6A3A-4616-A730-018D517CA8A7}" srcOrd="0" destOrd="0" presId="urn:microsoft.com/office/officeart/2008/layout/VerticalCurvedList"/>
    <dgm:cxn modelId="{C1F8AE9B-F4BF-4F17-BAE6-D331C8BD56DC}" srcId="{1D7A7A66-D7CB-4987-9EB0-341C8D225767}" destId="{CF020BA3-073E-4BF8-A0A3-DCC443C7AC99}" srcOrd="2" destOrd="0" parTransId="{CFCC3A93-2CB4-4FCB-AD9A-499E6B1F617B}" sibTransId="{C3A8BD03-AEF2-4C11-9E99-B7D2096B1042}"/>
    <dgm:cxn modelId="{2110CEA8-3651-4810-B84F-183A37D8BDD1}" type="presOf" srcId="{4EDF93E7-894E-4BA1-BEB7-E45FD4CC8BF2}" destId="{400AD75C-1F84-40F5-8995-B3587FD17ADE}" srcOrd="0" destOrd="0" presId="urn:microsoft.com/office/officeart/2008/layout/VerticalCurvedList"/>
    <dgm:cxn modelId="{F2AD59CC-30EC-4D35-BA68-1227F5FE9010}" type="presOf" srcId="{6BD8F55E-6DA3-45CE-89C6-AE04D4B694CE}" destId="{68F38133-B2C7-4350-B757-760603697633}" srcOrd="0" destOrd="0" presId="urn:microsoft.com/office/officeart/2008/layout/VerticalCurvedList"/>
    <dgm:cxn modelId="{0CDADD2C-E8B2-49CD-B358-132A526581D6}" type="presOf" srcId="{3D4481B4-FA1E-4F71-99E9-E24429565B0E}" destId="{CA5AC68E-2DE3-4703-9034-783FCF532333}" srcOrd="0" destOrd="0" presId="urn:microsoft.com/office/officeart/2008/layout/VerticalCurvedList"/>
    <dgm:cxn modelId="{F80904EB-3BD5-4DCF-8A39-C0636B49B0DA}" srcId="{1D7A7A66-D7CB-4987-9EB0-341C8D225767}" destId="{838A7B8B-8440-4B15-A02C-6FA9AD7F90AB}" srcOrd="0" destOrd="0" parTransId="{DDD378DC-1F99-49E1-98C3-BC801CAF8FC9}" sibTransId="{6BD8F55E-6DA3-45CE-89C6-AE04D4B694CE}"/>
    <dgm:cxn modelId="{2A403F17-8E0F-414D-A7D8-B50C922B29C0}" type="presParOf" srcId="{D90489FF-4E5B-4B24-816F-066536B2F93B}" destId="{D5B04CD3-E2F8-4A53-8C0A-6E676FC2CC60}" srcOrd="0" destOrd="0" presId="urn:microsoft.com/office/officeart/2008/layout/VerticalCurvedList"/>
    <dgm:cxn modelId="{3CF0F9D6-A48C-474C-BCF2-A18BB7A0E6F8}" type="presParOf" srcId="{D5B04CD3-E2F8-4A53-8C0A-6E676FC2CC60}" destId="{0C15F5D7-BED8-4197-9129-6BC5BE269761}" srcOrd="0" destOrd="0" presId="urn:microsoft.com/office/officeart/2008/layout/VerticalCurvedList"/>
    <dgm:cxn modelId="{BF432435-4E55-442B-9F8D-A74C5F1EED46}" type="presParOf" srcId="{0C15F5D7-BED8-4197-9129-6BC5BE269761}" destId="{8B483420-FBF0-4AFD-AEC5-08C20EF6FE67}" srcOrd="0" destOrd="0" presId="urn:microsoft.com/office/officeart/2008/layout/VerticalCurvedList"/>
    <dgm:cxn modelId="{0872139E-FDC2-447D-AD28-43E9A7D974E9}" type="presParOf" srcId="{0C15F5D7-BED8-4197-9129-6BC5BE269761}" destId="{68F38133-B2C7-4350-B757-760603697633}" srcOrd="1" destOrd="0" presId="urn:microsoft.com/office/officeart/2008/layout/VerticalCurvedList"/>
    <dgm:cxn modelId="{3462C8D2-B14E-4008-BBD1-EC3865800ED8}" type="presParOf" srcId="{0C15F5D7-BED8-4197-9129-6BC5BE269761}" destId="{3018186C-C2EF-4528-92C3-3860AF73726D}" srcOrd="2" destOrd="0" presId="urn:microsoft.com/office/officeart/2008/layout/VerticalCurvedList"/>
    <dgm:cxn modelId="{258B8622-6463-4045-874E-A25FCDDAD8C9}" type="presParOf" srcId="{0C15F5D7-BED8-4197-9129-6BC5BE269761}" destId="{8F50501C-667C-4039-B4CC-0C38BD59545B}" srcOrd="3" destOrd="0" presId="urn:microsoft.com/office/officeart/2008/layout/VerticalCurvedList"/>
    <dgm:cxn modelId="{CF1E4E3F-FBC1-4982-9E1B-6052AC92CCBD}" type="presParOf" srcId="{D5B04CD3-E2F8-4A53-8C0A-6E676FC2CC60}" destId="{F62641F8-6A3A-4616-A730-018D517CA8A7}" srcOrd="1" destOrd="0" presId="urn:microsoft.com/office/officeart/2008/layout/VerticalCurvedList"/>
    <dgm:cxn modelId="{B5179C4B-5B89-4A92-B4CC-0BCACBEDE6ED}" type="presParOf" srcId="{D5B04CD3-E2F8-4A53-8C0A-6E676FC2CC60}" destId="{BE843B45-B01D-4BF4-8904-80689FAB3540}" srcOrd="2" destOrd="0" presId="urn:microsoft.com/office/officeart/2008/layout/VerticalCurvedList"/>
    <dgm:cxn modelId="{D09C28DF-3992-4C78-8ACD-51EC960A1B56}" type="presParOf" srcId="{BE843B45-B01D-4BF4-8904-80689FAB3540}" destId="{162DFAAD-83D0-4623-BB16-A430228ECB9D}" srcOrd="0" destOrd="0" presId="urn:microsoft.com/office/officeart/2008/layout/VerticalCurvedList"/>
    <dgm:cxn modelId="{AA506D17-6C4C-4347-ADFD-84DED39A93BB}" type="presParOf" srcId="{D5B04CD3-E2F8-4A53-8C0A-6E676FC2CC60}" destId="{400AD75C-1F84-40F5-8995-B3587FD17ADE}" srcOrd="3" destOrd="0" presId="urn:microsoft.com/office/officeart/2008/layout/VerticalCurvedList"/>
    <dgm:cxn modelId="{C8D86507-72E7-4858-A403-7A65993166BB}" type="presParOf" srcId="{D5B04CD3-E2F8-4A53-8C0A-6E676FC2CC60}" destId="{15D501F5-10EB-4773-AE75-BEF34E7FC5C0}" srcOrd="4" destOrd="0" presId="urn:microsoft.com/office/officeart/2008/layout/VerticalCurvedList"/>
    <dgm:cxn modelId="{DA3F70DF-B11A-4A2C-BFE3-6ECA75E1A8FB}" type="presParOf" srcId="{15D501F5-10EB-4773-AE75-BEF34E7FC5C0}" destId="{A8DEDCC5-CA9B-4254-9F13-69711637F52F}" srcOrd="0" destOrd="0" presId="urn:microsoft.com/office/officeart/2008/layout/VerticalCurvedList"/>
    <dgm:cxn modelId="{BE44AECE-0291-4A30-B962-D6FDBD161E3A}" type="presParOf" srcId="{D5B04CD3-E2F8-4A53-8C0A-6E676FC2CC60}" destId="{48194B84-8814-4126-A1D0-0EA013E6F908}" srcOrd="5" destOrd="0" presId="urn:microsoft.com/office/officeart/2008/layout/VerticalCurvedList"/>
    <dgm:cxn modelId="{1B648240-705D-4D4A-AB50-DC7CF82641B2}" type="presParOf" srcId="{D5B04CD3-E2F8-4A53-8C0A-6E676FC2CC60}" destId="{8EA25E40-4475-4C98-9948-942DA57708D5}" srcOrd="6" destOrd="0" presId="urn:microsoft.com/office/officeart/2008/layout/VerticalCurvedList"/>
    <dgm:cxn modelId="{F05661B4-07EE-4675-938B-B0295CFD4941}" type="presParOf" srcId="{8EA25E40-4475-4C98-9948-942DA57708D5}" destId="{7DC41D06-6EA0-4CB4-B2CE-F9AD2688E750}" srcOrd="0" destOrd="0" presId="urn:microsoft.com/office/officeart/2008/layout/VerticalCurvedList"/>
    <dgm:cxn modelId="{B9791B84-4A95-475E-9129-9099B5314DB9}" type="presParOf" srcId="{D5B04CD3-E2F8-4A53-8C0A-6E676FC2CC60}" destId="{88347108-7FC4-411D-8E23-E80ECCAF7DD5}" srcOrd="7" destOrd="0" presId="urn:microsoft.com/office/officeart/2008/layout/VerticalCurvedList"/>
    <dgm:cxn modelId="{F67A3791-C9F2-434A-B9A8-D3038D786837}" type="presParOf" srcId="{D5B04CD3-E2F8-4A53-8C0A-6E676FC2CC60}" destId="{8CD6F074-F921-47DA-92CB-00617DDB5026}" srcOrd="8" destOrd="0" presId="urn:microsoft.com/office/officeart/2008/layout/VerticalCurvedList"/>
    <dgm:cxn modelId="{5C7EA71F-9BBA-4FB7-89CD-7CC3F015650F}" type="presParOf" srcId="{8CD6F074-F921-47DA-92CB-00617DDB5026}" destId="{FD3E1F02-7D30-400B-AF9A-BC7CC021653F}" srcOrd="0" destOrd="0" presId="urn:microsoft.com/office/officeart/2008/layout/VerticalCurvedList"/>
    <dgm:cxn modelId="{B794DDFB-AF36-488A-B845-43DD6A670A7F}" type="presParOf" srcId="{D5B04CD3-E2F8-4A53-8C0A-6E676FC2CC60}" destId="{CA5AC68E-2DE3-4703-9034-783FCF532333}" srcOrd="9" destOrd="0" presId="urn:microsoft.com/office/officeart/2008/layout/VerticalCurvedList"/>
    <dgm:cxn modelId="{F9860EAB-1E5D-40F0-9302-F40038E01C52}" type="presParOf" srcId="{D5B04CD3-E2F8-4A53-8C0A-6E676FC2CC60}" destId="{236BA192-E77E-4E01-8CA4-90B1206F3B2B}" srcOrd="10" destOrd="0" presId="urn:microsoft.com/office/officeart/2008/layout/VerticalCurvedList"/>
    <dgm:cxn modelId="{5714BCAB-B216-47EE-A804-04F55B55654A}" type="presParOf" srcId="{236BA192-E77E-4E01-8CA4-90B1206F3B2B}" destId="{AB5699D0-0AA3-4FC8-9C0A-D549F9E9362A}" srcOrd="0" destOrd="0" presId="urn:microsoft.com/office/officeart/2008/layout/VerticalCurvedList"/>
    <dgm:cxn modelId="{083D9BC4-7F65-4F46-B6EA-F5FD76C5AB2E}" type="presParOf" srcId="{D5B04CD3-E2F8-4A53-8C0A-6E676FC2CC60}" destId="{F4D9B5B8-3374-44BE-B7C7-A514AC7E2038}" srcOrd="11" destOrd="0" presId="urn:microsoft.com/office/officeart/2008/layout/VerticalCurvedList"/>
    <dgm:cxn modelId="{95FF11A5-D4B5-4710-A704-FBDF9DDA3B2E}" type="presParOf" srcId="{D5B04CD3-E2F8-4A53-8C0A-6E676FC2CC60}" destId="{1F86C493-298F-491D-A9A6-1EE66B43AB71}" srcOrd="12" destOrd="0" presId="urn:microsoft.com/office/officeart/2008/layout/VerticalCurvedList"/>
    <dgm:cxn modelId="{DCE0BF96-F947-4ABA-87A0-721AD6ECDDA1}" type="presParOf" srcId="{1F86C493-298F-491D-A9A6-1EE66B43AB71}" destId="{B9526077-0645-4164-9FEE-89E2F1EC6923}"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D7A7A66-D7CB-4987-9EB0-341C8D225767}" type="doc">
      <dgm:prSet loTypeId="urn:microsoft.com/office/officeart/2008/layout/VerticalCurvedList" loCatId="list" qsTypeId="urn:microsoft.com/office/officeart/2005/8/quickstyle/simple1" qsCatId="simple" csTypeId="urn:microsoft.com/office/officeart/2005/8/colors/accent0_3" csCatId="mainScheme" phldr="1"/>
      <dgm:spPr/>
      <dgm:t>
        <a:bodyPr/>
        <a:lstStyle/>
        <a:p>
          <a:endParaRPr lang="es-ES"/>
        </a:p>
      </dgm:t>
    </dgm:pt>
    <dgm:pt modelId="{838A7B8B-8440-4B15-A02C-6FA9AD7F90AB}">
      <dgm:prSet phldrT="[Texto]"/>
      <dgm:spPr/>
      <dgm:t>
        <a:bodyPr/>
        <a:lstStyle/>
        <a:p>
          <a:pPr algn="just"/>
          <a:r>
            <a:rPr lang="es-ES" dirty="0"/>
            <a:t>Administrar la flota vehicular asignada y dar apoyo logístico a las UU.RR. aposentadas en la Primera Zona Naval.</a:t>
          </a:r>
        </a:p>
      </dgm:t>
    </dgm:pt>
    <dgm:pt modelId="{DDD378DC-1F99-49E1-98C3-BC801CAF8FC9}" type="parTrans" cxnId="{F80904EB-3BD5-4DCF-8A39-C0636B49B0DA}">
      <dgm:prSet/>
      <dgm:spPr/>
      <dgm:t>
        <a:bodyPr/>
        <a:lstStyle/>
        <a:p>
          <a:endParaRPr lang="es-ES"/>
        </a:p>
      </dgm:t>
    </dgm:pt>
    <dgm:pt modelId="{6BD8F55E-6DA3-45CE-89C6-AE04D4B694CE}" type="sibTrans" cxnId="{F80904EB-3BD5-4DCF-8A39-C0636B49B0DA}">
      <dgm:prSet/>
      <dgm:spPr/>
      <dgm:t>
        <a:bodyPr/>
        <a:lstStyle/>
        <a:p>
          <a:endParaRPr lang="es-ES"/>
        </a:p>
      </dgm:t>
    </dgm:pt>
    <dgm:pt modelId="{4EDF93E7-894E-4BA1-BEB7-E45FD4CC8BF2}">
      <dgm:prSet/>
      <dgm:spPr/>
      <dgm:t>
        <a:bodyPr/>
        <a:lstStyle/>
        <a:p>
          <a:pPr algn="just"/>
          <a:r>
            <a:rPr lang="es-ES" dirty="0"/>
            <a:t>Gestionar los permisos de circulación y seguros de todos los vehículos administrativos.</a:t>
          </a:r>
        </a:p>
      </dgm:t>
    </dgm:pt>
    <dgm:pt modelId="{8CAD2A0D-90A7-4D6F-934F-E307A8845F5D}" type="parTrans" cxnId="{8C1D123E-2C20-420A-BB2B-D43519C4217C}">
      <dgm:prSet/>
      <dgm:spPr/>
      <dgm:t>
        <a:bodyPr/>
        <a:lstStyle/>
        <a:p>
          <a:endParaRPr lang="es-ES"/>
        </a:p>
      </dgm:t>
    </dgm:pt>
    <dgm:pt modelId="{8C618041-AF79-4A2E-B817-E5F9863E2AB8}" type="sibTrans" cxnId="{8C1D123E-2C20-420A-BB2B-D43519C4217C}">
      <dgm:prSet/>
      <dgm:spPr/>
      <dgm:t>
        <a:bodyPr/>
        <a:lstStyle/>
        <a:p>
          <a:endParaRPr lang="es-ES"/>
        </a:p>
      </dgm:t>
    </dgm:pt>
    <dgm:pt modelId="{5A3A57F6-C03E-4252-A9BD-07879C5B0058}">
      <dgm:prSet/>
      <dgm:spPr/>
      <dgm:t>
        <a:bodyPr/>
        <a:lstStyle/>
        <a:p>
          <a:r>
            <a:rPr lang="es-ES" dirty="0"/>
            <a:t>Administrar el Plan Atlas.</a:t>
          </a:r>
        </a:p>
      </dgm:t>
    </dgm:pt>
    <dgm:pt modelId="{127E13EB-8408-41B6-83A0-C2C6CDE7D66B}" type="parTrans" cxnId="{BF4A1FAE-95A5-4499-9D71-B61F7B0EB653}">
      <dgm:prSet/>
      <dgm:spPr/>
      <dgm:t>
        <a:bodyPr/>
        <a:lstStyle/>
        <a:p>
          <a:endParaRPr lang="es-ES"/>
        </a:p>
      </dgm:t>
    </dgm:pt>
    <dgm:pt modelId="{B7CFA7C8-23E6-4635-AA69-A64E018821EC}" type="sibTrans" cxnId="{BF4A1FAE-95A5-4499-9D71-B61F7B0EB653}">
      <dgm:prSet/>
      <dgm:spPr/>
      <dgm:t>
        <a:bodyPr/>
        <a:lstStyle/>
        <a:p>
          <a:endParaRPr lang="es-ES"/>
        </a:p>
      </dgm:t>
    </dgm:pt>
    <dgm:pt modelId="{D90489FF-4E5B-4B24-816F-066536B2F93B}" type="pres">
      <dgm:prSet presAssocID="{1D7A7A66-D7CB-4987-9EB0-341C8D225767}" presName="Name0" presStyleCnt="0">
        <dgm:presLayoutVars>
          <dgm:chMax val="7"/>
          <dgm:chPref val="7"/>
          <dgm:dir/>
        </dgm:presLayoutVars>
      </dgm:prSet>
      <dgm:spPr/>
      <dgm:t>
        <a:bodyPr/>
        <a:lstStyle/>
        <a:p>
          <a:endParaRPr lang="es-CL"/>
        </a:p>
      </dgm:t>
    </dgm:pt>
    <dgm:pt modelId="{D5B04CD3-E2F8-4A53-8C0A-6E676FC2CC60}" type="pres">
      <dgm:prSet presAssocID="{1D7A7A66-D7CB-4987-9EB0-341C8D225767}" presName="Name1" presStyleCnt="0"/>
      <dgm:spPr/>
    </dgm:pt>
    <dgm:pt modelId="{0C15F5D7-BED8-4197-9129-6BC5BE269761}" type="pres">
      <dgm:prSet presAssocID="{1D7A7A66-D7CB-4987-9EB0-341C8D225767}" presName="cycle" presStyleCnt="0"/>
      <dgm:spPr/>
    </dgm:pt>
    <dgm:pt modelId="{8B483420-FBF0-4AFD-AEC5-08C20EF6FE67}" type="pres">
      <dgm:prSet presAssocID="{1D7A7A66-D7CB-4987-9EB0-341C8D225767}" presName="srcNode" presStyleLbl="node1" presStyleIdx="0" presStyleCnt="3"/>
      <dgm:spPr/>
    </dgm:pt>
    <dgm:pt modelId="{68F38133-B2C7-4350-B757-760603697633}" type="pres">
      <dgm:prSet presAssocID="{1D7A7A66-D7CB-4987-9EB0-341C8D225767}" presName="conn" presStyleLbl="parChTrans1D2" presStyleIdx="0" presStyleCnt="1"/>
      <dgm:spPr/>
      <dgm:t>
        <a:bodyPr/>
        <a:lstStyle/>
        <a:p>
          <a:endParaRPr lang="es-CL"/>
        </a:p>
      </dgm:t>
    </dgm:pt>
    <dgm:pt modelId="{3018186C-C2EF-4528-92C3-3860AF73726D}" type="pres">
      <dgm:prSet presAssocID="{1D7A7A66-D7CB-4987-9EB0-341C8D225767}" presName="extraNode" presStyleLbl="node1" presStyleIdx="0" presStyleCnt="3"/>
      <dgm:spPr/>
    </dgm:pt>
    <dgm:pt modelId="{8F50501C-667C-4039-B4CC-0C38BD59545B}" type="pres">
      <dgm:prSet presAssocID="{1D7A7A66-D7CB-4987-9EB0-341C8D225767}" presName="dstNode" presStyleLbl="node1" presStyleIdx="0" presStyleCnt="3"/>
      <dgm:spPr/>
    </dgm:pt>
    <dgm:pt modelId="{F62641F8-6A3A-4616-A730-018D517CA8A7}" type="pres">
      <dgm:prSet presAssocID="{838A7B8B-8440-4B15-A02C-6FA9AD7F90AB}" presName="text_1" presStyleLbl="node1" presStyleIdx="0" presStyleCnt="3">
        <dgm:presLayoutVars>
          <dgm:bulletEnabled val="1"/>
        </dgm:presLayoutVars>
      </dgm:prSet>
      <dgm:spPr/>
      <dgm:t>
        <a:bodyPr/>
        <a:lstStyle/>
        <a:p>
          <a:endParaRPr lang="es-CL"/>
        </a:p>
      </dgm:t>
    </dgm:pt>
    <dgm:pt modelId="{BE843B45-B01D-4BF4-8904-80689FAB3540}" type="pres">
      <dgm:prSet presAssocID="{838A7B8B-8440-4B15-A02C-6FA9AD7F90AB}" presName="accent_1" presStyleCnt="0"/>
      <dgm:spPr/>
    </dgm:pt>
    <dgm:pt modelId="{162DFAAD-83D0-4623-BB16-A430228ECB9D}" type="pres">
      <dgm:prSet presAssocID="{838A7B8B-8440-4B15-A02C-6FA9AD7F90AB}" presName="accentRepeatNode" presStyleLbl="solidFgAcc1" presStyleIdx="0" presStyleCnt="3"/>
      <dgm:spPr>
        <a:solidFill>
          <a:schemeClr val="tx2">
            <a:lumMod val="50000"/>
          </a:schemeClr>
        </a:solidFill>
      </dgm:spPr>
    </dgm:pt>
    <dgm:pt modelId="{400AD75C-1F84-40F5-8995-B3587FD17ADE}" type="pres">
      <dgm:prSet presAssocID="{4EDF93E7-894E-4BA1-BEB7-E45FD4CC8BF2}" presName="text_2" presStyleLbl="node1" presStyleIdx="1" presStyleCnt="3">
        <dgm:presLayoutVars>
          <dgm:bulletEnabled val="1"/>
        </dgm:presLayoutVars>
      </dgm:prSet>
      <dgm:spPr/>
      <dgm:t>
        <a:bodyPr/>
        <a:lstStyle/>
        <a:p>
          <a:endParaRPr lang="es-CL"/>
        </a:p>
      </dgm:t>
    </dgm:pt>
    <dgm:pt modelId="{15D501F5-10EB-4773-AE75-BEF34E7FC5C0}" type="pres">
      <dgm:prSet presAssocID="{4EDF93E7-894E-4BA1-BEB7-E45FD4CC8BF2}" presName="accent_2" presStyleCnt="0"/>
      <dgm:spPr/>
    </dgm:pt>
    <dgm:pt modelId="{A8DEDCC5-CA9B-4254-9F13-69711637F52F}" type="pres">
      <dgm:prSet presAssocID="{4EDF93E7-894E-4BA1-BEB7-E45FD4CC8BF2}" presName="accentRepeatNode" presStyleLbl="solidFgAcc1" presStyleIdx="1" presStyleCnt="3"/>
      <dgm:spPr>
        <a:solidFill>
          <a:schemeClr val="tx2">
            <a:lumMod val="75000"/>
          </a:schemeClr>
        </a:solidFill>
      </dgm:spPr>
    </dgm:pt>
    <dgm:pt modelId="{D4460411-CE18-4C53-8681-5B2F9E594CCD}" type="pres">
      <dgm:prSet presAssocID="{5A3A57F6-C03E-4252-A9BD-07879C5B0058}" presName="text_3" presStyleLbl="node1" presStyleIdx="2" presStyleCnt="3">
        <dgm:presLayoutVars>
          <dgm:bulletEnabled val="1"/>
        </dgm:presLayoutVars>
      </dgm:prSet>
      <dgm:spPr/>
      <dgm:t>
        <a:bodyPr/>
        <a:lstStyle/>
        <a:p>
          <a:endParaRPr lang="es-CL"/>
        </a:p>
      </dgm:t>
    </dgm:pt>
    <dgm:pt modelId="{D7FB9E19-1DB6-425A-8B43-5765B20FBF7B}" type="pres">
      <dgm:prSet presAssocID="{5A3A57F6-C03E-4252-A9BD-07879C5B0058}" presName="accent_3" presStyleCnt="0"/>
      <dgm:spPr/>
    </dgm:pt>
    <dgm:pt modelId="{67AC4D8C-5A24-4EC0-9566-4651358E171E}" type="pres">
      <dgm:prSet presAssocID="{5A3A57F6-C03E-4252-A9BD-07879C5B0058}" presName="accentRepeatNode" presStyleLbl="solidFgAcc1" presStyleIdx="2" presStyleCnt="3"/>
      <dgm:spPr/>
    </dgm:pt>
  </dgm:ptLst>
  <dgm:cxnLst>
    <dgm:cxn modelId="{8C1D123E-2C20-420A-BB2B-D43519C4217C}" srcId="{1D7A7A66-D7CB-4987-9EB0-341C8D225767}" destId="{4EDF93E7-894E-4BA1-BEB7-E45FD4CC8BF2}" srcOrd="1" destOrd="0" parTransId="{8CAD2A0D-90A7-4D6F-934F-E307A8845F5D}" sibTransId="{8C618041-AF79-4A2E-B817-E5F9863E2AB8}"/>
    <dgm:cxn modelId="{1B092562-A3F1-425B-B35D-BA4CB8F5F096}" type="presOf" srcId="{5A3A57F6-C03E-4252-A9BD-07879C5B0058}" destId="{D4460411-CE18-4C53-8681-5B2F9E594CCD}" srcOrd="0" destOrd="0" presId="urn:microsoft.com/office/officeart/2008/layout/VerticalCurvedList"/>
    <dgm:cxn modelId="{3843A339-C87A-48A5-9F5C-C22AB3764D87}" type="presOf" srcId="{1D7A7A66-D7CB-4987-9EB0-341C8D225767}" destId="{D90489FF-4E5B-4B24-816F-066536B2F93B}" srcOrd="0" destOrd="0" presId="urn:microsoft.com/office/officeart/2008/layout/VerticalCurvedList"/>
    <dgm:cxn modelId="{484F1343-8BB0-4EC2-B35E-E9335B4D6298}" type="presOf" srcId="{838A7B8B-8440-4B15-A02C-6FA9AD7F90AB}" destId="{F62641F8-6A3A-4616-A730-018D517CA8A7}" srcOrd="0" destOrd="0" presId="urn:microsoft.com/office/officeart/2008/layout/VerticalCurvedList"/>
    <dgm:cxn modelId="{F2AD59CC-30EC-4D35-BA68-1227F5FE9010}" type="presOf" srcId="{6BD8F55E-6DA3-45CE-89C6-AE04D4B694CE}" destId="{68F38133-B2C7-4350-B757-760603697633}" srcOrd="0" destOrd="0" presId="urn:microsoft.com/office/officeart/2008/layout/VerticalCurvedList"/>
    <dgm:cxn modelId="{2110CEA8-3651-4810-B84F-183A37D8BDD1}" type="presOf" srcId="{4EDF93E7-894E-4BA1-BEB7-E45FD4CC8BF2}" destId="{400AD75C-1F84-40F5-8995-B3587FD17ADE}" srcOrd="0" destOrd="0" presId="urn:microsoft.com/office/officeart/2008/layout/VerticalCurvedList"/>
    <dgm:cxn modelId="{BF4A1FAE-95A5-4499-9D71-B61F7B0EB653}" srcId="{1D7A7A66-D7CB-4987-9EB0-341C8D225767}" destId="{5A3A57F6-C03E-4252-A9BD-07879C5B0058}" srcOrd="2" destOrd="0" parTransId="{127E13EB-8408-41B6-83A0-C2C6CDE7D66B}" sibTransId="{B7CFA7C8-23E6-4635-AA69-A64E018821EC}"/>
    <dgm:cxn modelId="{F80904EB-3BD5-4DCF-8A39-C0636B49B0DA}" srcId="{1D7A7A66-D7CB-4987-9EB0-341C8D225767}" destId="{838A7B8B-8440-4B15-A02C-6FA9AD7F90AB}" srcOrd="0" destOrd="0" parTransId="{DDD378DC-1F99-49E1-98C3-BC801CAF8FC9}" sibTransId="{6BD8F55E-6DA3-45CE-89C6-AE04D4B694CE}"/>
    <dgm:cxn modelId="{2A403F17-8E0F-414D-A7D8-B50C922B29C0}" type="presParOf" srcId="{D90489FF-4E5B-4B24-816F-066536B2F93B}" destId="{D5B04CD3-E2F8-4A53-8C0A-6E676FC2CC60}" srcOrd="0" destOrd="0" presId="urn:microsoft.com/office/officeart/2008/layout/VerticalCurvedList"/>
    <dgm:cxn modelId="{3CF0F9D6-A48C-474C-BCF2-A18BB7A0E6F8}" type="presParOf" srcId="{D5B04CD3-E2F8-4A53-8C0A-6E676FC2CC60}" destId="{0C15F5D7-BED8-4197-9129-6BC5BE269761}" srcOrd="0" destOrd="0" presId="urn:microsoft.com/office/officeart/2008/layout/VerticalCurvedList"/>
    <dgm:cxn modelId="{BF432435-4E55-442B-9F8D-A74C5F1EED46}" type="presParOf" srcId="{0C15F5D7-BED8-4197-9129-6BC5BE269761}" destId="{8B483420-FBF0-4AFD-AEC5-08C20EF6FE67}" srcOrd="0" destOrd="0" presId="urn:microsoft.com/office/officeart/2008/layout/VerticalCurvedList"/>
    <dgm:cxn modelId="{0872139E-FDC2-447D-AD28-43E9A7D974E9}" type="presParOf" srcId="{0C15F5D7-BED8-4197-9129-6BC5BE269761}" destId="{68F38133-B2C7-4350-B757-760603697633}" srcOrd="1" destOrd="0" presId="urn:microsoft.com/office/officeart/2008/layout/VerticalCurvedList"/>
    <dgm:cxn modelId="{3462C8D2-B14E-4008-BBD1-EC3865800ED8}" type="presParOf" srcId="{0C15F5D7-BED8-4197-9129-6BC5BE269761}" destId="{3018186C-C2EF-4528-92C3-3860AF73726D}" srcOrd="2" destOrd="0" presId="urn:microsoft.com/office/officeart/2008/layout/VerticalCurvedList"/>
    <dgm:cxn modelId="{258B8622-6463-4045-874E-A25FCDDAD8C9}" type="presParOf" srcId="{0C15F5D7-BED8-4197-9129-6BC5BE269761}" destId="{8F50501C-667C-4039-B4CC-0C38BD59545B}" srcOrd="3" destOrd="0" presId="urn:microsoft.com/office/officeart/2008/layout/VerticalCurvedList"/>
    <dgm:cxn modelId="{CF1E4E3F-FBC1-4982-9E1B-6052AC92CCBD}" type="presParOf" srcId="{D5B04CD3-E2F8-4A53-8C0A-6E676FC2CC60}" destId="{F62641F8-6A3A-4616-A730-018D517CA8A7}" srcOrd="1" destOrd="0" presId="urn:microsoft.com/office/officeart/2008/layout/VerticalCurvedList"/>
    <dgm:cxn modelId="{B5179C4B-5B89-4A92-B4CC-0BCACBEDE6ED}" type="presParOf" srcId="{D5B04CD3-E2F8-4A53-8C0A-6E676FC2CC60}" destId="{BE843B45-B01D-4BF4-8904-80689FAB3540}" srcOrd="2" destOrd="0" presId="urn:microsoft.com/office/officeart/2008/layout/VerticalCurvedList"/>
    <dgm:cxn modelId="{D09C28DF-3992-4C78-8ACD-51EC960A1B56}" type="presParOf" srcId="{BE843B45-B01D-4BF4-8904-80689FAB3540}" destId="{162DFAAD-83D0-4623-BB16-A430228ECB9D}" srcOrd="0" destOrd="0" presId="urn:microsoft.com/office/officeart/2008/layout/VerticalCurvedList"/>
    <dgm:cxn modelId="{AA506D17-6C4C-4347-ADFD-84DED39A93BB}" type="presParOf" srcId="{D5B04CD3-E2F8-4A53-8C0A-6E676FC2CC60}" destId="{400AD75C-1F84-40F5-8995-B3587FD17ADE}" srcOrd="3" destOrd="0" presId="urn:microsoft.com/office/officeart/2008/layout/VerticalCurvedList"/>
    <dgm:cxn modelId="{C8D86507-72E7-4858-A403-7A65993166BB}" type="presParOf" srcId="{D5B04CD3-E2F8-4A53-8C0A-6E676FC2CC60}" destId="{15D501F5-10EB-4773-AE75-BEF34E7FC5C0}" srcOrd="4" destOrd="0" presId="urn:microsoft.com/office/officeart/2008/layout/VerticalCurvedList"/>
    <dgm:cxn modelId="{DA3F70DF-B11A-4A2C-BFE3-6ECA75E1A8FB}" type="presParOf" srcId="{15D501F5-10EB-4773-AE75-BEF34E7FC5C0}" destId="{A8DEDCC5-CA9B-4254-9F13-69711637F52F}" srcOrd="0" destOrd="0" presId="urn:microsoft.com/office/officeart/2008/layout/VerticalCurvedList"/>
    <dgm:cxn modelId="{52C2BE2C-447B-4536-896D-82E89D3F8025}" type="presParOf" srcId="{D5B04CD3-E2F8-4A53-8C0A-6E676FC2CC60}" destId="{D4460411-CE18-4C53-8681-5B2F9E594CCD}" srcOrd="5" destOrd="0" presId="urn:microsoft.com/office/officeart/2008/layout/VerticalCurvedList"/>
    <dgm:cxn modelId="{80AD8FD4-79A8-4EE8-A83B-7801469B08B5}" type="presParOf" srcId="{D5B04CD3-E2F8-4A53-8C0A-6E676FC2CC60}" destId="{D7FB9E19-1DB6-425A-8B43-5765B20FBF7B}" srcOrd="6" destOrd="0" presId="urn:microsoft.com/office/officeart/2008/layout/VerticalCurvedList"/>
    <dgm:cxn modelId="{E1387D88-9ABE-4A71-9481-B2844B358738}" type="presParOf" srcId="{D7FB9E19-1DB6-425A-8B43-5765B20FBF7B}" destId="{67AC4D8C-5A24-4EC0-9566-4651358E171E}"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D7A7A66-D7CB-4987-9EB0-341C8D225767}" type="doc">
      <dgm:prSet loTypeId="urn:microsoft.com/office/officeart/2008/layout/VerticalCurvedList" loCatId="list" qsTypeId="urn:microsoft.com/office/officeart/2005/8/quickstyle/simple1" qsCatId="simple" csTypeId="urn:microsoft.com/office/officeart/2005/8/colors/accent0_3" csCatId="mainScheme" phldr="1"/>
      <dgm:spPr/>
      <dgm:t>
        <a:bodyPr/>
        <a:lstStyle/>
        <a:p>
          <a:endParaRPr lang="es-ES"/>
        </a:p>
      </dgm:t>
    </dgm:pt>
    <dgm:pt modelId="{193B47A2-1EE9-4C45-B2D4-215C8C418289}">
      <dgm:prSet/>
      <dgm:spPr/>
      <dgm:t>
        <a:bodyPr/>
        <a:lstStyle/>
        <a:p>
          <a:pPr algn="just"/>
          <a:r>
            <a:rPr lang="es-ES" dirty="0"/>
            <a:t>Efectuar mantenimiento Base Naval (V.) Sector Viña del Mar (Administrador PP.NN. y UU.RR. por sectores responsabilidad). </a:t>
          </a:r>
        </a:p>
      </dgm:t>
    </dgm:pt>
    <dgm:pt modelId="{DA765DA4-6318-4382-BD6C-9981C1CDA429}" type="parTrans" cxnId="{3BF64F2E-CABB-4E69-B2EE-E00C78FD08EE}">
      <dgm:prSet/>
      <dgm:spPr/>
      <dgm:t>
        <a:bodyPr/>
        <a:lstStyle/>
        <a:p>
          <a:endParaRPr lang="es-ES"/>
        </a:p>
      </dgm:t>
    </dgm:pt>
    <dgm:pt modelId="{A9027333-9B88-481A-8607-346F8D323C5D}" type="sibTrans" cxnId="{3BF64F2E-CABB-4E69-B2EE-E00C78FD08EE}">
      <dgm:prSet/>
      <dgm:spPr/>
      <dgm:t>
        <a:bodyPr/>
        <a:lstStyle/>
        <a:p>
          <a:endParaRPr lang="es-ES"/>
        </a:p>
      </dgm:t>
    </dgm:pt>
    <dgm:pt modelId="{1E138D4B-0F50-4415-90C3-4C089074D54F}">
      <dgm:prSet/>
      <dgm:spPr/>
      <dgm:t>
        <a:bodyPr/>
        <a:lstStyle/>
        <a:p>
          <a:pPr algn="just"/>
          <a:r>
            <a:rPr lang="es-ES" dirty="0"/>
            <a:t>Efectuar control de tránsito Colegio Capellán Pascal y dispositivos seguridad según se requiera (ORDVALP).</a:t>
          </a:r>
        </a:p>
      </dgm:t>
    </dgm:pt>
    <dgm:pt modelId="{5127D280-9318-40F1-A139-FB0D1D3976ED}" type="parTrans" cxnId="{2D5278C7-6888-4B5C-8DAD-D0A3FB903160}">
      <dgm:prSet/>
      <dgm:spPr/>
      <dgm:t>
        <a:bodyPr/>
        <a:lstStyle/>
        <a:p>
          <a:endParaRPr lang="es-CL"/>
        </a:p>
      </dgm:t>
    </dgm:pt>
    <dgm:pt modelId="{9747B10D-9A63-43CE-AF1C-75F321B58C94}" type="sibTrans" cxnId="{2D5278C7-6888-4B5C-8DAD-D0A3FB903160}">
      <dgm:prSet/>
      <dgm:spPr/>
      <dgm:t>
        <a:bodyPr/>
        <a:lstStyle/>
        <a:p>
          <a:endParaRPr lang="es-CL"/>
        </a:p>
      </dgm:t>
    </dgm:pt>
    <dgm:pt modelId="{F5C4BB28-591A-4050-A37A-8945BA6478AD}">
      <dgm:prSet/>
      <dgm:spPr/>
      <dgm:t>
        <a:bodyPr/>
        <a:lstStyle/>
        <a:p>
          <a:r>
            <a:rPr lang="es-ES" dirty="0"/>
            <a:t>Proveer seguridad Base Naval (V.) Sector Viña del Mar (COMSEGVIÑA).</a:t>
          </a:r>
        </a:p>
      </dgm:t>
    </dgm:pt>
    <dgm:pt modelId="{7B8799EF-B2BA-4F24-9E7B-DDACEC0F7B58}" type="parTrans" cxnId="{B2295454-E5A5-4709-A079-8B74A3E2C41B}">
      <dgm:prSet/>
      <dgm:spPr/>
      <dgm:t>
        <a:bodyPr/>
        <a:lstStyle/>
        <a:p>
          <a:endParaRPr lang="es-CL"/>
        </a:p>
      </dgm:t>
    </dgm:pt>
    <dgm:pt modelId="{ADC48C8A-37CB-4607-8623-4C898B6EF5D3}" type="sibTrans" cxnId="{B2295454-E5A5-4709-A079-8B74A3E2C41B}">
      <dgm:prSet/>
      <dgm:spPr/>
      <dgm:t>
        <a:bodyPr/>
        <a:lstStyle/>
        <a:p>
          <a:endParaRPr lang="es-CL"/>
        </a:p>
      </dgm:t>
    </dgm:pt>
    <dgm:pt modelId="{D90489FF-4E5B-4B24-816F-066536B2F93B}" type="pres">
      <dgm:prSet presAssocID="{1D7A7A66-D7CB-4987-9EB0-341C8D225767}" presName="Name0" presStyleCnt="0">
        <dgm:presLayoutVars>
          <dgm:chMax val="7"/>
          <dgm:chPref val="7"/>
          <dgm:dir/>
        </dgm:presLayoutVars>
      </dgm:prSet>
      <dgm:spPr/>
      <dgm:t>
        <a:bodyPr/>
        <a:lstStyle/>
        <a:p>
          <a:endParaRPr lang="es-CL"/>
        </a:p>
      </dgm:t>
    </dgm:pt>
    <dgm:pt modelId="{D5B04CD3-E2F8-4A53-8C0A-6E676FC2CC60}" type="pres">
      <dgm:prSet presAssocID="{1D7A7A66-D7CB-4987-9EB0-341C8D225767}" presName="Name1" presStyleCnt="0"/>
      <dgm:spPr/>
    </dgm:pt>
    <dgm:pt modelId="{0C15F5D7-BED8-4197-9129-6BC5BE269761}" type="pres">
      <dgm:prSet presAssocID="{1D7A7A66-D7CB-4987-9EB0-341C8D225767}" presName="cycle" presStyleCnt="0"/>
      <dgm:spPr/>
    </dgm:pt>
    <dgm:pt modelId="{8B483420-FBF0-4AFD-AEC5-08C20EF6FE67}" type="pres">
      <dgm:prSet presAssocID="{1D7A7A66-D7CB-4987-9EB0-341C8D225767}" presName="srcNode" presStyleLbl="node1" presStyleIdx="0" presStyleCnt="3"/>
      <dgm:spPr/>
    </dgm:pt>
    <dgm:pt modelId="{68F38133-B2C7-4350-B757-760603697633}" type="pres">
      <dgm:prSet presAssocID="{1D7A7A66-D7CB-4987-9EB0-341C8D225767}" presName="conn" presStyleLbl="parChTrans1D2" presStyleIdx="0" presStyleCnt="1"/>
      <dgm:spPr/>
      <dgm:t>
        <a:bodyPr/>
        <a:lstStyle/>
        <a:p>
          <a:endParaRPr lang="es-CL"/>
        </a:p>
      </dgm:t>
    </dgm:pt>
    <dgm:pt modelId="{3018186C-C2EF-4528-92C3-3860AF73726D}" type="pres">
      <dgm:prSet presAssocID="{1D7A7A66-D7CB-4987-9EB0-341C8D225767}" presName="extraNode" presStyleLbl="node1" presStyleIdx="0" presStyleCnt="3"/>
      <dgm:spPr/>
    </dgm:pt>
    <dgm:pt modelId="{8F50501C-667C-4039-B4CC-0C38BD59545B}" type="pres">
      <dgm:prSet presAssocID="{1D7A7A66-D7CB-4987-9EB0-341C8D225767}" presName="dstNode" presStyleLbl="node1" presStyleIdx="0" presStyleCnt="3"/>
      <dgm:spPr/>
    </dgm:pt>
    <dgm:pt modelId="{E6048571-E621-46B4-B31B-1B8E5A29AD0E}" type="pres">
      <dgm:prSet presAssocID="{F5C4BB28-591A-4050-A37A-8945BA6478AD}" presName="text_1" presStyleLbl="node1" presStyleIdx="0" presStyleCnt="3">
        <dgm:presLayoutVars>
          <dgm:bulletEnabled val="1"/>
        </dgm:presLayoutVars>
      </dgm:prSet>
      <dgm:spPr/>
      <dgm:t>
        <a:bodyPr/>
        <a:lstStyle/>
        <a:p>
          <a:endParaRPr lang="es-CL"/>
        </a:p>
      </dgm:t>
    </dgm:pt>
    <dgm:pt modelId="{F30E2185-80C6-4926-8545-772DAB83D900}" type="pres">
      <dgm:prSet presAssocID="{F5C4BB28-591A-4050-A37A-8945BA6478AD}" presName="accent_1" presStyleCnt="0"/>
      <dgm:spPr/>
    </dgm:pt>
    <dgm:pt modelId="{CB71463C-2841-4295-A170-785ABAD0DD43}" type="pres">
      <dgm:prSet presAssocID="{F5C4BB28-591A-4050-A37A-8945BA6478AD}" presName="accentRepeatNode" presStyleLbl="solidFgAcc1" presStyleIdx="0" presStyleCnt="3"/>
      <dgm:spPr/>
    </dgm:pt>
    <dgm:pt modelId="{A9B221DA-4399-440D-BCDC-4325D1713BE2}" type="pres">
      <dgm:prSet presAssocID="{193B47A2-1EE9-4C45-B2D4-215C8C418289}" presName="text_2" presStyleLbl="node1" presStyleIdx="1" presStyleCnt="3">
        <dgm:presLayoutVars>
          <dgm:bulletEnabled val="1"/>
        </dgm:presLayoutVars>
      </dgm:prSet>
      <dgm:spPr/>
      <dgm:t>
        <a:bodyPr/>
        <a:lstStyle/>
        <a:p>
          <a:endParaRPr lang="es-CL"/>
        </a:p>
      </dgm:t>
    </dgm:pt>
    <dgm:pt modelId="{0A577775-03B3-45B0-A0A5-80DF1BBE9905}" type="pres">
      <dgm:prSet presAssocID="{193B47A2-1EE9-4C45-B2D4-215C8C418289}" presName="accent_2" presStyleCnt="0"/>
      <dgm:spPr/>
    </dgm:pt>
    <dgm:pt modelId="{A622EF3F-10C7-4855-9BA7-16F903E0D4E4}" type="pres">
      <dgm:prSet presAssocID="{193B47A2-1EE9-4C45-B2D4-215C8C418289}" presName="accentRepeatNode" presStyleLbl="solidFgAcc1" presStyleIdx="1" presStyleCnt="3"/>
      <dgm:spPr>
        <a:solidFill>
          <a:schemeClr val="tx2">
            <a:lumMod val="60000"/>
            <a:lumOff val="40000"/>
          </a:schemeClr>
        </a:solidFill>
      </dgm:spPr>
    </dgm:pt>
    <dgm:pt modelId="{04333FE9-A25E-441E-8095-CA5D8BF880FE}" type="pres">
      <dgm:prSet presAssocID="{1E138D4B-0F50-4415-90C3-4C089074D54F}" presName="text_3" presStyleLbl="node1" presStyleIdx="2" presStyleCnt="3">
        <dgm:presLayoutVars>
          <dgm:bulletEnabled val="1"/>
        </dgm:presLayoutVars>
      </dgm:prSet>
      <dgm:spPr/>
      <dgm:t>
        <a:bodyPr/>
        <a:lstStyle/>
        <a:p>
          <a:endParaRPr lang="es-CL"/>
        </a:p>
      </dgm:t>
    </dgm:pt>
    <dgm:pt modelId="{0FA09412-1E78-4832-A650-9BA584763887}" type="pres">
      <dgm:prSet presAssocID="{1E138D4B-0F50-4415-90C3-4C089074D54F}" presName="accent_3" presStyleCnt="0"/>
      <dgm:spPr/>
    </dgm:pt>
    <dgm:pt modelId="{2E184073-8586-4C9F-A421-1D78FD207E07}" type="pres">
      <dgm:prSet presAssocID="{1E138D4B-0F50-4415-90C3-4C089074D54F}" presName="accentRepeatNode" presStyleLbl="solidFgAcc1" presStyleIdx="2" presStyleCnt="3"/>
      <dgm:spPr>
        <a:solidFill>
          <a:schemeClr val="tx2">
            <a:lumMod val="20000"/>
            <a:lumOff val="80000"/>
          </a:schemeClr>
        </a:solidFill>
      </dgm:spPr>
    </dgm:pt>
  </dgm:ptLst>
  <dgm:cxnLst>
    <dgm:cxn modelId="{7E6ED915-290C-48DA-BA38-F41DDBF56377}" type="presOf" srcId="{F5C4BB28-591A-4050-A37A-8945BA6478AD}" destId="{E6048571-E621-46B4-B31B-1B8E5A29AD0E}" srcOrd="0" destOrd="0" presId="urn:microsoft.com/office/officeart/2008/layout/VerticalCurvedList"/>
    <dgm:cxn modelId="{62D3478A-7F2F-4D8A-96A1-0BB1B3D6DE4D}" type="presOf" srcId="{ADC48C8A-37CB-4607-8623-4C898B6EF5D3}" destId="{68F38133-B2C7-4350-B757-760603697633}" srcOrd="0" destOrd="0" presId="urn:microsoft.com/office/officeart/2008/layout/VerticalCurvedList"/>
    <dgm:cxn modelId="{2D5278C7-6888-4B5C-8DAD-D0A3FB903160}" srcId="{1D7A7A66-D7CB-4987-9EB0-341C8D225767}" destId="{1E138D4B-0F50-4415-90C3-4C089074D54F}" srcOrd="2" destOrd="0" parTransId="{5127D280-9318-40F1-A139-FB0D1D3976ED}" sibTransId="{9747B10D-9A63-43CE-AF1C-75F321B58C94}"/>
    <dgm:cxn modelId="{3BF64F2E-CABB-4E69-B2EE-E00C78FD08EE}" srcId="{1D7A7A66-D7CB-4987-9EB0-341C8D225767}" destId="{193B47A2-1EE9-4C45-B2D4-215C8C418289}" srcOrd="1" destOrd="0" parTransId="{DA765DA4-6318-4382-BD6C-9981C1CDA429}" sibTransId="{A9027333-9B88-481A-8607-346F8D323C5D}"/>
    <dgm:cxn modelId="{080B7FA0-2FEA-4741-86EB-8854BAE89280}" type="presOf" srcId="{193B47A2-1EE9-4C45-B2D4-215C8C418289}" destId="{A9B221DA-4399-440D-BCDC-4325D1713BE2}" srcOrd="0" destOrd="0" presId="urn:microsoft.com/office/officeart/2008/layout/VerticalCurvedList"/>
    <dgm:cxn modelId="{3843A339-C87A-48A5-9F5C-C22AB3764D87}" type="presOf" srcId="{1D7A7A66-D7CB-4987-9EB0-341C8D225767}" destId="{D90489FF-4E5B-4B24-816F-066536B2F93B}" srcOrd="0" destOrd="0" presId="urn:microsoft.com/office/officeart/2008/layout/VerticalCurvedList"/>
    <dgm:cxn modelId="{B2295454-E5A5-4709-A079-8B74A3E2C41B}" srcId="{1D7A7A66-D7CB-4987-9EB0-341C8D225767}" destId="{F5C4BB28-591A-4050-A37A-8945BA6478AD}" srcOrd="0" destOrd="0" parTransId="{7B8799EF-B2BA-4F24-9E7B-DDACEC0F7B58}" sibTransId="{ADC48C8A-37CB-4607-8623-4C898B6EF5D3}"/>
    <dgm:cxn modelId="{85FD9703-A912-4531-A8A9-97BE78B041B2}" type="presOf" srcId="{1E138D4B-0F50-4415-90C3-4C089074D54F}" destId="{04333FE9-A25E-441E-8095-CA5D8BF880FE}" srcOrd="0" destOrd="0" presId="urn:microsoft.com/office/officeart/2008/layout/VerticalCurvedList"/>
    <dgm:cxn modelId="{2A403F17-8E0F-414D-A7D8-B50C922B29C0}" type="presParOf" srcId="{D90489FF-4E5B-4B24-816F-066536B2F93B}" destId="{D5B04CD3-E2F8-4A53-8C0A-6E676FC2CC60}" srcOrd="0" destOrd="0" presId="urn:microsoft.com/office/officeart/2008/layout/VerticalCurvedList"/>
    <dgm:cxn modelId="{3CF0F9D6-A48C-474C-BCF2-A18BB7A0E6F8}" type="presParOf" srcId="{D5B04CD3-E2F8-4A53-8C0A-6E676FC2CC60}" destId="{0C15F5D7-BED8-4197-9129-6BC5BE269761}" srcOrd="0" destOrd="0" presId="urn:microsoft.com/office/officeart/2008/layout/VerticalCurvedList"/>
    <dgm:cxn modelId="{BF432435-4E55-442B-9F8D-A74C5F1EED46}" type="presParOf" srcId="{0C15F5D7-BED8-4197-9129-6BC5BE269761}" destId="{8B483420-FBF0-4AFD-AEC5-08C20EF6FE67}" srcOrd="0" destOrd="0" presId="urn:microsoft.com/office/officeart/2008/layout/VerticalCurvedList"/>
    <dgm:cxn modelId="{0872139E-FDC2-447D-AD28-43E9A7D974E9}" type="presParOf" srcId="{0C15F5D7-BED8-4197-9129-6BC5BE269761}" destId="{68F38133-B2C7-4350-B757-760603697633}" srcOrd="1" destOrd="0" presId="urn:microsoft.com/office/officeart/2008/layout/VerticalCurvedList"/>
    <dgm:cxn modelId="{3462C8D2-B14E-4008-BBD1-EC3865800ED8}" type="presParOf" srcId="{0C15F5D7-BED8-4197-9129-6BC5BE269761}" destId="{3018186C-C2EF-4528-92C3-3860AF73726D}" srcOrd="2" destOrd="0" presId="urn:microsoft.com/office/officeart/2008/layout/VerticalCurvedList"/>
    <dgm:cxn modelId="{258B8622-6463-4045-874E-A25FCDDAD8C9}" type="presParOf" srcId="{0C15F5D7-BED8-4197-9129-6BC5BE269761}" destId="{8F50501C-667C-4039-B4CC-0C38BD59545B}" srcOrd="3" destOrd="0" presId="urn:microsoft.com/office/officeart/2008/layout/VerticalCurvedList"/>
    <dgm:cxn modelId="{531F4B86-23A6-4097-8F84-DF7C7AA73655}" type="presParOf" srcId="{D5B04CD3-E2F8-4A53-8C0A-6E676FC2CC60}" destId="{E6048571-E621-46B4-B31B-1B8E5A29AD0E}" srcOrd="1" destOrd="0" presId="urn:microsoft.com/office/officeart/2008/layout/VerticalCurvedList"/>
    <dgm:cxn modelId="{197B5D52-55EE-44FA-B7EB-5ACF75835250}" type="presParOf" srcId="{D5B04CD3-E2F8-4A53-8C0A-6E676FC2CC60}" destId="{F30E2185-80C6-4926-8545-772DAB83D900}" srcOrd="2" destOrd="0" presId="urn:microsoft.com/office/officeart/2008/layout/VerticalCurvedList"/>
    <dgm:cxn modelId="{4E53FC81-64A3-4B68-B759-4A35C4173B57}" type="presParOf" srcId="{F30E2185-80C6-4926-8545-772DAB83D900}" destId="{CB71463C-2841-4295-A170-785ABAD0DD43}" srcOrd="0" destOrd="0" presId="urn:microsoft.com/office/officeart/2008/layout/VerticalCurvedList"/>
    <dgm:cxn modelId="{AEFC3903-6B68-434F-A378-B5C8E9B6F797}" type="presParOf" srcId="{D5B04CD3-E2F8-4A53-8C0A-6E676FC2CC60}" destId="{A9B221DA-4399-440D-BCDC-4325D1713BE2}" srcOrd="3" destOrd="0" presId="urn:microsoft.com/office/officeart/2008/layout/VerticalCurvedList"/>
    <dgm:cxn modelId="{4F3BB49A-A228-46B9-913E-E23C9E3D7DCF}" type="presParOf" srcId="{D5B04CD3-E2F8-4A53-8C0A-6E676FC2CC60}" destId="{0A577775-03B3-45B0-A0A5-80DF1BBE9905}" srcOrd="4" destOrd="0" presId="urn:microsoft.com/office/officeart/2008/layout/VerticalCurvedList"/>
    <dgm:cxn modelId="{DAD80585-979A-45BE-A64C-AD13944A78E7}" type="presParOf" srcId="{0A577775-03B3-45B0-A0A5-80DF1BBE9905}" destId="{A622EF3F-10C7-4855-9BA7-16F903E0D4E4}" srcOrd="0" destOrd="0" presId="urn:microsoft.com/office/officeart/2008/layout/VerticalCurvedList"/>
    <dgm:cxn modelId="{C68287B5-003A-4FA6-AAE2-03BBAD0F6AF6}" type="presParOf" srcId="{D5B04CD3-E2F8-4A53-8C0A-6E676FC2CC60}" destId="{04333FE9-A25E-441E-8095-CA5D8BF880FE}" srcOrd="5" destOrd="0" presId="urn:microsoft.com/office/officeart/2008/layout/VerticalCurvedList"/>
    <dgm:cxn modelId="{A0A1DD0F-7768-49EC-8D0F-E1A6D583E7E7}" type="presParOf" srcId="{D5B04CD3-E2F8-4A53-8C0A-6E676FC2CC60}" destId="{0FA09412-1E78-4832-A650-9BA584763887}" srcOrd="6" destOrd="0" presId="urn:microsoft.com/office/officeart/2008/layout/VerticalCurvedList"/>
    <dgm:cxn modelId="{5159D93A-FC66-44F9-AE19-6F7636BF0D34}" type="presParOf" srcId="{0FA09412-1E78-4832-A650-9BA584763887}" destId="{2E184073-8586-4C9F-A421-1D78FD207E07}"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D7A7A66-D7CB-4987-9EB0-341C8D225767}" type="doc">
      <dgm:prSet loTypeId="urn:microsoft.com/office/officeart/2008/layout/VerticalCurvedList" loCatId="list" qsTypeId="urn:microsoft.com/office/officeart/2005/8/quickstyle/simple1" qsCatId="simple" csTypeId="urn:microsoft.com/office/officeart/2005/8/colors/accent0_3" csCatId="mainScheme" phldr="1"/>
      <dgm:spPr/>
      <dgm:t>
        <a:bodyPr/>
        <a:lstStyle/>
        <a:p>
          <a:endParaRPr lang="es-ES"/>
        </a:p>
      </dgm:t>
    </dgm:pt>
    <dgm:pt modelId="{838A7B8B-8440-4B15-A02C-6FA9AD7F90AB}">
      <dgm:prSet phldrT="[Texto]"/>
      <dgm:spPr/>
      <dgm:t>
        <a:bodyPr/>
        <a:lstStyle/>
        <a:p>
          <a:pPr algn="just"/>
          <a:r>
            <a:rPr lang="es-ES" dirty="0"/>
            <a:t>Administrar contrato servicio de remolcadores.</a:t>
          </a:r>
        </a:p>
      </dgm:t>
    </dgm:pt>
    <dgm:pt modelId="{DDD378DC-1F99-49E1-98C3-BC801CAF8FC9}" type="parTrans" cxnId="{F80904EB-3BD5-4DCF-8A39-C0636B49B0DA}">
      <dgm:prSet/>
      <dgm:spPr/>
      <dgm:t>
        <a:bodyPr/>
        <a:lstStyle/>
        <a:p>
          <a:endParaRPr lang="es-ES"/>
        </a:p>
      </dgm:t>
    </dgm:pt>
    <dgm:pt modelId="{6BD8F55E-6DA3-45CE-89C6-AE04D4B694CE}" type="sibTrans" cxnId="{F80904EB-3BD5-4DCF-8A39-C0636B49B0DA}">
      <dgm:prSet/>
      <dgm:spPr/>
      <dgm:t>
        <a:bodyPr/>
        <a:lstStyle/>
        <a:p>
          <a:endParaRPr lang="es-ES"/>
        </a:p>
      </dgm:t>
    </dgm:pt>
    <dgm:pt modelId="{4EDF93E7-894E-4BA1-BEB7-E45FD4CC8BF2}">
      <dgm:prSet/>
      <dgm:spPr/>
      <dgm:t>
        <a:bodyPr/>
        <a:lstStyle/>
        <a:p>
          <a:pPr algn="just"/>
          <a:r>
            <a:rPr lang="es-ES" dirty="0"/>
            <a:t>Administrar contrato retiro de basura (residuos sólidos).</a:t>
          </a:r>
        </a:p>
      </dgm:t>
    </dgm:pt>
    <dgm:pt modelId="{8CAD2A0D-90A7-4D6F-934F-E307A8845F5D}" type="parTrans" cxnId="{8C1D123E-2C20-420A-BB2B-D43519C4217C}">
      <dgm:prSet/>
      <dgm:spPr/>
      <dgm:t>
        <a:bodyPr/>
        <a:lstStyle/>
        <a:p>
          <a:endParaRPr lang="es-ES"/>
        </a:p>
      </dgm:t>
    </dgm:pt>
    <dgm:pt modelId="{8C618041-AF79-4A2E-B817-E5F9863E2AB8}" type="sibTrans" cxnId="{8C1D123E-2C20-420A-BB2B-D43519C4217C}">
      <dgm:prSet/>
      <dgm:spPr/>
      <dgm:t>
        <a:bodyPr/>
        <a:lstStyle/>
        <a:p>
          <a:endParaRPr lang="es-ES"/>
        </a:p>
      </dgm:t>
    </dgm:pt>
    <dgm:pt modelId="{1E138D4B-0F50-4415-90C3-4C089074D54F}">
      <dgm:prSet/>
      <dgm:spPr/>
      <dgm:t>
        <a:bodyPr/>
        <a:lstStyle/>
        <a:p>
          <a:pPr algn="just"/>
          <a:r>
            <a:rPr lang="es-ES" dirty="0"/>
            <a:t>Efectuar pago consumo eléctrico del Molo de Abrigo y Base Naval (V.) Sector Viña del Mar.</a:t>
          </a:r>
        </a:p>
      </dgm:t>
    </dgm:pt>
    <dgm:pt modelId="{5127D280-9318-40F1-A139-FB0D1D3976ED}" type="parTrans" cxnId="{2D5278C7-6888-4B5C-8DAD-D0A3FB903160}">
      <dgm:prSet/>
      <dgm:spPr/>
      <dgm:t>
        <a:bodyPr/>
        <a:lstStyle/>
        <a:p>
          <a:endParaRPr lang="es-CL"/>
        </a:p>
      </dgm:t>
    </dgm:pt>
    <dgm:pt modelId="{9747B10D-9A63-43CE-AF1C-75F321B58C94}" type="sibTrans" cxnId="{2D5278C7-6888-4B5C-8DAD-D0A3FB903160}">
      <dgm:prSet/>
      <dgm:spPr/>
      <dgm:t>
        <a:bodyPr/>
        <a:lstStyle/>
        <a:p>
          <a:endParaRPr lang="es-CL"/>
        </a:p>
      </dgm:t>
    </dgm:pt>
    <dgm:pt modelId="{E8C58F2B-AEF8-487F-948D-D3902559D57A}">
      <dgm:prSet/>
      <dgm:spPr/>
      <dgm:t>
        <a:bodyPr/>
        <a:lstStyle/>
        <a:p>
          <a:r>
            <a:rPr lang="es-ES" dirty="0" smtClean="0"/>
            <a:t>Elaborar el presupuesto anual de COMBASEVALP (</a:t>
          </a:r>
          <a:r>
            <a:rPr lang="es-ES" dirty="0" err="1" smtClean="0"/>
            <a:t>PROPACA</a:t>
          </a:r>
          <a:r>
            <a:rPr lang="es-ES" dirty="0" smtClean="0"/>
            <a:t>).</a:t>
          </a:r>
          <a:endParaRPr lang="es-ES" dirty="0"/>
        </a:p>
      </dgm:t>
    </dgm:pt>
    <dgm:pt modelId="{136FDB43-26B0-4F3E-9F50-D28DD6B7B30F}" type="parTrans" cxnId="{B526EA09-8348-4434-8241-1D5693448760}">
      <dgm:prSet/>
      <dgm:spPr/>
      <dgm:t>
        <a:bodyPr/>
        <a:lstStyle/>
        <a:p>
          <a:endParaRPr lang="es-CL"/>
        </a:p>
      </dgm:t>
    </dgm:pt>
    <dgm:pt modelId="{E5F0EED1-2879-4344-AD73-2D1A146ED3B3}" type="sibTrans" cxnId="{B526EA09-8348-4434-8241-1D5693448760}">
      <dgm:prSet/>
      <dgm:spPr/>
      <dgm:t>
        <a:bodyPr/>
        <a:lstStyle/>
        <a:p>
          <a:endParaRPr lang="es-CL"/>
        </a:p>
      </dgm:t>
    </dgm:pt>
    <dgm:pt modelId="{D90489FF-4E5B-4B24-816F-066536B2F93B}" type="pres">
      <dgm:prSet presAssocID="{1D7A7A66-D7CB-4987-9EB0-341C8D225767}" presName="Name0" presStyleCnt="0">
        <dgm:presLayoutVars>
          <dgm:chMax val="7"/>
          <dgm:chPref val="7"/>
          <dgm:dir/>
        </dgm:presLayoutVars>
      </dgm:prSet>
      <dgm:spPr/>
      <dgm:t>
        <a:bodyPr/>
        <a:lstStyle/>
        <a:p>
          <a:endParaRPr lang="es-CL"/>
        </a:p>
      </dgm:t>
    </dgm:pt>
    <dgm:pt modelId="{D5B04CD3-E2F8-4A53-8C0A-6E676FC2CC60}" type="pres">
      <dgm:prSet presAssocID="{1D7A7A66-D7CB-4987-9EB0-341C8D225767}" presName="Name1" presStyleCnt="0"/>
      <dgm:spPr/>
    </dgm:pt>
    <dgm:pt modelId="{0C15F5D7-BED8-4197-9129-6BC5BE269761}" type="pres">
      <dgm:prSet presAssocID="{1D7A7A66-D7CB-4987-9EB0-341C8D225767}" presName="cycle" presStyleCnt="0"/>
      <dgm:spPr/>
    </dgm:pt>
    <dgm:pt modelId="{8B483420-FBF0-4AFD-AEC5-08C20EF6FE67}" type="pres">
      <dgm:prSet presAssocID="{1D7A7A66-D7CB-4987-9EB0-341C8D225767}" presName="srcNode" presStyleLbl="node1" presStyleIdx="0" presStyleCnt="4"/>
      <dgm:spPr/>
    </dgm:pt>
    <dgm:pt modelId="{68F38133-B2C7-4350-B757-760603697633}" type="pres">
      <dgm:prSet presAssocID="{1D7A7A66-D7CB-4987-9EB0-341C8D225767}" presName="conn" presStyleLbl="parChTrans1D2" presStyleIdx="0" presStyleCnt="1"/>
      <dgm:spPr/>
      <dgm:t>
        <a:bodyPr/>
        <a:lstStyle/>
        <a:p>
          <a:endParaRPr lang="es-CL"/>
        </a:p>
      </dgm:t>
    </dgm:pt>
    <dgm:pt modelId="{3018186C-C2EF-4528-92C3-3860AF73726D}" type="pres">
      <dgm:prSet presAssocID="{1D7A7A66-D7CB-4987-9EB0-341C8D225767}" presName="extraNode" presStyleLbl="node1" presStyleIdx="0" presStyleCnt="4"/>
      <dgm:spPr/>
    </dgm:pt>
    <dgm:pt modelId="{8F50501C-667C-4039-B4CC-0C38BD59545B}" type="pres">
      <dgm:prSet presAssocID="{1D7A7A66-D7CB-4987-9EB0-341C8D225767}" presName="dstNode" presStyleLbl="node1" presStyleIdx="0" presStyleCnt="4"/>
      <dgm:spPr/>
    </dgm:pt>
    <dgm:pt modelId="{F62641F8-6A3A-4616-A730-018D517CA8A7}" type="pres">
      <dgm:prSet presAssocID="{838A7B8B-8440-4B15-A02C-6FA9AD7F90AB}" presName="text_1" presStyleLbl="node1" presStyleIdx="0" presStyleCnt="4">
        <dgm:presLayoutVars>
          <dgm:bulletEnabled val="1"/>
        </dgm:presLayoutVars>
      </dgm:prSet>
      <dgm:spPr/>
      <dgm:t>
        <a:bodyPr/>
        <a:lstStyle/>
        <a:p>
          <a:endParaRPr lang="es-CL"/>
        </a:p>
      </dgm:t>
    </dgm:pt>
    <dgm:pt modelId="{BE843B45-B01D-4BF4-8904-80689FAB3540}" type="pres">
      <dgm:prSet presAssocID="{838A7B8B-8440-4B15-A02C-6FA9AD7F90AB}" presName="accent_1" presStyleCnt="0"/>
      <dgm:spPr/>
    </dgm:pt>
    <dgm:pt modelId="{162DFAAD-83D0-4623-BB16-A430228ECB9D}" type="pres">
      <dgm:prSet presAssocID="{838A7B8B-8440-4B15-A02C-6FA9AD7F90AB}" presName="accentRepeatNode" presStyleLbl="solidFgAcc1" presStyleIdx="0" presStyleCnt="4"/>
      <dgm:spPr>
        <a:solidFill>
          <a:schemeClr val="tx2">
            <a:lumMod val="50000"/>
          </a:schemeClr>
        </a:solidFill>
      </dgm:spPr>
    </dgm:pt>
    <dgm:pt modelId="{400AD75C-1F84-40F5-8995-B3587FD17ADE}" type="pres">
      <dgm:prSet presAssocID="{4EDF93E7-894E-4BA1-BEB7-E45FD4CC8BF2}" presName="text_2" presStyleLbl="node1" presStyleIdx="1" presStyleCnt="4">
        <dgm:presLayoutVars>
          <dgm:bulletEnabled val="1"/>
        </dgm:presLayoutVars>
      </dgm:prSet>
      <dgm:spPr/>
      <dgm:t>
        <a:bodyPr/>
        <a:lstStyle/>
        <a:p>
          <a:endParaRPr lang="es-CL"/>
        </a:p>
      </dgm:t>
    </dgm:pt>
    <dgm:pt modelId="{15D501F5-10EB-4773-AE75-BEF34E7FC5C0}" type="pres">
      <dgm:prSet presAssocID="{4EDF93E7-894E-4BA1-BEB7-E45FD4CC8BF2}" presName="accent_2" presStyleCnt="0"/>
      <dgm:spPr/>
    </dgm:pt>
    <dgm:pt modelId="{A8DEDCC5-CA9B-4254-9F13-69711637F52F}" type="pres">
      <dgm:prSet presAssocID="{4EDF93E7-894E-4BA1-BEB7-E45FD4CC8BF2}" presName="accentRepeatNode" presStyleLbl="solidFgAcc1" presStyleIdx="1" presStyleCnt="4"/>
      <dgm:spPr>
        <a:solidFill>
          <a:schemeClr val="tx2">
            <a:lumMod val="75000"/>
          </a:schemeClr>
        </a:solidFill>
      </dgm:spPr>
    </dgm:pt>
    <dgm:pt modelId="{B1ECF891-1C21-4D30-B65F-B27F63BE7C48}" type="pres">
      <dgm:prSet presAssocID="{1E138D4B-0F50-4415-90C3-4C089074D54F}" presName="text_3" presStyleLbl="node1" presStyleIdx="2" presStyleCnt="4">
        <dgm:presLayoutVars>
          <dgm:bulletEnabled val="1"/>
        </dgm:presLayoutVars>
      </dgm:prSet>
      <dgm:spPr/>
      <dgm:t>
        <a:bodyPr/>
        <a:lstStyle/>
        <a:p>
          <a:endParaRPr lang="es-CL"/>
        </a:p>
      </dgm:t>
    </dgm:pt>
    <dgm:pt modelId="{42969593-2E7E-48A1-92E4-576EAA74A4C7}" type="pres">
      <dgm:prSet presAssocID="{1E138D4B-0F50-4415-90C3-4C089074D54F}" presName="accent_3" presStyleCnt="0"/>
      <dgm:spPr/>
    </dgm:pt>
    <dgm:pt modelId="{2E184073-8586-4C9F-A421-1D78FD207E07}" type="pres">
      <dgm:prSet presAssocID="{1E138D4B-0F50-4415-90C3-4C089074D54F}" presName="accentRepeatNode" presStyleLbl="solidFgAcc1" presStyleIdx="2" presStyleCnt="4"/>
      <dgm:spPr>
        <a:solidFill>
          <a:schemeClr val="tx2">
            <a:lumMod val="20000"/>
            <a:lumOff val="80000"/>
          </a:schemeClr>
        </a:solidFill>
      </dgm:spPr>
    </dgm:pt>
    <dgm:pt modelId="{E9F55F67-A3FE-48C4-A222-68F386612468}" type="pres">
      <dgm:prSet presAssocID="{E8C58F2B-AEF8-487F-948D-D3902559D57A}" presName="text_4" presStyleLbl="node1" presStyleIdx="3" presStyleCnt="4">
        <dgm:presLayoutVars>
          <dgm:bulletEnabled val="1"/>
        </dgm:presLayoutVars>
      </dgm:prSet>
      <dgm:spPr/>
      <dgm:t>
        <a:bodyPr/>
        <a:lstStyle/>
        <a:p>
          <a:endParaRPr lang="es-CL"/>
        </a:p>
      </dgm:t>
    </dgm:pt>
    <dgm:pt modelId="{80376B18-5598-4DBD-9661-D21A6EDA87F2}" type="pres">
      <dgm:prSet presAssocID="{E8C58F2B-AEF8-487F-948D-D3902559D57A}" presName="accent_4" presStyleCnt="0"/>
      <dgm:spPr/>
    </dgm:pt>
    <dgm:pt modelId="{C5E9BB6F-D14E-41CE-B627-0AB41AF1FE61}" type="pres">
      <dgm:prSet presAssocID="{E8C58F2B-AEF8-487F-948D-D3902559D57A}" presName="accentRepeatNode" presStyleLbl="solidFgAcc1" presStyleIdx="3" presStyleCnt="4"/>
      <dgm:spPr/>
    </dgm:pt>
  </dgm:ptLst>
  <dgm:cxnLst>
    <dgm:cxn modelId="{0E110814-D1AF-4B05-8D91-90B91948D800}" type="presOf" srcId="{E8C58F2B-AEF8-487F-948D-D3902559D57A}" destId="{E9F55F67-A3FE-48C4-A222-68F386612468}" srcOrd="0" destOrd="0" presId="urn:microsoft.com/office/officeart/2008/layout/VerticalCurvedList"/>
    <dgm:cxn modelId="{B526EA09-8348-4434-8241-1D5693448760}" srcId="{1D7A7A66-D7CB-4987-9EB0-341C8D225767}" destId="{E8C58F2B-AEF8-487F-948D-D3902559D57A}" srcOrd="3" destOrd="0" parTransId="{136FDB43-26B0-4F3E-9F50-D28DD6B7B30F}" sibTransId="{E5F0EED1-2879-4344-AD73-2D1A146ED3B3}"/>
    <dgm:cxn modelId="{8C1D123E-2C20-420A-BB2B-D43519C4217C}" srcId="{1D7A7A66-D7CB-4987-9EB0-341C8D225767}" destId="{4EDF93E7-894E-4BA1-BEB7-E45FD4CC8BF2}" srcOrd="1" destOrd="0" parTransId="{8CAD2A0D-90A7-4D6F-934F-E307A8845F5D}" sibTransId="{8C618041-AF79-4A2E-B817-E5F9863E2AB8}"/>
    <dgm:cxn modelId="{2D5278C7-6888-4B5C-8DAD-D0A3FB903160}" srcId="{1D7A7A66-D7CB-4987-9EB0-341C8D225767}" destId="{1E138D4B-0F50-4415-90C3-4C089074D54F}" srcOrd="2" destOrd="0" parTransId="{5127D280-9318-40F1-A139-FB0D1D3976ED}" sibTransId="{9747B10D-9A63-43CE-AF1C-75F321B58C94}"/>
    <dgm:cxn modelId="{3843A339-C87A-48A5-9F5C-C22AB3764D87}" type="presOf" srcId="{1D7A7A66-D7CB-4987-9EB0-341C8D225767}" destId="{D90489FF-4E5B-4B24-816F-066536B2F93B}" srcOrd="0" destOrd="0" presId="urn:microsoft.com/office/officeart/2008/layout/VerticalCurvedList"/>
    <dgm:cxn modelId="{484F1343-8BB0-4EC2-B35E-E9335B4D6298}" type="presOf" srcId="{838A7B8B-8440-4B15-A02C-6FA9AD7F90AB}" destId="{F62641F8-6A3A-4616-A730-018D517CA8A7}" srcOrd="0" destOrd="0" presId="urn:microsoft.com/office/officeart/2008/layout/VerticalCurvedList"/>
    <dgm:cxn modelId="{F2AD59CC-30EC-4D35-BA68-1227F5FE9010}" type="presOf" srcId="{6BD8F55E-6DA3-45CE-89C6-AE04D4B694CE}" destId="{68F38133-B2C7-4350-B757-760603697633}" srcOrd="0" destOrd="0" presId="urn:microsoft.com/office/officeart/2008/layout/VerticalCurvedList"/>
    <dgm:cxn modelId="{2110CEA8-3651-4810-B84F-183A37D8BDD1}" type="presOf" srcId="{4EDF93E7-894E-4BA1-BEB7-E45FD4CC8BF2}" destId="{400AD75C-1F84-40F5-8995-B3587FD17ADE}" srcOrd="0" destOrd="0" presId="urn:microsoft.com/office/officeart/2008/layout/VerticalCurvedList"/>
    <dgm:cxn modelId="{3E6A9D9E-9B52-45DC-9405-49311F639DA0}" type="presOf" srcId="{1E138D4B-0F50-4415-90C3-4C089074D54F}" destId="{B1ECF891-1C21-4D30-B65F-B27F63BE7C48}" srcOrd="0" destOrd="0" presId="urn:microsoft.com/office/officeart/2008/layout/VerticalCurvedList"/>
    <dgm:cxn modelId="{F80904EB-3BD5-4DCF-8A39-C0636B49B0DA}" srcId="{1D7A7A66-D7CB-4987-9EB0-341C8D225767}" destId="{838A7B8B-8440-4B15-A02C-6FA9AD7F90AB}" srcOrd="0" destOrd="0" parTransId="{DDD378DC-1F99-49E1-98C3-BC801CAF8FC9}" sibTransId="{6BD8F55E-6DA3-45CE-89C6-AE04D4B694CE}"/>
    <dgm:cxn modelId="{2A403F17-8E0F-414D-A7D8-B50C922B29C0}" type="presParOf" srcId="{D90489FF-4E5B-4B24-816F-066536B2F93B}" destId="{D5B04CD3-E2F8-4A53-8C0A-6E676FC2CC60}" srcOrd="0" destOrd="0" presId="urn:microsoft.com/office/officeart/2008/layout/VerticalCurvedList"/>
    <dgm:cxn modelId="{3CF0F9D6-A48C-474C-BCF2-A18BB7A0E6F8}" type="presParOf" srcId="{D5B04CD3-E2F8-4A53-8C0A-6E676FC2CC60}" destId="{0C15F5D7-BED8-4197-9129-6BC5BE269761}" srcOrd="0" destOrd="0" presId="urn:microsoft.com/office/officeart/2008/layout/VerticalCurvedList"/>
    <dgm:cxn modelId="{BF432435-4E55-442B-9F8D-A74C5F1EED46}" type="presParOf" srcId="{0C15F5D7-BED8-4197-9129-6BC5BE269761}" destId="{8B483420-FBF0-4AFD-AEC5-08C20EF6FE67}" srcOrd="0" destOrd="0" presId="urn:microsoft.com/office/officeart/2008/layout/VerticalCurvedList"/>
    <dgm:cxn modelId="{0872139E-FDC2-447D-AD28-43E9A7D974E9}" type="presParOf" srcId="{0C15F5D7-BED8-4197-9129-6BC5BE269761}" destId="{68F38133-B2C7-4350-B757-760603697633}" srcOrd="1" destOrd="0" presId="urn:microsoft.com/office/officeart/2008/layout/VerticalCurvedList"/>
    <dgm:cxn modelId="{3462C8D2-B14E-4008-BBD1-EC3865800ED8}" type="presParOf" srcId="{0C15F5D7-BED8-4197-9129-6BC5BE269761}" destId="{3018186C-C2EF-4528-92C3-3860AF73726D}" srcOrd="2" destOrd="0" presId="urn:microsoft.com/office/officeart/2008/layout/VerticalCurvedList"/>
    <dgm:cxn modelId="{258B8622-6463-4045-874E-A25FCDDAD8C9}" type="presParOf" srcId="{0C15F5D7-BED8-4197-9129-6BC5BE269761}" destId="{8F50501C-667C-4039-B4CC-0C38BD59545B}" srcOrd="3" destOrd="0" presId="urn:microsoft.com/office/officeart/2008/layout/VerticalCurvedList"/>
    <dgm:cxn modelId="{CF1E4E3F-FBC1-4982-9E1B-6052AC92CCBD}" type="presParOf" srcId="{D5B04CD3-E2F8-4A53-8C0A-6E676FC2CC60}" destId="{F62641F8-6A3A-4616-A730-018D517CA8A7}" srcOrd="1" destOrd="0" presId="urn:microsoft.com/office/officeart/2008/layout/VerticalCurvedList"/>
    <dgm:cxn modelId="{B5179C4B-5B89-4A92-B4CC-0BCACBEDE6ED}" type="presParOf" srcId="{D5B04CD3-E2F8-4A53-8C0A-6E676FC2CC60}" destId="{BE843B45-B01D-4BF4-8904-80689FAB3540}" srcOrd="2" destOrd="0" presId="urn:microsoft.com/office/officeart/2008/layout/VerticalCurvedList"/>
    <dgm:cxn modelId="{D09C28DF-3992-4C78-8ACD-51EC960A1B56}" type="presParOf" srcId="{BE843B45-B01D-4BF4-8904-80689FAB3540}" destId="{162DFAAD-83D0-4623-BB16-A430228ECB9D}" srcOrd="0" destOrd="0" presId="urn:microsoft.com/office/officeart/2008/layout/VerticalCurvedList"/>
    <dgm:cxn modelId="{AA506D17-6C4C-4347-ADFD-84DED39A93BB}" type="presParOf" srcId="{D5B04CD3-E2F8-4A53-8C0A-6E676FC2CC60}" destId="{400AD75C-1F84-40F5-8995-B3587FD17ADE}" srcOrd="3" destOrd="0" presId="urn:microsoft.com/office/officeart/2008/layout/VerticalCurvedList"/>
    <dgm:cxn modelId="{C8D86507-72E7-4858-A403-7A65993166BB}" type="presParOf" srcId="{D5B04CD3-E2F8-4A53-8C0A-6E676FC2CC60}" destId="{15D501F5-10EB-4773-AE75-BEF34E7FC5C0}" srcOrd="4" destOrd="0" presId="urn:microsoft.com/office/officeart/2008/layout/VerticalCurvedList"/>
    <dgm:cxn modelId="{DA3F70DF-B11A-4A2C-BFE3-6ECA75E1A8FB}" type="presParOf" srcId="{15D501F5-10EB-4773-AE75-BEF34E7FC5C0}" destId="{A8DEDCC5-CA9B-4254-9F13-69711637F52F}" srcOrd="0" destOrd="0" presId="urn:microsoft.com/office/officeart/2008/layout/VerticalCurvedList"/>
    <dgm:cxn modelId="{BED74DCC-5974-4665-A429-FF810E29F850}" type="presParOf" srcId="{D5B04CD3-E2F8-4A53-8C0A-6E676FC2CC60}" destId="{B1ECF891-1C21-4D30-B65F-B27F63BE7C48}" srcOrd="5" destOrd="0" presId="urn:microsoft.com/office/officeart/2008/layout/VerticalCurvedList"/>
    <dgm:cxn modelId="{0EA78937-77F4-4CBD-9BB3-FB6DE1E6054D}" type="presParOf" srcId="{D5B04CD3-E2F8-4A53-8C0A-6E676FC2CC60}" destId="{42969593-2E7E-48A1-92E4-576EAA74A4C7}" srcOrd="6" destOrd="0" presId="urn:microsoft.com/office/officeart/2008/layout/VerticalCurvedList"/>
    <dgm:cxn modelId="{FC57A35B-FA04-4571-AA81-7EA30FE4EFD3}" type="presParOf" srcId="{42969593-2E7E-48A1-92E4-576EAA74A4C7}" destId="{2E184073-8586-4C9F-A421-1D78FD207E07}" srcOrd="0" destOrd="0" presId="urn:microsoft.com/office/officeart/2008/layout/VerticalCurvedList"/>
    <dgm:cxn modelId="{DBA0AEC5-3AE0-4502-A9AA-02C5A365021C}" type="presParOf" srcId="{D5B04CD3-E2F8-4A53-8C0A-6E676FC2CC60}" destId="{E9F55F67-A3FE-48C4-A222-68F386612468}" srcOrd="7" destOrd="0" presId="urn:microsoft.com/office/officeart/2008/layout/VerticalCurvedList"/>
    <dgm:cxn modelId="{3D7E6174-DABD-4D5D-A57C-D8BB355301C5}" type="presParOf" srcId="{D5B04CD3-E2F8-4A53-8C0A-6E676FC2CC60}" destId="{80376B18-5598-4DBD-9661-D21A6EDA87F2}" srcOrd="8" destOrd="0" presId="urn:microsoft.com/office/officeart/2008/layout/VerticalCurvedList"/>
    <dgm:cxn modelId="{66B1C852-2B25-4E2B-B6EA-270684103A2D}" type="presParOf" srcId="{80376B18-5598-4DBD-9661-D21A6EDA87F2}" destId="{C5E9BB6F-D14E-41CE-B627-0AB41AF1FE61}"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A4D5CAF-8C22-4279-B23F-AD2C31DA649F}" type="doc">
      <dgm:prSet loTypeId="urn:microsoft.com/office/officeart/2005/8/layout/gear1" loCatId="process" qsTypeId="urn:microsoft.com/office/officeart/2005/8/quickstyle/simple1" qsCatId="simple" csTypeId="urn:microsoft.com/office/officeart/2005/8/colors/accent1_2" csCatId="accent1" phldr="1"/>
      <dgm:spPr/>
    </dgm:pt>
    <dgm:pt modelId="{FF863CAB-59EE-441D-AC34-C35C497E3EE3}">
      <dgm:prSet phldrT="[Texto]"/>
      <dgm:spPr>
        <a:xfrm>
          <a:off x="1592317" y="1927918"/>
          <a:ext cx="1946165" cy="1946165"/>
        </a:xfrm>
        <a:solidFill>
          <a:srgbClr val="4472C4">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r>
            <a:rPr lang="es-CL" dirty="0">
              <a:solidFill>
                <a:srgbClr val="FFFFFF"/>
              </a:solidFill>
              <a:latin typeface="Arial"/>
              <a:ea typeface="+mn-ea"/>
              <a:cs typeface="+mn-cs"/>
            </a:rPr>
            <a:t>Plan de Mantenimiento</a:t>
          </a:r>
        </a:p>
      </dgm:t>
    </dgm:pt>
    <dgm:pt modelId="{4F361365-E7CC-48F6-A743-049DC5F082F0}" type="parTrans" cxnId="{25F9A354-C61D-4785-98FF-B272219E2AF1}">
      <dgm:prSet/>
      <dgm:spPr/>
      <dgm:t>
        <a:bodyPr/>
        <a:lstStyle/>
        <a:p>
          <a:endParaRPr lang="es-CL"/>
        </a:p>
      </dgm:t>
    </dgm:pt>
    <dgm:pt modelId="{073515F7-2265-4ED8-B1DB-35A0902D4BDF}" type="sibTrans" cxnId="{25F9A354-C61D-4785-98FF-B272219E2AF1}">
      <dgm:prSet/>
      <dgm:spPr>
        <a:xfrm>
          <a:off x="1435603" y="1638243"/>
          <a:ext cx="2491092" cy="2491092"/>
        </a:xfrm>
        <a:solidFill>
          <a:srgbClr val="4472C4">
            <a:tint val="60000"/>
            <a:hueOff val="0"/>
            <a:satOff val="0"/>
            <a:lumOff val="0"/>
            <a:alphaOff val="0"/>
          </a:srgbClr>
        </a:solidFill>
        <a:ln>
          <a:noFill/>
        </a:ln>
        <a:effectLst/>
      </dgm:spPr>
      <dgm:t>
        <a:bodyPr/>
        <a:lstStyle/>
        <a:p>
          <a:endParaRPr lang="es-CL"/>
        </a:p>
      </dgm:t>
    </dgm:pt>
    <dgm:pt modelId="{9C8F7D67-09AC-4E5B-B0A1-47A4E38831EB}">
      <dgm:prSet phldrT="[Texto]"/>
      <dgm:spPr>
        <a:xfrm>
          <a:off x="460002" y="1467916"/>
          <a:ext cx="1415393" cy="1415393"/>
        </a:xfrm>
        <a:solidFill>
          <a:srgbClr val="4472C4">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r>
            <a:rPr lang="es-CL" dirty="0">
              <a:solidFill>
                <a:srgbClr val="FFFFFF"/>
              </a:solidFill>
              <a:latin typeface="Arial"/>
              <a:ea typeface="+mn-ea"/>
              <a:cs typeface="+mn-cs"/>
            </a:rPr>
            <a:t>Agilizar procesos</a:t>
          </a:r>
        </a:p>
      </dgm:t>
    </dgm:pt>
    <dgm:pt modelId="{3DB86C4A-1C02-4723-B89E-BAA3AFB22D1A}" type="parTrans" cxnId="{0CC8858C-87C7-4F61-87E8-28B38B15F175}">
      <dgm:prSet/>
      <dgm:spPr/>
      <dgm:t>
        <a:bodyPr/>
        <a:lstStyle/>
        <a:p>
          <a:endParaRPr lang="es-CL"/>
        </a:p>
      </dgm:t>
    </dgm:pt>
    <dgm:pt modelId="{81C69C3C-FE97-42BF-8CAB-DBF0F6ED37BC}" type="sibTrans" cxnId="{0CC8858C-87C7-4F61-87E8-28B38B15F175}">
      <dgm:prSet/>
      <dgm:spPr>
        <a:xfrm>
          <a:off x="209339" y="1157557"/>
          <a:ext cx="1809934" cy="1809934"/>
        </a:xfrm>
        <a:solidFill>
          <a:srgbClr val="4472C4">
            <a:tint val="60000"/>
            <a:hueOff val="0"/>
            <a:satOff val="0"/>
            <a:lumOff val="0"/>
            <a:alphaOff val="0"/>
          </a:srgbClr>
        </a:solidFill>
        <a:ln>
          <a:noFill/>
        </a:ln>
        <a:effectLst/>
      </dgm:spPr>
      <dgm:t>
        <a:bodyPr/>
        <a:lstStyle/>
        <a:p>
          <a:endParaRPr lang="es-CL"/>
        </a:p>
      </dgm:t>
    </dgm:pt>
    <dgm:pt modelId="{AE7856A4-1200-4C85-A63C-C1F074E64968}">
      <dgm:prSet phldrT="[Texto]"/>
      <dgm:spPr>
        <a:xfrm rot="20700000">
          <a:off x="1252767" y="491439"/>
          <a:ext cx="1386796" cy="1386796"/>
        </a:xfrm>
        <a:solidFill>
          <a:srgbClr val="4472C4">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r>
            <a:rPr lang="es-CL" dirty="0">
              <a:solidFill>
                <a:srgbClr val="FFFFFF"/>
              </a:solidFill>
              <a:latin typeface="Arial"/>
              <a:ea typeface="+mn-ea"/>
              <a:cs typeface="+mn-cs"/>
            </a:rPr>
            <a:t>Más recursos</a:t>
          </a:r>
        </a:p>
      </dgm:t>
    </dgm:pt>
    <dgm:pt modelId="{5F77BE37-FA0D-46D7-8483-EA78F0AFABE1}" type="parTrans" cxnId="{91CD76AE-F9F4-4A00-8835-CD6561C57804}">
      <dgm:prSet/>
      <dgm:spPr/>
      <dgm:t>
        <a:bodyPr/>
        <a:lstStyle/>
        <a:p>
          <a:endParaRPr lang="es-CL"/>
        </a:p>
      </dgm:t>
    </dgm:pt>
    <dgm:pt modelId="{359C4446-844E-4FE3-AA2B-12C626D9BA05}" type="sibTrans" cxnId="{91CD76AE-F9F4-4A00-8835-CD6561C57804}">
      <dgm:prSet/>
      <dgm:spPr>
        <a:xfrm>
          <a:off x="931987" y="190493"/>
          <a:ext cx="1951473" cy="1951473"/>
        </a:xfrm>
        <a:solidFill>
          <a:srgbClr val="4472C4">
            <a:tint val="60000"/>
            <a:hueOff val="0"/>
            <a:satOff val="0"/>
            <a:lumOff val="0"/>
            <a:alphaOff val="0"/>
          </a:srgbClr>
        </a:solidFill>
        <a:ln>
          <a:noFill/>
        </a:ln>
        <a:effectLst/>
      </dgm:spPr>
      <dgm:t>
        <a:bodyPr/>
        <a:lstStyle/>
        <a:p>
          <a:endParaRPr lang="es-CL"/>
        </a:p>
      </dgm:t>
    </dgm:pt>
    <dgm:pt modelId="{1D626AC8-C1F6-442F-9918-25DFBF7696C6}" type="pres">
      <dgm:prSet presAssocID="{5A4D5CAF-8C22-4279-B23F-AD2C31DA649F}" presName="composite" presStyleCnt="0">
        <dgm:presLayoutVars>
          <dgm:chMax val="3"/>
          <dgm:animLvl val="lvl"/>
          <dgm:resizeHandles val="exact"/>
        </dgm:presLayoutVars>
      </dgm:prSet>
      <dgm:spPr/>
    </dgm:pt>
    <dgm:pt modelId="{ACBC29C6-86AD-4B35-BB3A-704AE2DE43E9}" type="pres">
      <dgm:prSet presAssocID="{FF863CAB-59EE-441D-AC34-C35C497E3EE3}" presName="gear1" presStyleLbl="node1" presStyleIdx="0" presStyleCnt="3">
        <dgm:presLayoutVars>
          <dgm:chMax val="1"/>
          <dgm:bulletEnabled val="1"/>
        </dgm:presLayoutVars>
      </dgm:prSet>
      <dgm:spPr>
        <a:prstGeom prst="gear9">
          <a:avLst/>
        </a:prstGeom>
      </dgm:spPr>
      <dgm:t>
        <a:bodyPr/>
        <a:lstStyle/>
        <a:p>
          <a:endParaRPr lang="es-CL"/>
        </a:p>
      </dgm:t>
    </dgm:pt>
    <dgm:pt modelId="{26CAE732-BD00-444F-A426-5A55E696193F}" type="pres">
      <dgm:prSet presAssocID="{FF863CAB-59EE-441D-AC34-C35C497E3EE3}" presName="gear1srcNode" presStyleLbl="node1" presStyleIdx="0" presStyleCnt="3"/>
      <dgm:spPr/>
      <dgm:t>
        <a:bodyPr/>
        <a:lstStyle/>
        <a:p>
          <a:endParaRPr lang="es-CL"/>
        </a:p>
      </dgm:t>
    </dgm:pt>
    <dgm:pt modelId="{02EDB5DF-97A7-4E92-9F59-507CF6850609}" type="pres">
      <dgm:prSet presAssocID="{FF863CAB-59EE-441D-AC34-C35C497E3EE3}" presName="gear1dstNode" presStyleLbl="node1" presStyleIdx="0" presStyleCnt="3"/>
      <dgm:spPr/>
      <dgm:t>
        <a:bodyPr/>
        <a:lstStyle/>
        <a:p>
          <a:endParaRPr lang="es-CL"/>
        </a:p>
      </dgm:t>
    </dgm:pt>
    <dgm:pt modelId="{AF952718-8DC7-4E51-BA9A-68FDFDDF7968}" type="pres">
      <dgm:prSet presAssocID="{9C8F7D67-09AC-4E5B-B0A1-47A4E38831EB}" presName="gear2" presStyleLbl="node1" presStyleIdx="1" presStyleCnt="3">
        <dgm:presLayoutVars>
          <dgm:chMax val="1"/>
          <dgm:bulletEnabled val="1"/>
        </dgm:presLayoutVars>
      </dgm:prSet>
      <dgm:spPr>
        <a:prstGeom prst="gear6">
          <a:avLst/>
        </a:prstGeom>
      </dgm:spPr>
      <dgm:t>
        <a:bodyPr/>
        <a:lstStyle/>
        <a:p>
          <a:endParaRPr lang="es-CL"/>
        </a:p>
      </dgm:t>
    </dgm:pt>
    <dgm:pt modelId="{F5CF3120-8F1A-41A7-BADA-FB25CD0BA0CE}" type="pres">
      <dgm:prSet presAssocID="{9C8F7D67-09AC-4E5B-B0A1-47A4E38831EB}" presName="gear2srcNode" presStyleLbl="node1" presStyleIdx="1" presStyleCnt="3"/>
      <dgm:spPr/>
      <dgm:t>
        <a:bodyPr/>
        <a:lstStyle/>
        <a:p>
          <a:endParaRPr lang="es-CL"/>
        </a:p>
      </dgm:t>
    </dgm:pt>
    <dgm:pt modelId="{BC909663-9E0B-48AB-8465-FB5814EEDF46}" type="pres">
      <dgm:prSet presAssocID="{9C8F7D67-09AC-4E5B-B0A1-47A4E38831EB}" presName="gear2dstNode" presStyleLbl="node1" presStyleIdx="1" presStyleCnt="3"/>
      <dgm:spPr/>
      <dgm:t>
        <a:bodyPr/>
        <a:lstStyle/>
        <a:p>
          <a:endParaRPr lang="es-CL"/>
        </a:p>
      </dgm:t>
    </dgm:pt>
    <dgm:pt modelId="{6F55362E-0BEE-45C8-935F-FB66BAED6154}" type="pres">
      <dgm:prSet presAssocID="{AE7856A4-1200-4C85-A63C-C1F074E64968}" presName="gear3" presStyleLbl="node1" presStyleIdx="2" presStyleCnt="3"/>
      <dgm:spPr>
        <a:prstGeom prst="gear6">
          <a:avLst/>
        </a:prstGeom>
      </dgm:spPr>
      <dgm:t>
        <a:bodyPr/>
        <a:lstStyle/>
        <a:p>
          <a:endParaRPr lang="es-CL"/>
        </a:p>
      </dgm:t>
    </dgm:pt>
    <dgm:pt modelId="{3DF2D557-5719-4A1F-A9D9-5A6E5F6D1B3C}" type="pres">
      <dgm:prSet presAssocID="{AE7856A4-1200-4C85-A63C-C1F074E64968}" presName="gear3tx" presStyleLbl="node1" presStyleIdx="2" presStyleCnt="3">
        <dgm:presLayoutVars>
          <dgm:chMax val="1"/>
          <dgm:bulletEnabled val="1"/>
        </dgm:presLayoutVars>
      </dgm:prSet>
      <dgm:spPr/>
      <dgm:t>
        <a:bodyPr/>
        <a:lstStyle/>
        <a:p>
          <a:endParaRPr lang="es-CL"/>
        </a:p>
      </dgm:t>
    </dgm:pt>
    <dgm:pt modelId="{3DCE0C25-3D53-4A31-A5FD-C8BB2473ED1D}" type="pres">
      <dgm:prSet presAssocID="{AE7856A4-1200-4C85-A63C-C1F074E64968}" presName="gear3srcNode" presStyleLbl="node1" presStyleIdx="2" presStyleCnt="3"/>
      <dgm:spPr/>
      <dgm:t>
        <a:bodyPr/>
        <a:lstStyle/>
        <a:p>
          <a:endParaRPr lang="es-CL"/>
        </a:p>
      </dgm:t>
    </dgm:pt>
    <dgm:pt modelId="{F066EA3B-5F7A-4FCF-83F3-F8D58BB43453}" type="pres">
      <dgm:prSet presAssocID="{AE7856A4-1200-4C85-A63C-C1F074E64968}" presName="gear3dstNode" presStyleLbl="node1" presStyleIdx="2" presStyleCnt="3"/>
      <dgm:spPr/>
      <dgm:t>
        <a:bodyPr/>
        <a:lstStyle/>
        <a:p>
          <a:endParaRPr lang="es-CL"/>
        </a:p>
      </dgm:t>
    </dgm:pt>
    <dgm:pt modelId="{F7157B45-17F5-40CB-9BE2-A012CCEDFFF4}" type="pres">
      <dgm:prSet presAssocID="{073515F7-2265-4ED8-B1DB-35A0902D4BDF}" presName="connector1" presStyleLbl="sibTrans2D1" presStyleIdx="0" presStyleCnt="3"/>
      <dgm:spPr>
        <a:prstGeom prst="circularArrow">
          <a:avLst>
            <a:gd name="adj1" fmla="val 4687"/>
            <a:gd name="adj2" fmla="val 299029"/>
            <a:gd name="adj3" fmla="val 2498317"/>
            <a:gd name="adj4" fmla="val 15900275"/>
            <a:gd name="adj5" fmla="val 5469"/>
          </a:avLst>
        </a:prstGeom>
      </dgm:spPr>
      <dgm:t>
        <a:bodyPr/>
        <a:lstStyle/>
        <a:p>
          <a:endParaRPr lang="es-CL"/>
        </a:p>
      </dgm:t>
    </dgm:pt>
    <dgm:pt modelId="{B3AADEC6-D994-476E-B5DA-AB27191CF634}" type="pres">
      <dgm:prSet presAssocID="{81C69C3C-FE97-42BF-8CAB-DBF0F6ED37BC}" presName="connector2" presStyleLbl="sibTrans2D1" presStyleIdx="1" presStyleCnt="3"/>
      <dgm:spPr>
        <a:prstGeom prst="leftCircularArrow">
          <a:avLst>
            <a:gd name="adj1" fmla="val 6452"/>
            <a:gd name="adj2" fmla="val 429999"/>
            <a:gd name="adj3" fmla="val 10489124"/>
            <a:gd name="adj4" fmla="val 14837806"/>
            <a:gd name="adj5" fmla="val 7527"/>
          </a:avLst>
        </a:prstGeom>
      </dgm:spPr>
      <dgm:t>
        <a:bodyPr/>
        <a:lstStyle/>
        <a:p>
          <a:endParaRPr lang="es-CL"/>
        </a:p>
      </dgm:t>
    </dgm:pt>
    <dgm:pt modelId="{9D33C1AF-B63D-4582-A5E3-9B6FFB3FB030}" type="pres">
      <dgm:prSet presAssocID="{359C4446-844E-4FE3-AA2B-12C626D9BA05}" presName="connector3" presStyleLbl="sibTrans2D1" presStyleIdx="2" presStyleCnt="3"/>
      <dgm:spPr>
        <a:prstGeom prst="circularArrow">
          <a:avLst>
            <a:gd name="adj1" fmla="val 5984"/>
            <a:gd name="adj2" fmla="val 394124"/>
            <a:gd name="adj3" fmla="val 13313824"/>
            <a:gd name="adj4" fmla="val 10508221"/>
            <a:gd name="adj5" fmla="val 6981"/>
          </a:avLst>
        </a:prstGeom>
      </dgm:spPr>
      <dgm:t>
        <a:bodyPr/>
        <a:lstStyle/>
        <a:p>
          <a:endParaRPr lang="es-CL"/>
        </a:p>
      </dgm:t>
    </dgm:pt>
  </dgm:ptLst>
  <dgm:cxnLst>
    <dgm:cxn modelId="{7718D57C-DDE8-48D3-9195-855406CDE63F}" type="presOf" srcId="{FF863CAB-59EE-441D-AC34-C35C497E3EE3}" destId="{26CAE732-BD00-444F-A426-5A55E696193F}" srcOrd="1" destOrd="0" presId="urn:microsoft.com/office/officeart/2005/8/layout/gear1"/>
    <dgm:cxn modelId="{6482C8FD-F205-4AD5-8A16-839F6CDC4D5E}" type="presOf" srcId="{AE7856A4-1200-4C85-A63C-C1F074E64968}" destId="{3DCE0C25-3D53-4A31-A5FD-C8BB2473ED1D}" srcOrd="2" destOrd="0" presId="urn:microsoft.com/office/officeart/2005/8/layout/gear1"/>
    <dgm:cxn modelId="{07508DC5-74C2-4FB5-BBAE-C460B201A66B}" type="presOf" srcId="{9C8F7D67-09AC-4E5B-B0A1-47A4E38831EB}" destId="{BC909663-9E0B-48AB-8465-FB5814EEDF46}" srcOrd="2" destOrd="0" presId="urn:microsoft.com/office/officeart/2005/8/layout/gear1"/>
    <dgm:cxn modelId="{43579ED5-96FE-4046-9B3B-51BCD1856950}" type="presOf" srcId="{AE7856A4-1200-4C85-A63C-C1F074E64968}" destId="{F066EA3B-5F7A-4FCF-83F3-F8D58BB43453}" srcOrd="3" destOrd="0" presId="urn:microsoft.com/office/officeart/2005/8/layout/gear1"/>
    <dgm:cxn modelId="{5E418DBD-62A6-4729-B0A6-E0BCFE5C0C47}" type="presOf" srcId="{AE7856A4-1200-4C85-A63C-C1F074E64968}" destId="{6F55362E-0BEE-45C8-935F-FB66BAED6154}" srcOrd="0" destOrd="0" presId="urn:microsoft.com/office/officeart/2005/8/layout/gear1"/>
    <dgm:cxn modelId="{B1ED93B2-BD5D-4F73-9716-2AC1FA4C6FF9}" type="presOf" srcId="{073515F7-2265-4ED8-B1DB-35A0902D4BDF}" destId="{F7157B45-17F5-40CB-9BE2-A012CCEDFFF4}" srcOrd="0" destOrd="0" presId="urn:microsoft.com/office/officeart/2005/8/layout/gear1"/>
    <dgm:cxn modelId="{0CC8858C-87C7-4F61-87E8-28B38B15F175}" srcId="{5A4D5CAF-8C22-4279-B23F-AD2C31DA649F}" destId="{9C8F7D67-09AC-4E5B-B0A1-47A4E38831EB}" srcOrd="1" destOrd="0" parTransId="{3DB86C4A-1C02-4723-B89E-BAA3AFB22D1A}" sibTransId="{81C69C3C-FE97-42BF-8CAB-DBF0F6ED37BC}"/>
    <dgm:cxn modelId="{11EFD997-4751-4E64-BFCA-484D2337A996}" type="presOf" srcId="{FF863CAB-59EE-441D-AC34-C35C497E3EE3}" destId="{ACBC29C6-86AD-4B35-BB3A-704AE2DE43E9}" srcOrd="0" destOrd="0" presId="urn:microsoft.com/office/officeart/2005/8/layout/gear1"/>
    <dgm:cxn modelId="{1A78E3F7-354E-4925-9EE2-D00390211EC3}" type="presOf" srcId="{359C4446-844E-4FE3-AA2B-12C626D9BA05}" destId="{9D33C1AF-B63D-4582-A5E3-9B6FFB3FB030}" srcOrd="0" destOrd="0" presId="urn:microsoft.com/office/officeart/2005/8/layout/gear1"/>
    <dgm:cxn modelId="{EC022F6D-406D-4648-BA0A-8AF671FC5C2D}" type="presOf" srcId="{AE7856A4-1200-4C85-A63C-C1F074E64968}" destId="{3DF2D557-5719-4A1F-A9D9-5A6E5F6D1B3C}" srcOrd="1" destOrd="0" presId="urn:microsoft.com/office/officeart/2005/8/layout/gear1"/>
    <dgm:cxn modelId="{91CD76AE-F9F4-4A00-8835-CD6561C57804}" srcId="{5A4D5CAF-8C22-4279-B23F-AD2C31DA649F}" destId="{AE7856A4-1200-4C85-A63C-C1F074E64968}" srcOrd="2" destOrd="0" parTransId="{5F77BE37-FA0D-46D7-8483-EA78F0AFABE1}" sibTransId="{359C4446-844E-4FE3-AA2B-12C626D9BA05}"/>
    <dgm:cxn modelId="{25F9A354-C61D-4785-98FF-B272219E2AF1}" srcId="{5A4D5CAF-8C22-4279-B23F-AD2C31DA649F}" destId="{FF863CAB-59EE-441D-AC34-C35C497E3EE3}" srcOrd="0" destOrd="0" parTransId="{4F361365-E7CC-48F6-A743-049DC5F082F0}" sibTransId="{073515F7-2265-4ED8-B1DB-35A0902D4BDF}"/>
    <dgm:cxn modelId="{B10EB421-519A-4894-A046-7FEF9D049AD2}" type="presOf" srcId="{5A4D5CAF-8C22-4279-B23F-AD2C31DA649F}" destId="{1D626AC8-C1F6-442F-9918-25DFBF7696C6}" srcOrd="0" destOrd="0" presId="urn:microsoft.com/office/officeart/2005/8/layout/gear1"/>
    <dgm:cxn modelId="{2310C95C-5458-411C-9326-DB9EEA7FA38C}" type="presOf" srcId="{81C69C3C-FE97-42BF-8CAB-DBF0F6ED37BC}" destId="{B3AADEC6-D994-476E-B5DA-AB27191CF634}" srcOrd="0" destOrd="0" presId="urn:microsoft.com/office/officeart/2005/8/layout/gear1"/>
    <dgm:cxn modelId="{6B8C4FBA-7CD0-44F9-BA89-1218152AF0F5}" type="presOf" srcId="{9C8F7D67-09AC-4E5B-B0A1-47A4E38831EB}" destId="{F5CF3120-8F1A-41A7-BADA-FB25CD0BA0CE}" srcOrd="1" destOrd="0" presId="urn:microsoft.com/office/officeart/2005/8/layout/gear1"/>
    <dgm:cxn modelId="{28496A66-26F0-4D0A-8D4F-DD3FD89E9F6C}" type="presOf" srcId="{FF863CAB-59EE-441D-AC34-C35C497E3EE3}" destId="{02EDB5DF-97A7-4E92-9F59-507CF6850609}" srcOrd="2" destOrd="0" presId="urn:microsoft.com/office/officeart/2005/8/layout/gear1"/>
    <dgm:cxn modelId="{1AA65C16-76CB-431E-8E95-B8757EC4F4CF}" type="presOf" srcId="{9C8F7D67-09AC-4E5B-B0A1-47A4E38831EB}" destId="{AF952718-8DC7-4E51-BA9A-68FDFDDF7968}" srcOrd="0" destOrd="0" presId="urn:microsoft.com/office/officeart/2005/8/layout/gear1"/>
    <dgm:cxn modelId="{1E076FD6-5B6C-4BC4-970E-E824C56C1E31}" type="presParOf" srcId="{1D626AC8-C1F6-442F-9918-25DFBF7696C6}" destId="{ACBC29C6-86AD-4B35-BB3A-704AE2DE43E9}" srcOrd="0" destOrd="0" presId="urn:microsoft.com/office/officeart/2005/8/layout/gear1"/>
    <dgm:cxn modelId="{348EFF41-BD33-40B8-B213-5C0A6BC6348D}" type="presParOf" srcId="{1D626AC8-C1F6-442F-9918-25DFBF7696C6}" destId="{26CAE732-BD00-444F-A426-5A55E696193F}" srcOrd="1" destOrd="0" presId="urn:microsoft.com/office/officeart/2005/8/layout/gear1"/>
    <dgm:cxn modelId="{2078300D-C453-4F91-9372-A026FDC84679}" type="presParOf" srcId="{1D626AC8-C1F6-442F-9918-25DFBF7696C6}" destId="{02EDB5DF-97A7-4E92-9F59-507CF6850609}" srcOrd="2" destOrd="0" presId="urn:microsoft.com/office/officeart/2005/8/layout/gear1"/>
    <dgm:cxn modelId="{EFA4A13C-D6E1-4398-968E-34B69C9C7733}" type="presParOf" srcId="{1D626AC8-C1F6-442F-9918-25DFBF7696C6}" destId="{AF952718-8DC7-4E51-BA9A-68FDFDDF7968}" srcOrd="3" destOrd="0" presId="urn:microsoft.com/office/officeart/2005/8/layout/gear1"/>
    <dgm:cxn modelId="{A3A57E7B-98BE-44D9-8EA2-BEFDB4B87CC3}" type="presParOf" srcId="{1D626AC8-C1F6-442F-9918-25DFBF7696C6}" destId="{F5CF3120-8F1A-41A7-BADA-FB25CD0BA0CE}" srcOrd="4" destOrd="0" presId="urn:microsoft.com/office/officeart/2005/8/layout/gear1"/>
    <dgm:cxn modelId="{14AC8DB0-3F9A-49F7-A865-92BEB33705EB}" type="presParOf" srcId="{1D626AC8-C1F6-442F-9918-25DFBF7696C6}" destId="{BC909663-9E0B-48AB-8465-FB5814EEDF46}" srcOrd="5" destOrd="0" presId="urn:microsoft.com/office/officeart/2005/8/layout/gear1"/>
    <dgm:cxn modelId="{4EABFEF2-3458-4D6B-A804-26BABE683CDE}" type="presParOf" srcId="{1D626AC8-C1F6-442F-9918-25DFBF7696C6}" destId="{6F55362E-0BEE-45C8-935F-FB66BAED6154}" srcOrd="6" destOrd="0" presId="urn:microsoft.com/office/officeart/2005/8/layout/gear1"/>
    <dgm:cxn modelId="{64F553FA-2395-4B93-84AB-CD4B50723DB1}" type="presParOf" srcId="{1D626AC8-C1F6-442F-9918-25DFBF7696C6}" destId="{3DF2D557-5719-4A1F-A9D9-5A6E5F6D1B3C}" srcOrd="7" destOrd="0" presId="urn:microsoft.com/office/officeart/2005/8/layout/gear1"/>
    <dgm:cxn modelId="{7908758D-A472-4641-8F69-DF843D25CE54}" type="presParOf" srcId="{1D626AC8-C1F6-442F-9918-25DFBF7696C6}" destId="{3DCE0C25-3D53-4A31-A5FD-C8BB2473ED1D}" srcOrd="8" destOrd="0" presId="urn:microsoft.com/office/officeart/2005/8/layout/gear1"/>
    <dgm:cxn modelId="{99E398CE-E12F-4B5B-BE62-C1DFD16EAE08}" type="presParOf" srcId="{1D626AC8-C1F6-442F-9918-25DFBF7696C6}" destId="{F066EA3B-5F7A-4FCF-83F3-F8D58BB43453}" srcOrd="9" destOrd="0" presId="urn:microsoft.com/office/officeart/2005/8/layout/gear1"/>
    <dgm:cxn modelId="{14F75BFD-ACD7-4405-8555-C2F6C864C77B}" type="presParOf" srcId="{1D626AC8-C1F6-442F-9918-25DFBF7696C6}" destId="{F7157B45-17F5-40CB-9BE2-A012CCEDFFF4}" srcOrd="10" destOrd="0" presId="urn:microsoft.com/office/officeart/2005/8/layout/gear1"/>
    <dgm:cxn modelId="{F6A3585D-F7E2-4D5A-939F-584956BB2080}" type="presParOf" srcId="{1D626AC8-C1F6-442F-9918-25DFBF7696C6}" destId="{B3AADEC6-D994-476E-B5DA-AB27191CF634}" srcOrd="11" destOrd="0" presId="urn:microsoft.com/office/officeart/2005/8/layout/gear1"/>
    <dgm:cxn modelId="{708EE805-6274-430E-8006-6EAA281C0E59}" type="presParOf" srcId="{1D626AC8-C1F6-442F-9918-25DFBF7696C6}" destId="{9D33C1AF-B63D-4582-A5E3-9B6FFB3FB030}" srcOrd="12" destOrd="0" presId="urn:microsoft.com/office/officeart/2005/8/layout/gear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A4D5CAF-8C22-4279-B23F-AD2C31DA649F}" type="doc">
      <dgm:prSet loTypeId="urn:microsoft.com/office/officeart/2005/8/layout/gear1" loCatId="process" qsTypeId="urn:microsoft.com/office/officeart/2005/8/quickstyle/simple1" qsCatId="simple" csTypeId="urn:microsoft.com/office/officeart/2005/8/colors/accent1_2" csCatId="accent1" phldr="1"/>
      <dgm:spPr/>
    </dgm:pt>
    <dgm:pt modelId="{FF863CAB-59EE-441D-AC34-C35C497E3EE3}">
      <dgm:prSet phldrT="[Texto]"/>
      <dgm:spPr>
        <a:xfrm>
          <a:off x="1592317" y="1927918"/>
          <a:ext cx="1946165" cy="1946165"/>
        </a:xfrm>
        <a:solidFill>
          <a:srgbClr val="4472C4">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r>
            <a:rPr lang="es-CL" dirty="0">
              <a:solidFill>
                <a:srgbClr val="FFFFFF"/>
              </a:solidFill>
              <a:latin typeface="Arial"/>
              <a:ea typeface="+mn-ea"/>
              <a:cs typeface="+mn-cs"/>
            </a:rPr>
            <a:t>Plan de Mantenimiento</a:t>
          </a:r>
        </a:p>
      </dgm:t>
    </dgm:pt>
    <dgm:pt modelId="{4F361365-E7CC-48F6-A743-049DC5F082F0}" type="parTrans" cxnId="{25F9A354-C61D-4785-98FF-B272219E2AF1}">
      <dgm:prSet/>
      <dgm:spPr/>
      <dgm:t>
        <a:bodyPr/>
        <a:lstStyle/>
        <a:p>
          <a:endParaRPr lang="es-CL"/>
        </a:p>
      </dgm:t>
    </dgm:pt>
    <dgm:pt modelId="{073515F7-2265-4ED8-B1DB-35A0902D4BDF}" type="sibTrans" cxnId="{25F9A354-C61D-4785-98FF-B272219E2AF1}">
      <dgm:prSet/>
      <dgm:spPr>
        <a:xfrm>
          <a:off x="1435603" y="1638243"/>
          <a:ext cx="2491092" cy="2491092"/>
        </a:xfrm>
        <a:solidFill>
          <a:srgbClr val="4472C4">
            <a:tint val="60000"/>
            <a:hueOff val="0"/>
            <a:satOff val="0"/>
            <a:lumOff val="0"/>
            <a:alphaOff val="0"/>
          </a:srgbClr>
        </a:solidFill>
        <a:ln>
          <a:noFill/>
        </a:ln>
        <a:effectLst/>
      </dgm:spPr>
      <dgm:t>
        <a:bodyPr/>
        <a:lstStyle/>
        <a:p>
          <a:endParaRPr lang="es-CL"/>
        </a:p>
      </dgm:t>
    </dgm:pt>
    <dgm:pt modelId="{9C8F7D67-09AC-4E5B-B0A1-47A4E38831EB}">
      <dgm:prSet phldrT="[Texto]"/>
      <dgm:spPr>
        <a:xfrm>
          <a:off x="460002" y="1467916"/>
          <a:ext cx="1415393" cy="1415393"/>
        </a:xfrm>
        <a:solidFill>
          <a:srgbClr val="4472C4">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r>
            <a:rPr lang="es-CL" dirty="0">
              <a:solidFill>
                <a:srgbClr val="FFFFFF"/>
              </a:solidFill>
              <a:latin typeface="Arial"/>
              <a:ea typeface="+mn-ea"/>
              <a:cs typeface="+mn-cs"/>
            </a:rPr>
            <a:t>Agilizar procesos</a:t>
          </a:r>
        </a:p>
      </dgm:t>
    </dgm:pt>
    <dgm:pt modelId="{3DB86C4A-1C02-4723-B89E-BAA3AFB22D1A}" type="parTrans" cxnId="{0CC8858C-87C7-4F61-87E8-28B38B15F175}">
      <dgm:prSet/>
      <dgm:spPr/>
      <dgm:t>
        <a:bodyPr/>
        <a:lstStyle/>
        <a:p>
          <a:endParaRPr lang="es-CL"/>
        </a:p>
      </dgm:t>
    </dgm:pt>
    <dgm:pt modelId="{81C69C3C-FE97-42BF-8CAB-DBF0F6ED37BC}" type="sibTrans" cxnId="{0CC8858C-87C7-4F61-87E8-28B38B15F175}">
      <dgm:prSet/>
      <dgm:spPr>
        <a:xfrm>
          <a:off x="209339" y="1157557"/>
          <a:ext cx="1809934" cy="1809934"/>
        </a:xfrm>
        <a:solidFill>
          <a:srgbClr val="4472C4">
            <a:tint val="60000"/>
            <a:hueOff val="0"/>
            <a:satOff val="0"/>
            <a:lumOff val="0"/>
            <a:alphaOff val="0"/>
          </a:srgbClr>
        </a:solidFill>
        <a:ln>
          <a:noFill/>
        </a:ln>
        <a:effectLst/>
      </dgm:spPr>
      <dgm:t>
        <a:bodyPr/>
        <a:lstStyle/>
        <a:p>
          <a:endParaRPr lang="es-CL"/>
        </a:p>
      </dgm:t>
    </dgm:pt>
    <dgm:pt modelId="{AE7856A4-1200-4C85-A63C-C1F074E64968}">
      <dgm:prSet phldrT="[Texto]"/>
      <dgm:spPr>
        <a:xfrm rot="20700000">
          <a:off x="1252767" y="491439"/>
          <a:ext cx="1386796" cy="1386796"/>
        </a:xfrm>
        <a:solidFill>
          <a:srgbClr val="4472C4">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r>
            <a:rPr lang="es-CL" dirty="0">
              <a:solidFill>
                <a:srgbClr val="FFFFFF"/>
              </a:solidFill>
              <a:latin typeface="Arial"/>
              <a:ea typeface="+mn-ea"/>
              <a:cs typeface="+mn-cs"/>
            </a:rPr>
            <a:t>Más recursos</a:t>
          </a:r>
        </a:p>
      </dgm:t>
    </dgm:pt>
    <dgm:pt modelId="{5F77BE37-FA0D-46D7-8483-EA78F0AFABE1}" type="parTrans" cxnId="{91CD76AE-F9F4-4A00-8835-CD6561C57804}">
      <dgm:prSet/>
      <dgm:spPr/>
      <dgm:t>
        <a:bodyPr/>
        <a:lstStyle/>
        <a:p>
          <a:endParaRPr lang="es-CL"/>
        </a:p>
      </dgm:t>
    </dgm:pt>
    <dgm:pt modelId="{359C4446-844E-4FE3-AA2B-12C626D9BA05}" type="sibTrans" cxnId="{91CD76AE-F9F4-4A00-8835-CD6561C57804}">
      <dgm:prSet/>
      <dgm:spPr>
        <a:xfrm>
          <a:off x="931987" y="190493"/>
          <a:ext cx="1951473" cy="1951473"/>
        </a:xfrm>
        <a:solidFill>
          <a:srgbClr val="4472C4">
            <a:tint val="60000"/>
            <a:hueOff val="0"/>
            <a:satOff val="0"/>
            <a:lumOff val="0"/>
            <a:alphaOff val="0"/>
          </a:srgbClr>
        </a:solidFill>
        <a:ln>
          <a:noFill/>
        </a:ln>
        <a:effectLst/>
      </dgm:spPr>
      <dgm:t>
        <a:bodyPr/>
        <a:lstStyle/>
        <a:p>
          <a:endParaRPr lang="es-CL"/>
        </a:p>
      </dgm:t>
    </dgm:pt>
    <dgm:pt modelId="{1D626AC8-C1F6-442F-9918-25DFBF7696C6}" type="pres">
      <dgm:prSet presAssocID="{5A4D5CAF-8C22-4279-B23F-AD2C31DA649F}" presName="composite" presStyleCnt="0">
        <dgm:presLayoutVars>
          <dgm:chMax val="3"/>
          <dgm:animLvl val="lvl"/>
          <dgm:resizeHandles val="exact"/>
        </dgm:presLayoutVars>
      </dgm:prSet>
      <dgm:spPr/>
    </dgm:pt>
    <dgm:pt modelId="{ACBC29C6-86AD-4B35-BB3A-704AE2DE43E9}" type="pres">
      <dgm:prSet presAssocID="{FF863CAB-59EE-441D-AC34-C35C497E3EE3}" presName="gear1" presStyleLbl="node1" presStyleIdx="0" presStyleCnt="3">
        <dgm:presLayoutVars>
          <dgm:chMax val="1"/>
          <dgm:bulletEnabled val="1"/>
        </dgm:presLayoutVars>
      </dgm:prSet>
      <dgm:spPr>
        <a:prstGeom prst="gear9">
          <a:avLst/>
        </a:prstGeom>
      </dgm:spPr>
      <dgm:t>
        <a:bodyPr/>
        <a:lstStyle/>
        <a:p>
          <a:endParaRPr lang="es-CL"/>
        </a:p>
      </dgm:t>
    </dgm:pt>
    <dgm:pt modelId="{26CAE732-BD00-444F-A426-5A55E696193F}" type="pres">
      <dgm:prSet presAssocID="{FF863CAB-59EE-441D-AC34-C35C497E3EE3}" presName="gear1srcNode" presStyleLbl="node1" presStyleIdx="0" presStyleCnt="3"/>
      <dgm:spPr/>
      <dgm:t>
        <a:bodyPr/>
        <a:lstStyle/>
        <a:p>
          <a:endParaRPr lang="es-CL"/>
        </a:p>
      </dgm:t>
    </dgm:pt>
    <dgm:pt modelId="{02EDB5DF-97A7-4E92-9F59-507CF6850609}" type="pres">
      <dgm:prSet presAssocID="{FF863CAB-59EE-441D-AC34-C35C497E3EE3}" presName="gear1dstNode" presStyleLbl="node1" presStyleIdx="0" presStyleCnt="3"/>
      <dgm:spPr/>
      <dgm:t>
        <a:bodyPr/>
        <a:lstStyle/>
        <a:p>
          <a:endParaRPr lang="es-CL"/>
        </a:p>
      </dgm:t>
    </dgm:pt>
    <dgm:pt modelId="{AF952718-8DC7-4E51-BA9A-68FDFDDF7968}" type="pres">
      <dgm:prSet presAssocID="{9C8F7D67-09AC-4E5B-B0A1-47A4E38831EB}" presName="gear2" presStyleLbl="node1" presStyleIdx="1" presStyleCnt="3">
        <dgm:presLayoutVars>
          <dgm:chMax val="1"/>
          <dgm:bulletEnabled val="1"/>
        </dgm:presLayoutVars>
      </dgm:prSet>
      <dgm:spPr>
        <a:prstGeom prst="gear6">
          <a:avLst/>
        </a:prstGeom>
      </dgm:spPr>
      <dgm:t>
        <a:bodyPr/>
        <a:lstStyle/>
        <a:p>
          <a:endParaRPr lang="es-CL"/>
        </a:p>
      </dgm:t>
    </dgm:pt>
    <dgm:pt modelId="{F5CF3120-8F1A-41A7-BADA-FB25CD0BA0CE}" type="pres">
      <dgm:prSet presAssocID="{9C8F7D67-09AC-4E5B-B0A1-47A4E38831EB}" presName="gear2srcNode" presStyleLbl="node1" presStyleIdx="1" presStyleCnt="3"/>
      <dgm:spPr/>
      <dgm:t>
        <a:bodyPr/>
        <a:lstStyle/>
        <a:p>
          <a:endParaRPr lang="es-CL"/>
        </a:p>
      </dgm:t>
    </dgm:pt>
    <dgm:pt modelId="{BC909663-9E0B-48AB-8465-FB5814EEDF46}" type="pres">
      <dgm:prSet presAssocID="{9C8F7D67-09AC-4E5B-B0A1-47A4E38831EB}" presName="gear2dstNode" presStyleLbl="node1" presStyleIdx="1" presStyleCnt="3"/>
      <dgm:spPr/>
      <dgm:t>
        <a:bodyPr/>
        <a:lstStyle/>
        <a:p>
          <a:endParaRPr lang="es-CL"/>
        </a:p>
      </dgm:t>
    </dgm:pt>
    <dgm:pt modelId="{6F55362E-0BEE-45C8-935F-FB66BAED6154}" type="pres">
      <dgm:prSet presAssocID="{AE7856A4-1200-4C85-A63C-C1F074E64968}" presName="gear3" presStyleLbl="node1" presStyleIdx="2" presStyleCnt="3"/>
      <dgm:spPr>
        <a:prstGeom prst="gear6">
          <a:avLst/>
        </a:prstGeom>
      </dgm:spPr>
      <dgm:t>
        <a:bodyPr/>
        <a:lstStyle/>
        <a:p>
          <a:endParaRPr lang="es-CL"/>
        </a:p>
      </dgm:t>
    </dgm:pt>
    <dgm:pt modelId="{3DF2D557-5719-4A1F-A9D9-5A6E5F6D1B3C}" type="pres">
      <dgm:prSet presAssocID="{AE7856A4-1200-4C85-A63C-C1F074E64968}" presName="gear3tx" presStyleLbl="node1" presStyleIdx="2" presStyleCnt="3">
        <dgm:presLayoutVars>
          <dgm:chMax val="1"/>
          <dgm:bulletEnabled val="1"/>
        </dgm:presLayoutVars>
      </dgm:prSet>
      <dgm:spPr/>
      <dgm:t>
        <a:bodyPr/>
        <a:lstStyle/>
        <a:p>
          <a:endParaRPr lang="es-CL"/>
        </a:p>
      </dgm:t>
    </dgm:pt>
    <dgm:pt modelId="{3DCE0C25-3D53-4A31-A5FD-C8BB2473ED1D}" type="pres">
      <dgm:prSet presAssocID="{AE7856A4-1200-4C85-A63C-C1F074E64968}" presName="gear3srcNode" presStyleLbl="node1" presStyleIdx="2" presStyleCnt="3"/>
      <dgm:spPr/>
      <dgm:t>
        <a:bodyPr/>
        <a:lstStyle/>
        <a:p>
          <a:endParaRPr lang="es-CL"/>
        </a:p>
      </dgm:t>
    </dgm:pt>
    <dgm:pt modelId="{F066EA3B-5F7A-4FCF-83F3-F8D58BB43453}" type="pres">
      <dgm:prSet presAssocID="{AE7856A4-1200-4C85-A63C-C1F074E64968}" presName="gear3dstNode" presStyleLbl="node1" presStyleIdx="2" presStyleCnt="3"/>
      <dgm:spPr/>
      <dgm:t>
        <a:bodyPr/>
        <a:lstStyle/>
        <a:p>
          <a:endParaRPr lang="es-CL"/>
        </a:p>
      </dgm:t>
    </dgm:pt>
    <dgm:pt modelId="{F7157B45-17F5-40CB-9BE2-A012CCEDFFF4}" type="pres">
      <dgm:prSet presAssocID="{073515F7-2265-4ED8-B1DB-35A0902D4BDF}" presName="connector1" presStyleLbl="sibTrans2D1" presStyleIdx="0" presStyleCnt="3"/>
      <dgm:spPr>
        <a:prstGeom prst="circularArrow">
          <a:avLst>
            <a:gd name="adj1" fmla="val 4687"/>
            <a:gd name="adj2" fmla="val 299029"/>
            <a:gd name="adj3" fmla="val 2498317"/>
            <a:gd name="adj4" fmla="val 15900275"/>
            <a:gd name="adj5" fmla="val 5469"/>
          </a:avLst>
        </a:prstGeom>
      </dgm:spPr>
      <dgm:t>
        <a:bodyPr/>
        <a:lstStyle/>
        <a:p>
          <a:endParaRPr lang="es-CL"/>
        </a:p>
      </dgm:t>
    </dgm:pt>
    <dgm:pt modelId="{B3AADEC6-D994-476E-B5DA-AB27191CF634}" type="pres">
      <dgm:prSet presAssocID="{81C69C3C-FE97-42BF-8CAB-DBF0F6ED37BC}" presName="connector2" presStyleLbl="sibTrans2D1" presStyleIdx="1" presStyleCnt="3"/>
      <dgm:spPr>
        <a:prstGeom prst="leftCircularArrow">
          <a:avLst>
            <a:gd name="adj1" fmla="val 6452"/>
            <a:gd name="adj2" fmla="val 429999"/>
            <a:gd name="adj3" fmla="val 10489124"/>
            <a:gd name="adj4" fmla="val 14837806"/>
            <a:gd name="adj5" fmla="val 7527"/>
          </a:avLst>
        </a:prstGeom>
      </dgm:spPr>
      <dgm:t>
        <a:bodyPr/>
        <a:lstStyle/>
        <a:p>
          <a:endParaRPr lang="es-CL"/>
        </a:p>
      </dgm:t>
    </dgm:pt>
    <dgm:pt modelId="{9D33C1AF-B63D-4582-A5E3-9B6FFB3FB030}" type="pres">
      <dgm:prSet presAssocID="{359C4446-844E-4FE3-AA2B-12C626D9BA05}" presName="connector3" presStyleLbl="sibTrans2D1" presStyleIdx="2" presStyleCnt="3"/>
      <dgm:spPr>
        <a:prstGeom prst="circularArrow">
          <a:avLst>
            <a:gd name="adj1" fmla="val 5984"/>
            <a:gd name="adj2" fmla="val 394124"/>
            <a:gd name="adj3" fmla="val 13313824"/>
            <a:gd name="adj4" fmla="val 10508221"/>
            <a:gd name="adj5" fmla="val 6981"/>
          </a:avLst>
        </a:prstGeom>
      </dgm:spPr>
      <dgm:t>
        <a:bodyPr/>
        <a:lstStyle/>
        <a:p>
          <a:endParaRPr lang="es-CL"/>
        </a:p>
      </dgm:t>
    </dgm:pt>
  </dgm:ptLst>
  <dgm:cxnLst>
    <dgm:cxn modelId="{7FAAF35B-623F-4D62-A1C0-D07309B1B12E}" type="presOf" srcId="{AE7856A4-1200-4C85-A63C-C1F074E64968}" destId="{F066EA3B-5F7A-4FCF-83F3-F8D58BB43453}" srcOrd="3" destOrd="0" presId="urn:microsoft.com/office/officeart/2005/8/layout/gear1"/>
    <dgm:cxn modelId="{547C9936-5E6D-41E4-B6FB-10605B540BBB}" type="presOf" srcId="{9C8F7D67-09AC-4E5B-B0A1-47A4E38831EB}" destId="{F5CF3120-8F1A-41A7-BADA-FB25CD0BA0CE}" srcOrd="1" destOrd="0" presId="urn:microsoft.com/office/officeart/2005/8/layout/gear1"/>
    <dgm:cxn modelId="{D4292817-5D2B-4EC2-A3F6-697505DBE9D7}" type="presOf" srcId="{AE7856A4-1200-4C85-A63C-C1F074E64968}" destId="{6F55362E-0BEE-45C8-935F-FB66BAED6154}" srcOrd="0" destOrd="0" presId="urn:microsoft.com/office/officeart/2005/8/layout/gear1"/>
    <dgm:cxn modelId="{3508DD99-B128-4D80-95D4-787029AE6A7E}" type="presOf" srcId="{9C8F7D67-09AC-4E5B-B0A1-47A4E38831EB}" destId="{BC909663-9E0B-48AB-8465-FB5814EEDF46}" srcOrd="2" destOrd="0" presId="urn:microsoft.com/office/officeart/2005/8/layout/gear1"/>
    <dgm:cxn modelId="{D1B495B6-6C23-466D-A4CB-A84B2D1631E0}" type="presOf" srcId="{FF863CAB-59EE-441D-AC34-C35C497E3EE3}" destId="{26CAE732-BD00-444F-A426-5A55E696193F}" srcOrd="1" destOrd="0" presId="urn:microsoft.com/office/officeart/2005/8/layout/gear1"/>
    <dgm:cxn modelId="{EC98BBF5-ACE0-44FA-9E14-850FFC7BE57C}" type="presOf" srcId="{81C69C3C-FE97-42BF-8CAB-DBF0F6ED37BC}" destId="{B3AADEC6-D994-476E-B5DA-AB27191CF634}" srcOrd="0" destOrd="0" presId="urn:microsoft.com/office/officeart/2005/8/layout/gear1"/>
    <dgm:cxn modelId="{4793CB0D-69D1-445D-8333-740560CD9DE7}" type="presOf" srcId="{AE7856A4-1200-4C85-A63C-C1F074E64968}" destId="{3DF2D557-5719-4A1F-A9D9-5A6E5F6D1B3C}" srcOrd="1" destOrd="0" presId="urn:microsoft.com/office/officeart/2005/8/layout/gear1"/>
    <dgm:cxn modelId="{0CC8858C-87C7-4F61-87E8-28B38B15F175}" srcId="{5A4D5CAF-8C22-4279-B23F-AD2C31DA649F}" destId="{9C8F7D67-09AC-4E5B-B0A1-47A4E38831EB}" srcOrd="1" destOrd="0" parTransId="{3DB86C4A-1C02-4723-B89E-BAA3AFB22D1A}" sibTransId="{81C69C3C-FE97-42BF-8CAB-DBF0F6ED37BC}"/>
    <dgm:cxn modelId="{B3C1EAA1-7D21-4995-A75B-39FF722153FD}" type="presOf" srcId="{5A4D5CAF-8C22-4279-B23F-AD2C31DA649F}" destId="{1D626AC8-C1F6-442F-9918-25DFBF7696C6}" srcOrd="0" destOrd="0" presId="urn:microsoft.com/office/officeart/2005/8/layout/gear1"/>
    <dgm:cxn modelId="{166BDE00-71ED-4861-B0FC-4A4E44593673}" type="presOf" srcId="{073515F7-2265-4ED8-B1DB-35A0902D4BDF}" destId="{F7157B45-17F5-40CB-9BE2-A012CCEDFFF4}" srcOrd="0" destOrd="0" presId="urn:microsoft.com/office/officeart/2005/8/layout/gear1"/>
    <dgm:cxn modelId="{D989EC0A-1FB4-40ED-BF00-B204E7D503A9}" type="presOf" srcId="{FF863CAB-59EE-441D-AC34-C35C497E3EE3}" destId="{02EDB5DF-97A7-4E92-9F59-507CF6850609}" srcOrd="2" destOrd="0" presId="urn:microsoft.com/office/officeart/2005/8/layout/gear1"/>
    <dgm:cxn modelId="{0B92C6B9-91AF-467A-B429-B8E694F50463}" type="presOf" srcId="{9C8F7D67-09AC-4E5B-B0A1-47A4E38831EB}" destId="{AF952718-8DC7-4E51-BA9A-68FDFDDF7968}" srcOrd="0" destOrd="0" presId="urn:microsoft.com/office/officeart/2005/8/layout/gear1"/>
    <dgm:cxn modelId="{91CD76AE-F9F4-4A00-8835-CD6561C57804}" srcId="{5A4D5CAF-8C22-4279-B23F-AD2C31DA649F}" destId="{AE7856A4-1200-4C85-A63C-C1F074E64968}" srcOrd="2" destOrd="0" parTransId="{5F77BE37-FA0D-46D7-8483-EA78F0AFABE1}" sibTransId="{359C4446-844E-4FE3-AA2B-12C626D9BA05}"/>
    <dgm:cxn modelId="{25F9A354-C61D-4785-98FF-B272219E2AF1}" srcId="{5A4D5CAF-8C22-4279-B23F-AD2C31DA649F}" destId="{FF863CAB-59EE-441D-AC34-C35C497E3EE3}" srcOrd="0" destOrd="0" parTransId="{4F361365-E7CC-48F6-A743-049DC5F082F0}" sibTransId="{073515F7-2265-4ED8-B1DB-35A0902D4BDF}"/>
    <dgm:cxn modelId="{B210DCC3-A012-4E07-A5C8-72603C7C2EA9}" type="presOf" srcId="{FF863CAB-59EE-441D-AC34-C35C497E3EE3}" destId="{ACBC29C6-86AD-4B35-BB3A-704AE2DE43E9}" srcOrd="0" destOrd="0" presId="urn:microsoft.com/office/officeart/2005/8/layout/gear1"/>
    <dgm:cxn modelId="{5BBCBF31-734C-4A7F-B72A-68B54FB0FEBE}" type="presOf" srcId="{359C4446-844E-4FE3-AA2B-12C626D9BA05}" destId="{9D33C1AF-B63D-4582-A5E3-9B6FFB3FB030}" srcOrd="0" destOrd="0" presId="urn:microsoft.com/office/officeart/2005/8/layout/gear1"/>
    <dgm:cxn modelId="{B839FBBF-4077-44CC-AAD6-A52BBAECF33F}" type="presOf" srcId="{AE7856A4-1200-4C85-A63C-C1F074E64968}" destId="{3DCE0C25-3D53-4A31-A5FD-C8BB2473ED1D}" srcOrd="2" destOrd="0" presId="urn:microsoft.com/office/officeart/2005/8/layout/gear1"/>
    <dgm:cxn modelId="{92712A31-D31E-408D-B47D-5B858EBF03E8}" type="presParOf" srcId="{1D626AC8-C1F6-442F-9918-25DFBF7696C6}" destId="{ACBC29C6-86AD-4B35-BB3A-704AE2DE43E9}" srcOrd="0" destOrd="0" presId="urn:microsoft.com/office/officeart/2005/8/layout/gear1"/>
    <dgm:cxn modelId="{94608A3A-2C63-41F6-80E7-9FED309CC2B4}" type="presParOf" srcId="{1D626AC8-C1F6-442F-9918-25DFBF7696C6}" destId="{26CAE732-BD00-444F-A426-5A55E696193F}" srcOrd="1" destOrd="0" presId="urn:microsoft.com/office/officeart/2005/8/layout/gear1"/>
    <dgm:cxn modelId="{E111AA2D-070A-4116-A7A2-643080C8A350}" type="presParOf" srcId="{1D626AC8-C1F6-442F-9918-25DFBF7696C6}" destId="{02EDB5DF-97A7-4E92-9F59-507CF6850609}" srcOrd="2" destOrd="0" presId="urn:microsoft.com/office/officeart/2005/8/layout/gear1"/>
    <dgm:cxn modelId="{B9C2413B-2DB6-45E4-BEE0-640F532411E0}" type="presParOf" srcId="{1D626AC8-C1F6-442F-9918-25DFBF7696C6}" destId="{AF952718-8DC7-4E51-BA9A-68FDFDDF7968}" srcOrd="3" destOrd="0" presId="urn:microsoft.com/office/officeart/2005/8/layout/gear1"/>
    <dgm:cxn modelId="{583D33C9-9301-4468-A565-864A425FE003}" type="presParOf" srcId="{1D626AC8-C1F6-442F-9918-25DFBF7696C6}" destId="{F5CF3120-8F1A-41A7-BADA-FB25CD0BA0CE}" srcOrd="4" destOrd="0" presId="urn:microsoft.com/office/officeart/2005/8/layout/gear1"/>
    <dgm:cxn modelId="{586577A9-FE65-4FE6-8338-B2587BA0E3D6}" type="presParOf" srcId="{1D626AC8-C1F6-442F-9918-25DFBF7696C6}" destId="{BC909663-9E0B-48AB-8465-FB5814EEDF46}" srcOrd="5" destOrd="0" presId="urn:microsoft.com/office/officeart/2005/8/layout/gear1"/>
    <dgm:cxn modelId="{AA0E41DD-2338-401A-9852-3D99A0A20905}" type="presParOf" srcId="{1D626AC8-C1F6-442F-9918-25DFBF7696C6}" destId="{6F55362E-0BEE-45C8-935F-FB66BAED6154}" srcOrd="6" destOrd="0" presId="urn:microsoft.com/office/officeart/2005/8/layout/gear1"/>
    <dgm:cxn modelId="{FFC54B04-8B42-429C-AD45-D29B2122625B}" type="presParOf" srcId="{1D626AC8-C1F6-442F-9918-25DFBF7696C6}" destId="{3DF2D557-5719-4A1F-A9D9-5A6E5F6D1B3C}" srcOrd="7" destOrd="0" presId="urn:microsoft.com/office/officeart/2005/8/layout/gear1"/>
    <dgm:cxn modelId="{5ECA92B6-6D1C-4C2D-BEFF-0C9CC5F44A39}" type="presParOf" srcId="{1D626AC8-C1F6-442F-9918-25DFBF7696C6}" destId="{3DCE0C25-3D53-4A31-A5FD-C8BB2473ED1D}" srcOrd="8" destOrd="0" presId="urn:microsoft.com/office/officeart/2005/8/layout/gear1"/>
    <dgm:cxn modelId="{A1A4CC77-680D-4B2C-867B-BBE55F1E7259}" type="presParOf" srcId="{1D626AC8-C1F6-442F-9918-25DFBF7696C6}" destId="{F066EA3B-5F7A-4FCF-83F3-F8D58BB43453}" srcOrd="9" destOrd="0" presId="urn:microsoft.com/office/officeart/2005/8/layout/gear1"/>
    <dgm:cxn modelId="{425DD4B8-6309-4391-92B6-A41EFB74E6C0}" type="presParOf" srcId="{1D626AC8-C1F6-442F-9918-25DFBF7696C6}" destId="{F7157B45-17F5-40CB-9BE2-A012CCEDFFF4}" srcOrd="10" destOrd="0" presId="urn:microsoft.com/office/officeart/2005/8/layout/gear1"/>
    <dgm:cxn modelId="{78CD7DD6-0412-49AA-84EE-5AE564811201}" type="presParOf" srcId="{1D626AC8-C1F6-442F-9918-25DFBF7696C6}" destId="{B3AADEC6-D994-476E-B5DA-AB27191CF634}" srcOrd="11" destOrd="0" presId="urn:microsoft.com/office/officeart/2005/8/layout/gear1"/>
    <dgm:cxn modelId="{AA966D4B-02CD-45EC-99FE-0D0ABF277B35}" type="presParOf" srcId="{1D626AC8-C1F6-442F-9918-25DFBF7696C6}" destId="{9D33C1AF-B63D-4582-A5E3-9B6FFB3FB030}" srcOrd="12" destOrd="0" presId="urn:microsoft.com/office/officeart/2005/8/layout/gear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A4D5CAF-8C22-4279-B23F-AD2C31DA649F}" type="doc">
      <dgm:prSet loTypeId="urn:microsoft.com/office/officeart/2005/8/layout/gear1" loCatId="process" qsTypeId="urn:microsoft.com/office/officeart/2005/8/quickstyle/simple1" qsCatId="simple" csTypeId="urn:microsoft.com/office/officeart/2005/8/colors/accent1_2" csCatId="accent1" phldr="1"/>
      <dgm:spPr/>
    </dgm:pt>
    <dgm:pt modelId="{FF863CAB-59EE-441D-AC34-C35C497E3EE3}">
      <dgm:prSet phldrT="[Texto]"/>
      <dgm:spPr>
        <a:xfrm>
          <a:off x="1592317" y="1927918"/>
          <a:ext cx="1946165" cy="1946165"/>
        </a:xfrm>
        <a:solidFill>
          <a:srgbClr val="4472C4">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r>
            <a:rPr lang="es-CL" dirty="0">
              <a:solidFill>
                <a:srgbClr val="FFFFFF"/>
              </a:solidFill>
              <a:latin typeface="Arial"/>
              <a:ea typeface="+mn-ea"/>
              <a:cs typeface="+mn-cs"/>
            </a:rPr>
            <a:t>Plan de Mantenimiento</a:t>
          </a:r>
        </a:p>
      </dgm:t>
    </dgm:pt>
    <dgm:pt modelId="{4F361365-E7CC-48F6-A743-049DC5F082F0}" type="parTrans" cxnId="{25F9A354-C61D-4785-98FF-B272219E2AF1}">
      <dgm:prSet/>
      <dgm:spPr/>
      <dgm:t>
        <a:bodyPr/>
        <a:lstStyle/>
        <a:p>
          <a:endParaRPr lang="es-CL"/>
        </a:p>
      </dgm:t>
    </dgm:pt>
    <dgm:pt modelId="{073515F7-2265-4ED8-B1DB-35A0902D4BDF}" type="sibTrans" cxnId="{25F9A354-C61D-4785-98FF-B272219E2AF1}">
      <dgm:prSet/>
      <dgm:spPr>
        <a:xfrm>
          <a:off x="1435603" y="1638243"/>
          <a:ext cx="2491092" cy="2491092"/>
        </a:xfrm>
        <a:solidFill>
          <a:srgbClr val="4472C4">
            <a:tint val="60000"/>
            <a:hueOff val="0"/>
            <a:satOff val="0"/>
            <a:lumOff val="0"/>
            <a:alphaOff val="0"/>
          </a:srgbClr>
        </a:solidFill>
        <a:ln>
          <a:noFill/>
        </a:ln>
        <a:effectLst/>
      </dgm:spPr>
      <dgm:t>
        <a:bodyPr/>
        <a:lstStyle/>
        <a:p>
          <a:endParaRPr lang="es-CL"/>
        </a:p>
      </dgm:t>
    </dgm:pt>
    <dgm:pt modelId="{9C8F7D67-09AC-4E5B-B0A1-47A4E38831EB}">
      <dgm:prSet phldrT="[Texto]"/>
      <dgm:spPr>
        <a:xfrm>
          <a:off x="460002" y="1467916"/>
          <a:ext cx="1415393" cy="1415393"/>
        </a:xfrm>
        <a:solidFill>
          <a:srgbClr val="4472C4">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r>
            <a:rPr lang="es-CL" dirty="0">
              <a:solidFill>
                <a:srgbClr val="FFFFFF"/>
              </a:solidFill>
              <a:latin typeface="Arial"/>
              <a:ea typeface="+mn-ea"/>
              <a:cs typeface="+mn-cs"/>
            </a:rPr>
            <a:t>Agilizar procesos</a:t>
          </a:r>
        </a:p>
      </dgm:t>
    </dgm:pt>
    <dgm:pt modelId="{3DB86C4A-1C02-4723-B89E-BAA3AFB22D1A}" type="parTrans" cxnId="{0CC8858C-87C7-4F61-87E8-28B38B15F175}">
      <dgm:prSet/>
      <dgm:spPr/>
      <dgm:t>
        <a:bodyPr/>
        <a:lstStyle/>
        <a:p>
          <a:endParaRPr lang="es-CL"/>
        </a:p>
      </dgm:t>
    </dgm:pt>
    <dgm:pt modelId="{81C69C3C-FE97-42BF-8CAB-DBF0F6ED37BC}" type="sibTrans" cxnId="{0CC8858C-87C7-4F61-87E8-28B38B15F175}">
      <dgm:prSet/>
      <dgm:spPr>
        <a:xfrm>
          <a:off x="209339" y="1157557"/>
          <a:ext cx="1809934" cy="1809934"/>
        </a:xfrm>
        <a:solidFill>
          <a:srgbClr val="4472C4">
            <a:tint val="60000"/>
            <a:hueOff val="0"/>
            <a:satOff val="0"/>
            <a:lumOff val="0"/>
            <a:alphaOff val="0"/>
          </a:srgbClr>
        </a:solidFill>
        <a:ln>
          <a:noFill/>
        </a:ln>
        <a:effectLst/>
      </dgm:spPr>
      <dgm:t>
        <a:bodyPr/>
        <a:lstStyle/>
        <a:p>
          <a:endParaRPr lang="es-CL"/>
        </a:p>
      </dgm:t>
    </dgm:pt>
    <dgm:pt modelId="{AE7856A4-1200-4C85-A63C-C1F074E64968}">
      <dgm:prSet phldrT="[Texto]"/>
      <dgm:spPr>
        <a:xfrm rot="20700000">
          <a:off x="1252767" y="491439"/>
          <a:ext cx="1386796" cy="1386796"/>
        </a:xfrm>
        <a:solidFill>
          <a:srgbClr val="4472C4">
            <a:hueOff val="0"/>
            <a:satOff val="0"/>
            <a:lumOff val="0"/>
            <a:alphaOff val="0"/>
          </a:srgbClr>
        </a:solidFill>
        <a:ln w="25400" cap="flat" cmpd="sng" algn="ctr">
          <a:solidFill>
            <a:srgbClr val="FFFFFF">
              <a:hueOff val="0"/>
              <a:satOff val="0"/>
              <a:lumOff val="0"/>
              <a:alphaOff val="0"/>
            </a:srgbClr>
          </a:solidFill>
          <a:prstDash val="solid"/>
        </a:ln>
        <a:effectLst/>
      </dgm:spPr>
      <dgm:t>
        <a:bodyPr/>
        <a:lstStyle/>
        <a:p>
          <a:r>
            <a:rPr lang="es-CL" dirty="0">
              <a:solidFill>
                <a:srgbClr val="FFFFFF"/>
              </a:solidFill>
              <a:latin typeface="Arial"/>
              <a:ea typeface="+mn-ea"/>
              <a:cs typeface="+mn-cs"/>
            </a:rPr>
            <a:t>Más recursos</a:t>
          </a:r>
        </a:p>
      </dgm:t>
    </dgm:pt>
    <dgm:pt modelId="{5F77BE37-FA0D-46D7-8483-EA78F0AFABE1}" type="parTrans" cxnId="{91CD76AE-F9F4-4A00-8835-CD6561C57804}">
      <dgm:prSet/>
      <dgm:spPr/>
      <dgm:t>
        <a:bodyPr/>
        <a:lstStyle/>
        <a:p>
          <a:endParaRPr lang="es-CL"/>
        </a:p>
      </dgm:t>
    </dgm:pt>
    <dgm:pt modelId="{359C4446-844E-4FE3-AA2B-12C626D9BA05}" type="sibTrans" cxnId="{91CD76AE-F9F4-4A00-8835-CD6561C57804}">
      <dgm:prSet/>
      <dgm:spPr>
        <a:xfrm>
          <a:off x="931987" y="190493"/>
          <a:ext cx="1951473" cy="1951473"/>
        </a:xfrm>
        <a:solidFill>
          <a:srgbClr val="4472C4">
            <a:tint val="60000"/>
            <a:hueOff val="0"/>
            <a:satOff val="0"/>
            <a:lumOff val="0"/>
            <a:alphaOff val="0"/>
          </a:srgbClr>
        </a:solidFill>
        <a:ln>
          <a:noFill/>
        </a:ln>
        <a:effectLst/>
      </dgm:spPr>
      <dgm:t>
        <a:bodyPr/>
        <a:lstStyle/>
        <a:p>
          <a:endParaRPr lang="es-CL"/>
        </a:p>
      </dgm:t>
    </dgm:pt>
    <dgm:pt modelId="{1D626AC8-C1F6-442F-9918-25DFBF7696C6}" type="pres">
      <dgm:prSet presAssocID="{5A4D5CAF-8C22-4279-B23F-AD2C31DA649F}" presName="composite" presStyleCnt="0">
        <dgm:presLayoutVars>
          <dgm:chMax val="3"/>
          <dgm:animLvl val="lvl"/>
          <dgm:resizeHandles val="exact"/>
        </dgm:presLayoutVars>
      </dgm:prSet>
      <dgm:spPr/>
    </dgm:pt>
    <dgm:pt modelId="{ACBC29C6-86AD-4B35-BB3A-704AE2DE43E9}" type="pres">
      <dgm:prSet presAssocID="{FF863CAB-59EE-441D-AC34-C35C497E3EE3}" presName="gear1" presStyleLbl="node1" presStyleIdx="0" presStyleCnt="3">
        <dgm:presLayoutVars>
          <dgm:chMax val="1"/>
          <dgm:bulletEnabled val="1"/>
        </dgm:presLayoutVars>
      </dgm:prSet>
      <dgm:spPr>
        <a:prstGeom prst="gear9">
          <a:avLst/>
        </a:prstGeom>
      </dgm:spPr>
      <dgm:t>
        <a:bodyPr/>
        <a:lstStyle/>
        <a:p>
          <a:endParaRPr lang="es-CL"/>
        </a:p>
      </dgm:t>
    </dgm:pt>
    <dgm:pt modelId="{26CAE732-BD00-444F-A426-5A55E696193F}" type="pres">
      <dgm:prSet presAssocID="{FF863CAB-59EE-441D-AC34-C35C497E3EE3}" presName="gear1srcNode" presStyleLbl="node1" presStyleIdx="0" presStyleCnt="3"/>
      <dgm:spPr/>
      <dgm:t>
        <a:bodyPr/>
        <a:lstStyle/>
        <a:p>
          <a:endParaRPr lang="es-CL"/>
        </a:p>
      </dgm:t>
    </dgm:pt>
    <dgm:pt modelId="{02EDB5DF-97A7-4E92-9F59-507CF6850609}" type="pres">
      <dgm:prSet presAssocID="{FF863CAB-59EE-441D-AC34-C35C497E3EE3}" presName="gear1dstNode" presStyleLbl="node1" presStyleIdx="0" presStyleCnt="3"/>
      <dgm:spPr/>
      <dgm:t>
        <a:bodyPr/>
        <a:lstStyle/>
        <a:p>
          <a:endParaRPr lang="es-CL"/>
        </a:p>
      </dgm:t>
    </dgm:pt>
    <dgm:pt modelId="{AF952718-8DC7-4E51-BA9A-68FDFDDF7968}" type="pres">
      <dgm:prSet presAssocID="{9C8F7D67-09AC-4E5B-B0A1-47A4E38831EB}" presName="gear2" presStyleLbl="node1" presStyleIdx="1" presStyleCnt="3">
        <dgm:presLayoutVars>
          <dgm:chMax val="1"/>
          <dgm:bulletEnabled val="1"/>
        </dgm:presLayoutVars>
      </dgm:prSet>
      <dgm:spPr>
        <a:prstGeom prst="gear6">
          <a:avLst/>
        </a:prstGeom>
      </dgm:spPr>
      <dgm:t>
        <a:bodyPr/>
        <a:lstStyle/>
        <a:p>
          <a:endParaRPr lang="es-CL"/>
        </a:p>
      </dgm:t>
    </dgm:pt>
    <dgm:pt modelId="{F5CF3120-8F1A-41A7-BADA-FB25CD0BA0CE}" type="pres">
      <dgm:prSet presAssocID="{9C8F7D67-09AC-4E5B-B0A1-47A4E38831EB}" presName="gear2srcNode" presStyleLbl="node1" presStyleIdx="1" presStyleCnt="3"/>
      <dgm:spPr/>
      <dgm:t>
        <a:bodyPr/>
        <a:lstStyle/>
        <a:p>
          <a:endParaRPr lang="es-CL"/>
        </a:p>
      </dgm:t>
    </dgm:pt>
    <dgm:pt modelId="{BC909663-9E0B-48AB-8465-FB5814EEDF46}" type="pres">
      <dgm:prSet presAssocID="{9C8F7D67-09AC-4E5B-B0A1-47A4E38831EB}" presName="gear2dstNode" presStyleLbl="node1" presStyleIdx="1" presStyleCnt="3"/>
      <dgm:spPr/>
      <dgm:t>
        <a:bodyPr/>
        <a:lstStyle/>
        <a:p>
          <a:endParaRPr lang="es-CL"/>
        </a:p>
      </dgm:t>
    </dgm:pt>
    <dgm:pt modelId="{6F55362E-0BEE-45C8-935F-FB66BAED6154}" type="pres">
      <dgm:prSet presAssocID="{AE7856A4-1200-4C85-A63C-C1F074E64968}" presName="gear3" presStyleLbl="node1" presStyleIdx="2" presStyleCnt="3"/>
      <dgm:spPr>
        <a:prstGeom prst="gear6">
          <a:avLst/>
        </a:prstGeom>
      </dgm:spPr>
      <dgm:t>
        <a:bodyPr/>
        <a:lstStyle/>
        <a:p>
          <a:endParaRPr lang="es-CL"/>
        </a:p>
      </dgm:t>
    </dgm:pt>
    <dgm:pt modelId="{3DF2D557-5719-4A1F-A9D9-5A6E5F6D1B3C}" type="pres">
      <dgm:prSet presAssocID="{AE7856A4-1200-4C85-A63C-C1F074E64968}" presName="gear3tx" presStyleLbl="node1" presStyleIdx="2" presStyleCnt="3">
        <dgm:presLayoutVars>
          <dgm:chMax val="1"/>
          <dgm:bulletEnabled val="1"/>
        </dgm:presLayoutVars>
      </dgm:prSet>
      <dgm:spPr/>
      <dgm:t>
        <a:bodyPr/>
        <a:lstStyle/>
        <a:p>
          <a:endParaRPr lang="es-CL"/>
        </a:p>
      </dgm:t>
    </dgm:pt>
    <dgm:pt modelId="{3DCE0C25-3D53-4A31-A5FD-C8BB2473ED1D}" type="pres">
      <dgm:prSet presAssocID="{AE7856A4-1200-4C85-A63C-C1F074E64968}" presName="gear3srcNode" presStyleLbl="node1" presStyleIdx="2" presStyleCnt="3"/>
      <dgm:spPr/>
      <dgm:t>
        <a:bodyPr/>
        <a:lstStyle/>
        <a:p>
          <a:endParaRPr lang="es-CL"/>
        </a:p>
      </dgm:t>
    </dgm:pt>
    <dgm:pt modelId="{F066EA3B-5F7A-4FCF-83F3-F8D58BB43453}" type="pres">
      <dgm:prSet presAssocID="{AE7856A4-1200-4C85-A63C-C1F074E64968}" presName="gear3dstNode" presStyleLbl="node1" presStyleIdx="2" presStyleCnt="3"/>
      <dgm:spPr/>
      <dgm:t>
        <a:bodyPr/>
        <a:lstStyle/>
        <a:p>
          <a:endParaRPr lang="es-CL"/>
        </a:p>
      </dgm:t>
    </dgm:pt>
    <dgm:pt modelId="{F7157B45-17F5-40CB-9BE2-A012CCEDFFF4}" type="pres">
      <dgm:prSet presAssocID="{073515F7-2265-4ED8-B1DB-35A0902D4BDF}" presName="connector1" presStyleLbl="sibTrans2D1" presStyleIdx="0" presStyleCnt="3"/>
      <dgm:spPr>
        <a:prstGeom prst="circularArrow">
          <a:avLst>
            <a:gd name="adj1" fmla="val 4687"/>
            <a:gd name="adj2" fmla="val 299029"/>
            <a:gd name="adj3" fmla="val 2498317"/>
            <a:gd name="adj4" fmla="val 15900275"/>
            <a:gd name="adj5" fmla="val 5469"/>
          </a:avLst>
        </a:prstGeom>
      </dgm:spPr>
      <dgm:t>
        <a:bodyPr/>
        <a:lstStyle/>
        <a:p>
          <a:endParaRPr lang="es-CL"/>
        </a:p>
      </dgm:t>
    </dgm:pt>
    <dgm:pt modelId="{B3AADEC6-D994-476E-B5DA-AB27191CF634}" type="pres">
      <dgm:prSet presAssocID="{81C69C3C-FE97-42BF-8CAB-DBF0F6ED37BC}" presName="connector2" presStyleLbl="sibTrans2D1" presStyleIdx="1" presStyleCnt="3"/>
      <dgm:spPr>
        <a:prstGeom prst="leftCircularArrow">
          <a:avLst>
            <a:gd name="adj1" fmla="val 6452"/>
            <a:gd name="adj2" fmla="val 429999"/>
            <a:gd name="adj3" fmla="val 10489124"/>
            <a:gd name="adj4" fmla="val 14837806"/>
            <a:gd name="adj5" fmla="val 7527"/>
          </a:avLst>
        </a:prstGeom>
      </dgm:spPr>
      <dgm:t>
        <a:bodyPr/>
        <a:lstStyle/>
        <a:p>
          <a:endParaRPr lang="es-CL"/>
        </a:p>
      </dgm:t>
    </dgm:pt>
    <dgm:pt modelId="{9D33C1AF-B63D-4582-A5E3-9B6FFB3FB030}" type="pres">
      <dgm:prSet presAssocID="{359C4446-844E-4FE3-AA2B-12C626D9BA05}" presName="connector3" presStyleLbl="sibTrans2D1" presStyleIdx="2" presStyleCnt="3"/>
      <dgm:spPr>
        <a:prstGeom prst="circularArrow">
          <a:avLst>
            <a:gd name="adj1" fmla="val 5984"/>
            <a:gd name="adj2" fmla="val 394124"/>
            <a:gd name="adj3" fmla="val 13313824"/>
            <a:gd name="adj4" fmla="val 10508221"/>
            <a:gd name="adj5" fmla="val 6981"/>
          </a:avLst>
        </a:prstGeom>
      </dgm:spPr>
      <dgm:t>
        <a:bodyPr/>
        <a:lstStyle/>
        <a:p>
          <a:endParaRPr lang="es-CL"/>
        </a:p>
      </dgm:t>
    </dgm:pt>
  </dgm:ptLst>
  <dgm:cxnLst>
    <dgm:cxn modelId="{11FFDEF9-5DBA-4A8C-A482-6AE35AB66D38}" type="presOf" srcId="{9C8F7D67-09AC-4E5B-B0A1-47A4E38831EB}" destId="{F5CF3120-8F1A-41A7-BADA-FB25CD0BA0CE}" srcOrd="1" destOrd="0" presId="urn:microsoft.com/office/officeart/2005/8/layout/gear1"/>
    <dgm:cxn modelId="{D35968FC-93AF-4F12-BD81-F40D3ED1CC3C}" type="presOf" srcId="{81C69C3C-FE97-42BF-8CAB-DBF0F6ED37BC}" destId="{B3AADEC6-D994-476E-B5DA-AB27191CF634}" srcOrd="0" destOrd="0" presId="urn:microsoft.com/office/officeart/2005/8/layout/gear1"/>
    <dgm:cxn modelId="{36F8B513-6B6B-4EBE-BBBF-5CA3EA4A7777}" type="presOf" srcId="{FF863CAB-59EE-441D-AC34-C35C497E3EE3}" destId="{26CAE732-BD00-444F-A426-5A55E696193F}" srcOrd="1" destOrd="0" presId="urn:microsoft.com/office/officeart/2005/8/layout/gear1"/>
    <dgm:cxn modelId="{9F9DF410-4A75-41ED-A145-99A0FBAF9EF6}" type="presOf" srcId="{AE7856A4-1200-4C85-A63C-C1F074E64968}" destId="{3DF2D557-5719-4A1F-A9D9-5A6E5F6D1B3C}" srcOrd="1" destOrd="0" presId="urn:microsoft.com/office/officeart/2005/8/layout/gear1"/>
    <dgm:cxn modelId="{ED3DEA6D-0337-4BE9-A38E-C0E7436A1B3E}" type="presOf" srcId="{9C8F7D67-09AC-4E5B-B0A1-47A4E38831EB}" destId="{AF952718-8DC7-4E51-BA9A-68FDFDDF7968}" srcOrd="0" destOrd="0" presId="urn:microsoft.com/office/officeart/2005/8/layout/gear1"/>
    <dgm:cxn modelId="{61EB0095-787C-4410-B9E9-5B507644218E}" type="presOf" srcId="{359C4446-844E-4FE3-AA2B-12C626D9BA05}" destId="{9D33C1AF-B63D-4582-A5E3-9B6FFB3FB030}" srcOrd="0" destOrd="0" presId="urn:microsoft.com/office/officeart/2005/8/layout/gear1"/>
    <dgm:cxn modelId="{4A19098D-90B6-4B93-8459-E15CD99109BA}" type="presOf" srcId="{073515F7-2265-4ED8-B1DB-35A0902D4BDF}" destId="{F7157B45-17F5-40CB-9BE2-A012CCEDFFF4}" srcOrd="0" destOrd="0" presId="urn:microsoft.com/office/officeart/2005/8/layout/gear1"/>
    <dgm:cxn modelId="{0CC8858C-87C7-4F61-87E8-28B38B15F175}" srcId="{5A4D5CAF-8C22-4279-B23F-AD2C31DA649F}" destId="{9C8F7D67-09AC-4E5B-B0A1-47A4E38831EB}" srcOrd="1" destOrd="0" parTransId="{3DB86C4A-1C02-4723-B89E-BAA3AFB22D1A}" sibTransId="{81C69C3C-FE97-42BF-8CAB-DBF0F6ED37BC}"/>
    <dgm:cxn modelId="{F87104EA-7702-4DAA-9019-95AE4C118D20}" type="presOf" srcId="{5A4D5CAF-8C22-4279-B23F-AD2C31DA649F}" destId="{1D626AC8-C1F6-442F-9918-25DFBF7696C6}" srcOrd="0" destOrd="0" presId="urn:microsoft.com/office/officeart/2005/8/layout/gear1"/>
    <dgm:cxn modelId="{D7167705-A51C-450E-8B05-75C2A278D851}" type="presOf" srcId="{FF863CAB-59EE-441D-AC34-C35C497E3EE3}" destId="{ACBC29C6-86AD-4B35-BB3A-704AE2DE43E9}" srcOrd="0" destOrd="0" presId="urn:microsoft.com/office/officeart/2005/8/layout/gear1"/>
    <dgm:cxn modelId="{91CD76AE-F9F4-4A00-8835-CD6561C57804}" srcId="{5A4D5CAF-8C22-4279-B23F-AD2C31DA649F}" destId="{AE7856A4-1200-4C85-A63C-C1F074E64968}" srcOrd="2" destOrd="0" parTransId="{5F77BE37-FA0D-46D7-8483-EA78F0AFABE1}" sibTransId="{359C4446-844E-4FE3-AA2B-12C626D9BA05}"/>
    <dgm:cxn modelId="{25F9A354-C61D-4785-98FF-B272219E2AF1}" srcId="{5A4D5CAF-8C22-4279-B23F-AD2C31DA649F}" destId="{FF863CAB-59EE-441D-AC34-C35C497E3EE3}" srcOrd="0" destOrd="0" parTransId="{4F361365-E7CC-48F6-A743-049DC5F082F0}" sibTransId="{073515F7-2265-4ED8-B1DB-35A0902D4BDF}"/>
    <dgm:cxn modelId="{B80436DD-573D-4EE7-97F3-FA5C7FE36D59}" type="presOf" srcId="{AE7856A4-1200-4C85-A63C-C1F074E64968}" destId="{3DCE0C25-3D53-4A31-A5FD-C8BB2473ED1D}" srcOrd="2" destOrd="0" presId="urn:microsoft.com/office/officeart/2005/8/layout/gear1"/>
    <dgm:cxn modelId="{FF27635F-966B-4F8F-A5A2-DA05F123F122}" type="presOf" srcId="{9C8F7D67-09AC-4E5B-B0A1-47A4E38831EB}" destId="{BC909663-9E0B-48AB-8465-FB5814EEDF46}" srcOrd="2" destOrd="0" presId="urn:microsoft.com/office/officeart/2005/8/layout/gear1"/>
    <dgm:cxn modelId="{21AD2397-9CF2-49AA-8217-C1CAE4F0A818}" type="presOf" srcId="{AE7856A4-1200-4C85-A63C-C1F074E64968}" destId="{F066EA3B-5F7A-4FCF-83F3-F8D58BB43453}" srcOrd="3" destOrd="0" presId="urn:microsoft.com/office/officeart/2005/8/layout/gear1"/>
    <dgm:cxn modelId="{55868971-0FF1-4FE2-B689-6E7BE9E064FC}" type="presOf" srcId="{FF863CAB-59EE-441D-AC34-C35C497E3EE3}" destId="{02EDB5DF-97A7-4E92-9F59-507CF6850609}" srcOrd="2" destOrd="0" presId="urn:microsoft.com/office/officeart/2005/8/layout/gear1"/>
    <dgm:cxn modelId="{9C103701-3EBF-4F8C-98F6-938489BC8C34}" type="presOf" srcId="{AE7856A4-1200-4C85-A63C-C1F074E64968}" destId="{6F55362E-0BEE-45C8-935F-FB66BAED6154}" srcOrd="0" destOrd="0" presId="urn:microsoft.com/office/officeart/2005/8/layout/gear1"/>
    <dgm:cxn modelId="{8F3A147F-9028-4FCD-963A-02B9B8EC83E4}" type="presParOf" srcId="{1D626AC8-C1F6-442F-9918-25DFBF7696C6}" destId="{ACBC29C6-86AD-4B35-BB3A-704AE2DE43E9}" srcOrd="0" destOrd="0" presId="urn:microsoft.com/office/officeart/2005/8/layout/gear1"/>
    <dgm:cxn modelId="{AF9C98F2-F97F-4813-BF43-A10F6B104943}" type="presParOf" srcId="{1D626AC8-C1F6-442F-9918-25DFBF7696C6}" destId="{26CAE732-BD00-444F-A426-5A55E696193F}" srcOrd="1" destOrd="0" presId="urn:microsoft.com/office/officeart/2005/8/layout/gear1"/>
    <dgm:cxn modelId="{B1C1AE16-91C5-4185-B7CA-EED1F3EA7AB1}" type="presParOf" srcId="{1D626AC8-C1F6-442F-9918-25DFBF7696C6}" destId="{02EDB5DF-97A7-4E92-9F59-507CF6850609}" srcOrd="2" destOrd="0" presId="urn:microsoft.com/office/officeart/2005/8/layout/gear1"/>
    <dgm:cxn modelId="{09B3F429-8FA3-4197-B595-C1D0BFA22187}" type="presParOf" srcId="{1D626AC8-C1F6-442F-9918-25DFBF7696C6}" destId="{AF952718-8DC7-4E51-BA9A-68FDFDDF7968}" srcOrd="3" destOrd="0" presId="urn:microsoft.com/office/officeart/2005/8/layout/gear1"/>
    <dgm:cxn modelId="{5319996A-E874-4F86-8F85-DDC4A695D8DA}" type="presParOf" srcId="{1D626AC8-C1F6-442F-9918-25DFBF7696C6}" destId="{F5CF3120-8F1A-41A7-BADA-FB25CD0BA0CE}" srcOrd="4" destOrd="0" presId="urn:microsoft.com/office/officeart/2005/8/layout/gear1"/>
    <dgm:cxn modelId="{388B4B5C-D9E2-4A6F-B75B-B41B029387A4}" type="presParOf" srcId="{1D626AC8-C1F6-442F-9918-25DFBF7696C6}" destId="{BC909663-9E0B-48AB-8465-FB5814EEDF46}" srcOrd="5" destOrd="0" presId="urn:microsoft.com/office/officeart/2005/8/layout/gear1"/>
    <dgm:cxn modelId="{BDA01F7B-D6BE-4B9D-A382-548FB8017797}" type="presParOf" srcId="{1D626AC8-C1F6-442F-9918-25DFBF7696C6}" destId="{6F55362E-0BEE-45C8-935F-FB66BAED6154}" srcOrd="6" destOrd="0" presId="urn:microsoft.com/office/officeart/2005/8/layout/gear1"/>
    <dgm:cxn modelId="{57BF6F7D-8757-4251-855F-0E0C41424510}" type="presParOf" srcId="{1D626AC8-C1F6-442F-9918-25DFBF7696C6}" destId="{3DF2D557-5719-4A1F-A9D9-5A6E5F6D1B3C}" srcOrd="7" destOrd="0" presId="urn:microsoft.com/office/officeart/2005/8/layout/gear1"/>
    <dgm:cxn modelId="{E160B724-EFCF-4D70-A482-3A17CA6EAD9E}" type="presParOf" srcId="{1D626AC8-C1F6-442F-9918-25DFBF7696C6}" destId="{3DCE0C25-3D53-4A31-A5FD-C8BB2473ED1D}" srcOrd="8" destOrd="0" presId="urn:microsoft.com/office/officeart/2005/8/layout/gear1"/>
    <dgm:cxn modelId="{7799C837-49A9-4229-8467-3816673A7C7C}" type="presParOf" srcId="{1D626AC8-C1F6-442F-9918-25DFBF7696C6}" destId="{F066EA3B-5F7A-4FCF-83F3-F8D58BB43453}" srcOrd="9" destOrd="0" presId="urn:microsoft.com/office/officeart/2005/8/layout/gear1"/>
    <dgm:cxn modelId="{C0CC111B-0487-4971-8AF0-2D4602C14E49}" type="presParOf" srcId="{1D626AC8-C1F6-442F-9918-25DFBF7696C6}" destId="{F7157B45-17F5-40CB-9BE2-A012CCEDFFF4}" srcOrd="10" destOrd="0" presId="urn:microsoft.com/office/officeart/2005/8/layout/gear1"/>
    <dgm:cxn modelId="{49680930-55E8-41AD-B426-1D19B82F2A92}" type="presParOf" srcId="{1D626AC8-C1F6-442F-9918-25DFBF7696C6}" destId="{B3AADEC6-D994-476E-B5DA-AB27191CF634}" srcOrd="11" destOrd="0" presId="urn:microsoft.com/office/officeart/2005/8/layout/gear1"/>
    <dgm:cxn modelId="{7B87D395-2A8F-41EC-A959-B2DD9471B0F9}" type="presParOf" srcId="{1D626AC8-C1F6-442F-9918-25DFBF7696C6}" destId="{9D33C1AF-B63D-4582-A5E3-9B6FFB3FB030}" srcOrd="12" destOrd="0" presId="urn:microsoft.com/office/officeart/2005/8/layout/gear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6CF2D16-C1BB-4BEE-987D-B6439A58487E}" type="doc">
      <dgm:prSet loTypeId="urn:microsoft.com/office/officeart/2005/8/layout/hProcess4" loCatId="process" qsTypeId="urn:microsoft.com/office/officeart/2005/8/quickstyle/simple1" qsCatId="simple" csTypeId="urn:microsoft.com/office/officeart/2005/8/colors/accent1_2" csCatId="accent1" phldr="1"/>
      <dgm:spPr/>
      <dgm:t>
        <a:bodyPr/>
        <a:lstStyle/>
        <a:p>
          <a:endParaRPr lang="es-CL"/>
        </a:p>
      </dgm:t>
    </dgm:pt>
    <dgm:pt modelId="{58C88E5F-7400-40FE-A2FC-BBD4462C5924}">
      <dgm:prSet phldrT="[Texto]"/>
      <dgm:spPr/>
      <dgm:t>
        <a:bodyPr/>
        <a:lstStyle/>
        <a:p>
          <a:r>
            <a:rPr lang="es-ES" dirty="0">
              <a:solidFill>
                <a:srgbClr val="3206D4"/>
              </a:solidFill>
            </a:rPr>
            <a:t>Dirección Nacional Obras Portuarias.</a:t>
          </a:r>
          <a:endParaRPr lang="es-CL" dirty="0">
            <a:solidFill>
              <a:srgbClr val="3206D4"/>
            </a:solidFill>
          </a:endParaRPr>
        </a:p>
      </dgm:t>
    </dgm:pt>
    <dgm:pt modelId="{F8A04EAC-5C54-4BDE-B502-EE9A9151CECF}" type="parTrans" cxnId="{220B0A4C-80D1-41E6-9231-345F553A1174}">
      <dgm:prSet/>
      <dgm:spPr/>
      <dgm:t>
        <a:bodyPr/>
        <a:lstStyle/>
        <a:p>
          <a:endParaRPr lang="es-CL"/>
        </a:p>
      </dgm:t>
    </dgm:pt>
    <dgm:pt modelId="{9C248A98-999A-4BCE-8508-93E389807FA1}" type="sibTrans" cxnId="{220B0A4C-80D1-41E6-9231-345F553A1174}">
      <dgm:prSet/>
      <dgm:spPr/>
      <dgm:t>
        <a:bodyPr/>
        <a:lstStyle/>
        <a:p>
          <a:endParaRPr lang="es-CL"/>
        </a:p>
      </dgm:t>
    </dgm:pt>
    <dgm:pt modelId="{40081487-787B-4599-AA80-3D4ABFD424F9}">
      <dgm:prSet phldrT="[Texto]"/>
      <dgm:spPr/>
      <dgm:t>
        <a:bodyPr/>
        <a:lstStyle/>
        <a:p>
          <a:r>
            <a:rPr lang="es-ES" dirty="0">
              <a:solidFill>
                <a:srgbClr val="3206D4"/>
              </a:solidFill>
            </a:rPr>
            <a:t>CIGIDEN</a:t>
          </a:r>
          <a:endParaRPr lang="es-CL" dirty="0">
            <a:solidFill>
              <a:srgbClr val="3206D4"/>
            </a:solidFill>
          </a:endParaRPr>
        </a:p>
      </dgm:t>
    </dgm:pt>
    <dgm:pt modelId="{50AF75AC-DF5C-4C6C-A664-839E95367383}" type="parTrans" cxnId="{84DE259E-50F3-473A-ACED-1239236EC66E}">
      <dgm:prSet/>
      <dgm:spPr/>
      <dgm:t>
        <a:bodyPr/>
        <a:lstStyle/>
        <a:p>
          <a:endParaRPr lang="es-CL"/>
        </a:p>
      </dgm:t>
    </dgm:pt>
    <dgm:pt modelId="{F246E819-EE4C-4355-913C-2A13A641B6F0}" type="sibTrans" cxnId="{84DE259E-50F3-473A-ACED-1239236EC66E}">
      <dgm:prSet/>
      <dgm:spPr/>
      <dgm:t>
        <a:bodyPr/>
        <a:lstStyle/>
        <a:p>
          <a:endParaRPr lang="es-CL"/>
        </a:p>
      </dgm:t>
    </dgm:pt>
    <dgm:pt modelId="{A37DAFA1-5E82-475B-A9A3-1CA7EA3F6822}">
      <dgm:prSet phldrT="[Texto]"/>
      <dgm:spPr>
        <a:solidFill>
          <a:srgbClr val="FFFF00"/>
        </a:solidFill>
        <a:ln>
          <a:solidFill>
            <a:schemeClr val="accent1">
              <a:lumMod val="60000"/>
              <a:lumOff val="40000"/>
            </a:schemeClr>
          </a:solidFill>
        </a:ln>
      </dgm:spPr>
      <dgm:t>
        <a:bodyPr/>
        <a:lstStyle/>
        <a:p>
          <a:r>
            <a:rPr lang="es-ES" dirty="0">
              <a:solidFill>
                <a:schemeClr val="tx1"/>
              </a:solidFill>
            </a:rPr>
            <a:t>Diagnóstico Estructural Molo</a:t>
          </a:r>
          <a:endParaRPr lang="es-CL" dirty="0">
            <a:solidFill>
              <a:schemeClr val="tx1"/>
            </a:solidFill>
          </a:endParaRPr>
        </a:p>
      </dgm:t>
    </dgm:pt>
    <dgm:pt modelId="{D8EBCCD8-9831-4EF4-BE6B-587A574B2E8A}" type="parTrans" cxnId="{11B01C36-B75B-4307-BF4F-1B5FF5BCE7A4}">
      <dgm:prSet/>
      <dgm:spPr/>
      <dgm:t>
        <a:bodyPr/>
        <a:lstStyle/>
        <a:p>
          <a:endParaRPr lang="es-CL"/>
        </a:p>
      </dgm:t>
    </dgm:pt>
    <dgm:pt modelId="{B0215B57-7274-49BE-A6F7-8FBAD3D593F7}" type="sibTrans" cxnId="{11B01C36-B75B-4307-BF4F-1B5FF5BCE7A4}">
      <dgm:prSet/>
      <dgm:spPr/>
      <dgm:t>
        <a:bodyPr/>
        <a:lstStyle/>
        <a:p>
          <a:endParaRPr lang="es-CL"/>
        </a:p>
      </dgm:t>
    </dgm:pt>
    <dgm:pt modelId="{262002A6-34AF-42EC-B840-8ACF192E7CC7}">
      <dgm:prSet phldrT="[Texto]"/>
      <dgm:spPr/>
      <dgm:t>
        <a:bodyPr/>
        <a:lstStyle/>
        <a:p>
          <a:r>
            <a:rPr lang="es-ES" dirty="0"/>
            <a:t>Trabajos en terreno.</a:t>
          </a:r>
          <a:endParaRPr lang="es-CL" dirty="0"/>
        </a:p>
      </dgm:t>
    </dgm:pt>
    <dgm:pt modelId="{C3A5E577-F4D9-4CA8-817B-B8BE80FB733D}" type="parTrans" cxnId="{B4434EA7-7CB4-4266-B94D-44C5D0B01322}">
      <dgm:prSet/>
      <dgm:spPr/>
      <dgm:t>
        <a:bodyPr/>
        <a:lstStyle/>
        <a:p>
          <a:endParaRPr lang="es-CL"/>
        </a:p>
      </dgm:t>
    </dgm:pt>
    <dgm:pt modelId="{67AD64CC-ADF1-4CAF-8519-B0EAB966BC82}" type="sibTrans" cxnId="{B4434EA7-7CB4-4266-B94D-44C5D0B01322}">
      <dgm:prSet/>
      <dgm:spPr/>
      <dgm:t>
        <a:bodyPr/>
        <a:lstStyle/>
        <a:p>
          <a:endParaRPr lang="es-CL"/>
        </a:p>
      </dgm:t>
    </dgm:pt>
    <dgm:pt modelId="{8B517897-B464-4387-AF47-08526B405215}">
      <dgm:prSet phldrT="[Texto]"/>
      <dgm:spPr/>
      <dgm:t>
        <a:bodyPr/>
        <a:lstStyle/>
        <a:p>
          <a:r>
            <a:rPr lang="es-ES" dirty="0"/>
            <a:t>Apoyo Institucional.</a:t>
          </a:r>
          <a:endParaRPr lang="es-CL" dirty="0"/>
        </a:p>
      </dgm:t>
    </dgm:pt>
    <dgm:pt modelId="{52088A62-9702-47BE-976C-13042954C1DB}" type="parTrans" cxnId="{53054D3B-0A67-47DE-88F3-52A7B712E17A}">
      <dgm:prSet/>
      <dgm:spPr/>
      <dgm:t>
        <a:bodyPr/>
        <a:lstStyle/>
        <a:p>
          <a:endParaRPr lang="es-CL"/>
        </a:p>
      </dgm:t>
    </dgm:pt>
    <dgm:pt modelId="{6181E012-7ED6-4429-A0B7-724938125098}" type="sibTrans" cxnId="{53054D3B-0A67-47DE-88F3-52A7B712E17A}">
      <dgm:prSet/>
      <dgm:spPr/>
      <dgm:t>
        <a:bodyPr/>
        <a:lstStyle/>
        <a:p>
          <a:endParaRPr lang="es-CL"/>
        </a:p>
      </dgm:t>
    </dgm:pt>
    <dgm:pt modelId="{5616D975-B80E-4949-A1EA-6882BB18FAED}">
      <dgm:prSet phldrT="[Texto]"/>
      <dgm:spPr>
        <a:solidFill>
          <a:srgbClr val="FF0000"/>
        </a:solidFill>
        <a:ln>
          <a:solidFill>
            <a:schemeClr val="accent1">
              <a:lumMod val="60000"/>
              <a:lumOff val="40000"/>
            </a:schemeClr>
          </a:solidFill>
        </a:ln>
      </dgm:spPr>
      <dgm:t>
        <a:bodyPr/>
        <a:lstStyle/>
        <a:p>
          <a:r>
            <a:rPr lang="es-ES" dirty="0">
              <a:solidFill>
                <a:schemeClr val="bg1"/>
              </a:solidFill>
            </a:rPr>
            <a:t>Alternativas de Mejoramiento</a:t>
          </a:r>
          <a:endParaRPr lang="es-CL" dirty="0">
            <a:solidFill>
              <a:schemeClr val="bg1"/>
            </a:solidFill>
          </a:endParaRPr>
        </a:p>
      </dgm:t>
    </dgm:pt>
    <dgm:pt modelId="{AB58BCC1-0C2C-4212-9E80-32FA517CD26E}" type="parTrans" cxnId="{43CB4BC9-BAE1-4663-989C-EF2230DA5BA8}">
      <dgm:prSet/>
      <dgm:spPr/>
      <dgm:t>
        <a:bodyPr/>
        <a:lstStyle/>
        <a:p>
          <a:endParaRPr lang="es-CL"/>
        </a:p>
      </dgm:t>
    </dgm:pt>
    <dgm:pt modelId="{3C6B64C0-72A0-4FE9-B0C1-15E9F0CDA6E4}" type="sibTrans" cxnId="{43CB4BC9-BAE1-4663-989C-EF2230DA5BA8}">
      <dgm:prSet/>
      <dgm:spPr/>
      <dgm:t>
        <a:bodyPr/>
        <a:lstStyle/>
        <a:p>
          <a:endParaRPr lang="es-CL"/>
        </a:p>
      </dgm:t>
    </dgm:pt>
    <dgm:pt modelId="{DE72AB05-1F55-46BA-AFF2-D32FD2AB4593}">
      <dgm:prSet phldrT="[Texto]"/>
      <dgm:spPr/>
      <dgm:t>
        <a:bodyPr/>
        <a:lstStyle/>
        <a:p>
          <a:r>
            <a:rPr lang="es-ES" dirty="0"/>
            <a:t>Conocimiento  actual estado.</a:t>
          </a:r>
          <a:endParaRPr lang="es-CL" dirty="0"/>
        </a:p>
      </dgm:t>
    </dgm:pt>
    <dgm:pt modelId="{06D06CA2-5CC7-46B9-8745-145BB40C9296}" type="parTrans" cxnId="{276B76AF-527F-4855-BB4B-23B3D2BC5C25}">
      <dgm:prSet/>
      <dgm:spPr/>
      <dgm:t>
        <a:bodyPr/>
        <a:lstStyle/>
        <a:p>
          <a:endParaRPr lang="es-CL"/>
        </a:p>
      </dgm:t>
    </dgm:pt>
    <dgm:pt modelId="{BC634BEC-C0D6-456A-90C9-295F0C305B83}" type="sibTrans" cxnId="{276B76AF-527F-4855-BB4B-23B3D2BC5C25}">
      <dgm:prSet/>
      <dgm:spPr/>
      <dgm:t>
        <a:bodyPr/>
        <a:lstStyle/>
        <a:p>
          <a:endParaRPr lang="es-CL"/>
        </a:p>
      </dgm:t>
    </dgm:pt>
    <dgm:pt modelId="{B28575A4-2B63-4366-8856-665EFE3D04EA}">
      <dgm:prSet phldrT="[Texto]"/>
      <dgm:spPr/>
      <dgm:t>
        <a:bodyPr/>
        <a:lstStyle/>
        <a:p>
          <a:r>
            <a:rPr lang="es-ES" dirty="0"/>
            <a:t>Acuerdos de Colaboración</a:t>
          </a:r>
          <a:endParaRPr lang="es-CL" dirty="0"/>
        </a:p>
      </dgm:t>
    </dgm:pt>
    <dgm:pt modelId="{A902364B-2C22-4D21-88B7-518770D6C447}" type="sibTrans" cxnId="{61DAC5FA-02CE-41B1-893B-5D4A9A0710B2}">
      <dgm:prSet/>
      <dgm:spPr/>
      <dgm:t>
        <a:bodyPr/>
        <a:lstStyle/>
        <a:p>
          <a:endParaRPr lang="es-CL"/>
        </a:p>
      </dgm:t>
    </dgm:pt>
    <dgm:pt modelId="{6D5776B7-A6EB-4C6F-AEF5-565914C15AC4}" type="parTrans" cxnId="{61DAC5FA-02CE-41B1-893B-5D4A9A0710B2}">
      <dgm:prSet/>
      <dgm:spPr/>
      <dgm:t>
        <a:bodyPr/>
        <a:lstStyle/>
        <a:p>
          <a:endParaRPr lang="es-CL"/>
        </a:p>
      </dgm:t>
    </dgm:pt>
    <dgm:pt modelId="{58124A5D-8424-4AC2-9F51-6DBFF97716F8}">
      <dgm:prSet phldrT="[Texto]"/>
      <dgm:spPr/>
      <dgm:t>
        <a:bodyPr/>
        <a:lstStyle/>
        <a:p>
          <a:r>
            <a:rPr lang="es-ES" dirty="0"/>
            <a:t>Análisis de resultados.</a:t>
          </a:r>
          <a:endParaRPr lang="es-CL" dirty="0"/>
        </a:p>
      </dgm:t>
    </dgm:pt>
    <dgm:pt modelId="{99E4E004-EA23-4F59-A2C8-E905288187BD}" type="parTrans" cxnId="{BD6FC5F7-03ED-4C55-B1C3-FF877F7B4A38}">
      <dgm:prSet/>
      <dgm:spPr/>
      <dgm:t>
        <a:bodyPr/>
        <a:lstStyle/>
        <a:p>
          <a:endParaRPr lang="es-CL"/>
        </a:p>
      </dgm:t>
    </dgm:pt>
    <dgm:pt modelId="{51EBBA5C-1F5A-4509-A927-D1F6A01EA0F9}" type="sibTrans" cxnId="{BD6FC5F7-03ED-4C55-B1C3-FF877F7B4A38}">
      <dgm:prSet/>
      <dgm:spPr/>
      <dgm:t>
        <a:bodyPr/>
        <a:lstStyle/>
        <a:p>
          <a:endParaRPr lang="es-CL"/>
        </a:p>
      </dgm:t>
    </dgm:pt>
    <dgm:pt modelId="{0E50B336-E36C-4FC9-BA21-F33BCACA58B7}">
      <dgm:prSet phldrT="[Texto]"/>
      <dgm:spPr>
        <a:solidFill>
          <a:srgbClr val="FF0000"/>
        </a:solidFill>
        <a:ln>
          <a:solidFill>
            <a:schemeClr val="accent1">
              <a:lumMod val="60000"/>
              <a:lumOff val="40000"/>
            </a:schemeClr>
          </a:solidFill>
        </a:ln>
      </dgm:spPr>
      <dgm:t>
        <a:bodyPr/>
        <a:lstStyle/>
        <a:p>
          <a:r>
            <a:rPr lang="es-ES" dirty="0">
              <a:solidFill>
                <a:schemeClr val="bg1"/>
              </a:solidFill>
            </a:rPr>
            <a:t>Gestión de Financiamiento</a:t>
          </a:r>
          <a:endParaRPr lang="es-CL" dirty="0">
            <a:solidFill>
              <a:schemeClr val="bg1"/>
            </a:solidFill>
          </a:endParaRPr>
        </a:p>
      </dgm:t>
    </dgm:pt>
    <dgm:pt modelId="{7C6FDE08-EED4-4B46-954C-4F4FB52CA94F}" type="parTrans" cxnId="{DC9CC501-C8A8-4530-B694-4CF84CCEC09B}">
      <dgm:prSet/>
      <dgm:spPr/>
      <dgm:t>
        <a:bodyPr/>
        <a:lstStyle/>
        <a:p>
          <a:endParaRPr lang="es-CL"/>
        </a:p>
      </dgm:t>
    </dgm:pt>
    <dgm:pt modelId="{E4AF3EF7-3C15-4156-B27E-4EDA107B4207}" type="sibTrans" cxnId="{DC9CC501-C8A8-4530-B694-4CF84CCEC09B}">
      <dgm:prSet/>
      <dgm:spPr/>
      <dgm:t>
        <a:bodyPr/>
        <a:lstStyle/>
        <a:p>
          <a:endParaRPr lang="es-CL"/>
        </a:p>
      </dgm:t>
    </dgm:pt>
    <dgm:pt modelId="{E3B796FB-FBE8-4A3A-A0AD-CDCDD2EEFF17}">
      <dgm:prSet/>
      <dgm:spPr/>
      <dgm:t>
        <a:bodyPr/>
        <a:lstStyle/>
        <a:p>
          <a:r>
            <a:rPr lang="es-ES" dirty="0"/>
            <a:t>Trabajos</a:t>
          </a:r>
          <a:endParaRPr lang="es-CL" dirty="0"/>
        </a:p>
      </dgm:t>
    </dgm:pt>
    <dgm:pt modelId="{DEBFA470-8BF3-499C-A2C2-64BA714AD205}" type="parTrans" cxnId="{0AE0B850-68A2-4456-8652-DF44A53CC348}">
      <dgm:prSet/>
      <dgm:spPr/>
      <dgm:t>
        <a:bodyPr/>
        <a:lstStyle/>
        <a:p>
          <a:endParaRPr lang="es-CL"/>
        </a:p>
      </dgm:t>
    </dgm:pt>
    <dgm:pt modelId="{D0180267-05F3-4415-8839-E16D5211A3C6}" type="sibTrans" cxnId="{0AE0B850-68A2-4456-8652-DF44A53CC348}">
      <dgm:prSet/>
      <dgm:spPr/>
      <dgm:t>
        <a:bodyPr/>
        <a:lstStyle/>
        <a:p>
          <a:endParaRPr lang="es-CL"/>
        </a:p>
      </dgm:t>
    </dgm:pt>
    <dgm:pt modelId="{4CFEC989-83D3-4D81-A860-1900F8246E2E}">
      <dgm:prSet/>
      <dgm:spPr/>
      <dgm:t>
        <a:bodyPr/>
        <a:lstStyle/>
        <a:p>
          <a:endParaRPr lang="es-CL" dirty="0"/>
        </a:p>
      </dgm:t>
    </dgm:pt>
    <dgm:pt modelId="{402E4416-52EB-4F93-81A7-02CAAEBCE025}" type="parTrans" cxnId="{A1E259C0-802B-47A1-B3BF-5126F2AB1AD1}">
      <dgm:prSet/>
      <dgm:spPr/>
      <dgm:t>
        <a:bodyPr/>
        <a:lstStyle/>
        <a:p>
          <a:endParaRPr lang="es-CL"/>
        </a:p>
      </dgm:t>
    </dgm:pt>
    <dgm:pt modelId="{F8B1787F-BCA4-4870-B9F1-E35CBCA97D44}" type="sibTrans" cxnId="{A1E259C0-802B-47A1-B3BF-5126F2AB1AD1}">
      <dgm:prSet/>
      <dgm:spPr/>
      <dgm:t>
        <a:bodyPr/>
        <a:lstStyle/>
        <a:p>
          <a:endParaRPr lang="es-CL"/>
        </a:p>
      </dgm:t>
    </dgm:pt>
    <dgm:pt modelId="{54116336-7267-4369-845D-C08DF0E64F72}" type="pres">
      <dgm:prSet presAssocID="{E6CF2D16-C1BB-4BEE-987D-B6439A58487E}" presName="Name0" presStyleCnt="0">
        <dgm:presLayoutVars>
          <dgm:dir/>
          <dgm:animLvl val="lvl"/>
          <dgm:resizeHandles val="exact"/>
        </dgm:presLayoutVars>
      </dgm:prSet>
      <dgm:spPr/>
      <dgm:t>
        <a:bodyPr/>
        <a:lstStyle/>
        <a:p>
          <a:endParaRPr lang="es-CL"/>
        </a:p>
      </dgm:t>
    </dgm:pt>
    <dgm:pt modelId="{3C6A82E2-E344-4987-966F-BF49FF1414A5}" type="pres">
      <dgm:prSet presAssocID="{E6CF2D16-C1BB-4BEE-987D-B6439A58487E}" presName="tSp" presStyleCnt="0"/>
      <dgm:spPr/>
    </dgm:pt>
    <dgm:pt modelId="{7A6C6902-D9F8-45EC-9EE2-A1220D2CEB8B}" type="pres">
      <dgm:prSet presAssocID="{E6CF2D16-C1BB-4BEE-987D-B6439A58487E}" presName="bSp" presStyleCnt="0"/>
      <dgm:spPr/>
    </dgm:pt>
    <dgm:pt modelId="{E3F280A8-76C4-41E7-B33A-1E0ABCFFDD0E}" type="pres">
      <dgm:prSet presAssocID="{E6CF2D16-C1BB-4BEE-987D-B6439A58487E}" presName="process" presStyleCnt="0"/>
      <dgm:spPr/>
    </dgm:pt>
    <dgm:pt modelId="{1C00A96A-85CD-4D3F-9C96-B560E9FBA391}" type="pres">
      <dgm:prSet presAssocID="{B28575A4-2B63-4366-8856-665EFE3D04EA}" presName="composite1" presStyleCnt="0"/>
      <dgm:spPr/>
    </dgm:pt>
    <dgm:pt modelId="{A4585343-D6AB-40DA-841F-CB5D22F26982}" type="pres">
      <dgm:prSet presAssocID="{B28575A4-2B63-4366-8856-665EFE3D04EA}" presName="dummyNode1" presStyleLbl="node1" presStyleIdx="0" presStyleCnt="4"/>
      <dgm:spPr/>
    </dgm:pt>
    <dgm:pt modelId="{92635646-EC19-4F21-A421-0233679159F8}" type="pres">
      <dgm:prSet presAssocID="{B28575A4-2B63-4366-8856-665EFE3D04EA}" presName="childNode1" presStyleLbl="bgAcc1" presStyleIdx="0" presStyleCnt="4">
        <dgm:presLayoutVars>
          <dgm:bulletEnabled val="1"/>
        </dgm:presLayoutVars>
      </dgm:prSet>
      <dgm:spPr/>
      <dgm:t>
        <a:bodyPr/>
        <a:lstStyle/>
        <a:p>
          <a:endParaRPr lang="es-CL"/>
        </a:p>
      </dgm:t>
    </dgm:pt>
    <dgm:pt modelId="{127AF9D2-1DFA-4E9F-B6A3-6E05E62E9D44}" type="pres">
      <dgm:prSet presAssocID="{B28575A4-2B63-4366-8856-665EFE3D04EA}" presName="childNode1tx" presStyleLbl="bgAcc1" presStyleIdx="0" presStyleCnt="4">
        <dgm:presLayoutVars>
          <dgm:bulletEnabled val="1"/>
        </dgm:presLayoutVars>
      </dgm:prSet>
      <dgm:spPr/>
      <dgm:t>
        <a:bodyPr/>
        <a:lstStyle/>
        <a:p>
          <a:endParaRPr lang="es-CL"/>
        </a:p>
      </dgm:t>
    </dgm:pt>
    <dgm:pt modelId="{3DD60E04-7F1E-46F1-916B-7FC3B52BEDEE}" type="pres">
      <dgm:prSet presAssocID="{B28575A4-2B63-4366-8856-665EFE3D04EA}" presName="parentNode1" presStyleLbl="node1" presStyleIdx="0" presStyleCnt="4">
        <dgm:presLayoutVars>
          <dgm:chMax val="1"/>
          <dgm:bulletEnabled val="1"/>
        </dgm:presLayoutVars>
      </dgm:prSet>
      <dgm:spPr/>
      <dgm:t>
        <a:bodyPr/>
        <a:lstStyle/>
        <a:p>
          <a:endParaRPr lang="es-CL"/>
        </a:p>
      </dgm:t>
    </dgm:pt>
    <dgm:pt modelId="{ADB2A244-FF25-435C-B43D-17DE3F80CCCE}" type="pres">
      <dgm:prSet presAssocID="{B28575A4-2B63-4366-8856-665EFE3D04EA}" presName="connSite1" presStyleCnt="0"/>
      <dgm:spPr/>
    </dgm:pt>
    <dgm:pt modelId="{7B7649F5-58CF-459E-8184-C98EE777E8FB}" type="pres">
      <dgm:prSet presAssocID="{A902364B-2C22-4D21-88B7-518770D6C447}" presName="Name9" presStyleLbl="sibTrans2D1" presStyleIdx="0" presStyleCnt="3"/>
      <dgm:spPr/>
      <dgm:t>
        <a:bodyPr/>
        <a:lstStyle/>
        <a:p>
          <a:endParaRPr lang="es-CL"/>
        </a:p>
      </dgm:t>
    </dgm:pt>
    <dgm:pt modelId="{B5ACEC61-9B0B-4DAD-82B2-48844C617081}" type="pres">
      <dgm:prSet presAssocID="{A37DAFA1-5E82-475B-A9A3-1CA7EA3F6822}" presName="composite2" presStyleCnt="0"/>
      <dgm:spPr/>
    </dgm:pt>
    <dgm:pt modelId="{E21A6DEF-BAF3-4291-80A4-DFE991B8C59E}" type="pres">
      <dgm:prSet presAssocID="{A37DAFA1-5E82-475B-A9A3-1CA7EA3F6822}" presName="dummyNode2" presStyleLbl="node1" presStyleIdx="0" presStyleCnt="4"/>
      <dgm:spPr/>
    </dgm:pt>
    <dgm:pt modelId="{5CB4E4A2-0A83-4437-A61B-98822C6C9D57}" type="pres">
      <dgm:prSet presAssocID="{A37DAFA1-5E82-475B-A9A3-1CA7EA3F6822}" presName="childNode2" presStyleLbl="bgAcc1" presStyleIdx="1" presStyleCnt="4">
        <dgm:presLayoutVars>
          <dgm:bulletEnabled val="1"/>
        </dgm:presLayoutVars>
      </dgm:prSet>
      <dgm:spPr/>
      <dgm:t>
        <a:bodyPr/>
        <a:lstStyle/>
        <a:p>
          <a:endParaRPr lang="es-CL"/>
        </a:p>
      </dgm:t>
    </dgm:pt>
    <dgm:pt modelId="{CFA0D2AE-A290-459B-BCDA-4E8B693128E9}" type="pres">
      <dgm:prSet presAssocID="{A37DAFA1-5E82-475B-A9A3-1CA7EA3F6822}" presName="childNode2tx" presStyleLbl="bgAcc1" presStyleIdx="1" presStyleCnt="4">
        <dgm:presLayoutVars>
          <dgm:bulletEnabled val="1"/>
        </dgm:presLayoutVars>
      </dgm:prSet>
      <dgm:spPr/>
      <dgm:t>
        <a:bodyPr/>
        <a:lstStyle/>
        <a:p>
          <a:endParaRPr lang="es-CL"/>
        </a:p>
      </dgm:t>
    </dgm:pt>
    <dgm:pt modelId="{96C6DDA5-5781-4221-94E5-4FA337B6A476}" type="pres">
      <dgm:prSet presAssocID="{A37DAFA1-5E82-475B-A9A3-1CA7EA3F6822}" presName="parentNode2" presStyleLbl="node1" presStyleIdx="1" presStyleCnt="4" custLinFactNeighborX="-926" custLinFactNeighborY="3494">
        <dgm:presLayoutVars>
          <dgm:chMax val="0"/>
          <dgm:bulletEnabled val="1"/>
        </dgm:presLayoutVars>
      </dgm:prSet>
      <dgm:spPr/>
      <dgm:t>
        <a:bodyPr/>
        <a:lstStyle/>
        <a:p>
          <a:endParaRPr lang="es-CL"/>
        </a:p>
      </dgm:t>
    </dgm:pt>
    <dgm:pt modelId="{976C108E-5935-4E2C-AD43-244FAB00C0DB}" type="pres">
      <dgm:prSet presAssocID="{A37DAFA1-5E82-475B-A9A3-1CA7EA3F6822}" presName="connSite2" presStyleCnt="0"/>
      <dgm:spPr/>
    </dgm:pt>
    <dgm:pt modelId="{C3717F31-3E98-463A-8F33-5A05166E4D02}" type="pres">
      <dgm:prSet presAssocID="{B0215B57-7274-49BE-A6F7-8FBAD3D593F7}" presName="Name18" presStyleLbl="sibTrans2D1" presStyleIdx="1" presStyleCnt="3"/>
      <dgm:spPr/>
      <dgm:t>
        <a:bodyPr/>
        <a:lstStyle/>
        <a:p>
          <a:endParaRPr lang="es-CL"/>
        </a:p>
      </dgm:t>
    </dgm:pt>
    <dgm:pt modelId="{5B8C80D3-6BD1-43E8-A690-C868AD9910BF}" type="pres">
      <dgm:prSet presAssocID="{5616D975-B80E-4949-A1EA-6882BB18FAED}" presName="composite1" presStyleCnt="0"/>
      <dgm:spPr/>
    </dgm:pt>
    <dgm:pt modelId="{E7498501-B8AD-4613-984F-411C26348E78}" type="pres">
      <dgm:prSet presAssocID="{5616D975-B80E-4949-A1EA-6882BB18FAED}" presName="dummyNode1" presStyleLbl="node1" presStyleIdx="1" presStyleCnt="4"/>
      <dgm:spPr/>
    </dgm:pt>
    <dgm:pt modelId="{B7A9AC2E-9723-4CE5-95BC-457969276FDF}" type="pres">
      <dgm:prSet presAssocID="{5616D975-B80E-4949-A1EA-6882BB18FAED}" presName="childNode1" presStyleLbl="bgAcc1" presStyleIdx="2" presStyleCnt="4">
        <dgm:presLayoutVars>
          <dgm:bulletEnabled val="1"/>
        </dgm:presLayoutVars>
      </dgm:prSet>
      <dgm:spPr/>
      <dgm:t>
        <a:bodyPr/>
        <a:lstStyle/>
        <a:p>
          <a:endParaRPr lang="es-CL"/>
        </a:p>
      </dgm:t>
    </dgm:pt>
    <dgm:pt modelId="{7DCEF1D3-1945-4B4C-AD71-1466A82B569E}" type="pres">
      <dgm:prSet presAssocID="{5616D975-B80E-4949-A1EA-6882BB18FAED}" presName="childNode1tx" presStyleLbl="bgAcc1" presStyleIdx="2" presStyleCnt="4">
        <dgm:presLayoutVars>
          <dgm:bulletEnabled val="1"/>
        </dgm:presLayoutVars>
      </dgm:prSet>
      <dgm:spPr/>
      <dgm:t>
        <a:bodyPr/>
        <a:lstStyle/>
        <a:p>
          <a:endParaRPr lang="es-CL"/>
        </a:p>
      </dgm:t>
    </dgm:pt>
    <dgm:pt modelId="{96EE9A05-C31E-4587-AF97-759C2C0C7416}" type="pres">
      <dgm:prSet presAssocID="{5616D975-B80E-4949-A1EA-6882BB18FAED}" presName="parentNode1" presStyleLbl="node1" presStyleIdx="2" presStyleCnt="4">
        <dgm:presLayoutVars>
          <dgm:chMax val="1"/>
          <dgm:bulletEnabled val="1"/>
        </dgm:presLayoutVars>
      </dgm:prSet>
      <dgm:spPr/>
      <dgm:t>
        <a:bodyPr/>
        <a:lstStyle/>
        <a:p>
          <a:endParaRPr lang="es-CL"/>
        </a:p>
      </dgm:t>
    </dgm:pt>
    <dgm:pt modelId="{C0798928-BE81-4911-8758-AE342DD622EE}" type="pres">
      <dgm:prSet presAssocID="{5616D975-B80E-4949-A1EA-6882BB18FAED}" presName="connSite1" presStyleCnt="0"/>
      <dgm:spPr/>
    </dgm:pt>
    <dgm:pt modelId="{DEAF436C-ADDD-464F-A08A-ADDC5A1E9EB0}" type="pres">
      <dgm:prSet presAssocID="{3C6B64C0-72A0-4FE9-B0C1-15E9F0CDA6E4}" presName="Name9" presStyleLbl="sibTrans2D1" presStyleIdx="2" presStyleCnt="3" custScaleX="77267"/>
      <dgm:spPr/>
      <dgm:t>
        <a:bodyPr/>
        <a:lstStyle/>
        <a:p>
          <a:endParaRPr lang="es-CL"/>
        </a:p>
      </dgm:t>
    </dgm:pt>
    <dgm:pt modelId="{CB4C403E-BF67-4BE7-B92F-24E7870B43AA}" type="pres">
      <dgm:prSet presAssocID="{0E50B336-E36C-4FC9-BA21-F33BCACA58B7}" presName="composite2" presStyleCnt="0"/>
      <dgm:spPr/>
    </dgm:pt>
    <dgm:pt modelId="{85A545F9-9597-4D94-ABF6-839A48F2A8FD}" type="pres">
      <dgm:prSet presAssocID="{0E50B336-E36C-4FC9-BA21-F33BCACA58B7}" presName="dummyNode2" presStyleLbl="node1" presStyleIdx="2" presStyleCnt="4"/>
      <dgm:spPr/>
    </dgm:pt>
    <dgm:pt modelId="{2F03D8B2-BBF3-4F72-887C-0404118A6278}" type="pres">
      <dgm:prSet presAssocID="{0E50B336-E36C-4FC9-BA21-F33BCACA58B7}" presName="childNode2" presStyleLbl="bgAcc1" presStyleIdx="3" presStyleCnt="4">
        <dgm:presLayoutVars>
          <dgm:bulletEnabled val="1"/>
        </dgm:presLayoutVars>
      </dgm:prSet>
      <dgm:spPr/>
      <dgm:t>
        <a:bodyPr/>
        <a:lstStyle/>
        <a:p>
          <a:endParaRPr lang="es-CL"/>
        </a:p>
      </dgm:t>
    </dgm:pt>
    <dgm:pt modelId="{BFF27FC0-A1D9-4434-851C-998A632E3CCF}" type="pres">
      <dgm:prSet presAssocID="{0E50B336-E36C-4FC9-BA21-F33BCACA58B7}" presName="childNode2tx" presStyleLbl="bgAcc1" presStyleIdx="3" presStyleCnt="4">
        <dgm:presLayoutVars>
          <dgm:bulletEnabled val="1"/>
        </dgm:presLayoutVars>
      </dgm:prSet>
      <dgm:spPr/>
      <dgm:t>
        <a:bodyPr/>
        <a:lstStyle/>
        <a:p>
          <a:endParaRPr lang="es-CL"/>
        </a:p>
      </dgm:t>
    </dgm:pt>
    <dgm:pt modelId="{2041B471-03D4-4458-9746-A4ACAC6AA180}" type="pres">
      <dgm:prSet presAssocID="{0E50B336-E36C-4FC9-BA21-F33BCACA58B7}" presName="parentNode2" presStyleLbl="node1" presStyleIdx="3" presStyleCnt="4" custLinFactNeighborX="-19077" custLinFactNeighborY="6397">
        <dgm:presLayoutVars>
          <dgm:chMax val="0"/>
          <dgm:bulletEnabled val="1"/>
        </dgm:presLayoutVars>
      </dgm:prSet>
      <dgm:spPr/>
      <dgm:t>
        <a:bodyPr/>
        <a:lstStyle/>
        <a:p>
          <a:endParaRPr lang="es-CL"/>
        </a:p>
      </dgm:t>
    </dgm:pt>
    <dgm:pt modelId="{5D8FDEE7-F11E-4F3C-AD36-310DC4FB59D7}" type="pres">
      <dgm:prSet presAssocID="{0E50B336-E36C-4FC9-BA21-F33BCACA58B7}" presName="connSite2" presStyleCnt="0"/>
      <dgm:spPr/>
    </dgm:pt>
  </dgm:ptLst>
  <dgm:cxnLst>
    <dgm:cxn modelId="{A1E259C0-802B-47A1-B3BF-5126F2AB1AD1}" srcId="{0E50B336-E36C-4FC9-BA21-F33BCACA58B7}" destId="{4CFEC989-83D3-4D81-A860-1900F8246E2E}" srcOrd="0" destOrd="0" parTransId="{402E4416-52EB-4F93-81A7-02CAAEBCE025}" sibTransId="{F8B1787F-BCA4-4870-B9F1-E35CBCA97D44}"/>
    <dgm:cxn modelId="{1DBA72DF-FE9C-464A-9DA8-6C8EDDCEB315}" type="presOf" srcId="{DE72AB05-1F55-46BA-AFF2-D32FD2AB4593}" destId="{7DCEF1D3-1945-4B4C-AD71-1466A82B569E}" srcOrd="1" destOrd="0" presId="urn:microsoft.com/office/officeart/2005/8/layout/hProcess4"/>
    <dgm:cxn modelId="{23B26217-4943-4DE7-8A9E-124F94692E61}" type="presOf" srcId="{0E50B336-E36C-4FC9-BA21-F33BCACA58B7}" destId="{2041B471-03D4-4458-9746-A4ACAC6AA180}" srcOrd="0" destOrd="0" presId="urn:microsoft.com/office/officeart/2005/8/layout/hProcess4"/>
    <dgm:cxn modelId="{0AE0B850-68A2-4456-8652-DF44A53CC348}" srcId="{0E50B336-E36C-4FC9-BA21-F33BCACA58B7}" destId="{E3B796FB-FBE8-4A3A-A0AD-CDCDD2EEFF17}" srcOrd="1" destOrd="0" parTransId="{DEBFA470-8BF3-499C-A2C2-64BA714AD205}" sibTransId="{D0180267-05F3-4415-8839-E16D5211A3C6}"/>
    <dgm:cxn modelId="{8306D21E-655F-400D-90A9-D3A59A78BE73}" type="presOf" srcId="{40081487-787B-4599-AA80-3D4ABFD424F9}" destId="{92635646-EC19-4F21-A421-0233679159F8}" srcOrd="0" destOrd="1" presId="urn:microsoft.com/office/officeart/2005/8/layout/hProcess4"/>
    <dgm:cxn modelId="{81728A42-E1C7-42C7-A30E-85BB54F31B4C}" type="presOf" srcId="{40081487-787B-4599-AA80-3D4ABFD424F9}" destId="{127AF9D2-1DFA-4E9F-B6A3-6E05E62E9D44}" srcOrd="1" destOrd="1" presId="urn:microsoft.com/office/officeart/2005/8/layout/hProcess4"/>
    <dgm:cxn modelId="{8B77FCBB-C6DD-4DB7-8B56-1E32DE30BB94}" type="presOf" srcId="{262002A6-34AF-42EC-B840-8ACF192E7CC7}" destId="{CFA0D2AE-A290-459B-BCDA-4E8B693128E9}" srcOrd="1" destOrd="0" presId="urn:microsoft.com/office/officeart/2005/8/layout/hProcess4"/>
    <dgm:cxn modelId="{B4434EA7-7CB4-4266-B94D-44C5D0B01322}" srcId="{A37DAFA1-5E82-475B-A9A3-1CA7EA3F6822}" destId="{262002A6-34AF-42EC-B840-8ACF192E7CC7}" srcOrd="0" destOrd="0" parTransId="{C3A5E577-F4D9-4CA8-817B-B8BE80FB733D}" sibTransId="{67AD64CC-ADF1-4CAF-8519-B0EAB966BC82}"/>
    <dgm:cxn modelId="{16243ACF-5E99-4BBB-B82B-0A0762882A4D}" type="presOf" srcId="{4CFEC989-83D3-4D81-A860-1900F8246E2E}" destId="{2F03D8B2-BBF3-4F72-887C-0404118A6278}" srcOrd="0" destOrd="0" presId="urn:microsoft.com/office/officeart/2005/8/layout/hProcess4"/>
    <dgm:cxn modelId="{BD6FC5F7-03ED-4C55-B1C3-FF877F7B4A38}" srcId="{5616D975-B80E-4949-A1EA-6882BB18FAED}" destId="{58124A5D-8424-4AC2-9F51-6DBFF97716F8}" srcOrd="1" destOrd="0" parTransId="{99E4E004-EA23-4F59-A2C8-E905288187BD}" sibTransId="{51EBBA5C-1F5A-4509-A927-D1F6A01EA0F9}"/>
    <dgm:cxn modelId="{DC9CC501-C8A8-4530-B694-4CF84CCEC09B}" srcId="{E6CF2D16-C1BB-4BEE-987D-B6439A58487E}" destId="{0E50B336-E36C-4FC9-BA21-F33BCACA58B7}" srcOrd="3" destOrd="0" parTransId="{7C6FDE08-EED4-4B46-954C-4F4FB52CA94F}" sibTransId="{E4AF3EF7-3C15-4156-B27E-4EDA107B4207}"/>
    <dgm:cxn modelId="{2756077A-B32A-414F-8B4B-B49CD223DE03}" type="presOf" srcId="{B0215B57-7274-49BE-A6F7-8FBAD3D593F7}" destId="{C3717F31-3E98-463A-8F33-5A05166E4D02}" srcOrd="0" destOrd="0" presId="urn:microsoft.com/office/officeart/2005/8/layout/hProcess4"/>
    <dgm:cxn modelId="{0740D545-F2B0-49B4-8555-2A97904A24F6}" type="presOf" srcId="{A902364B-2C22-4D21-88B7-518770D6C447}" destId="{7B7649F5-58CF-459E-8184-C98EE777E8FB}" srcOrd="0" destOrd="0" presId="urn:microsoft.com/office/officeart/2005/8/layout/hProcess4"/>
    <dgm:cxn modelId="{43CB4BC9-BAE1-4663-989C-EF2230DA5BA8}" srcId="{E6CF2D16-C1BB-4BEE-987D-B6439A58487E}" destId="{5616D975-B80E-4949-A1EA-6882BB18FAED}" srcOrd="2" destOrd="0" parTransId="{AB58BCC1-0C2C-4212-9E80-32FA517CD26E}" sibTransId="{3C6B64C0-72A0-4FE9-B0C1-15E9F0CDA6E4}"/>
    <dgm:cxn modelId="{E2386337-FD92-476F-BDD4-4888826DB90F}" type="presOf" srcId="{58C88E5F-7400-40FE-A2FC-BBD4462C5924}" destId="{92635646-EC19-4F21-A421-0233679159F8}" srcOrd="0" destOrd="0" presId="urn:microsoft.com/office/officeart/2005/8/layout/hProcess4"/>
    <dgm:cxn modelId="{12C7BEC6-DD0A-47CC-B4BF-F6EC11953C9B}" type="presOf" srcId="{58C88E5F-7400-40FE-A2FC-BBD4462C5924}" destId="{127AF9D2-1DFA-4E9F-B6A3-6E05E62E9D44}" srcOrd="1" destOrd="0" presId="urn:microsoft.com/office/officeart/2005/8/layout/hProcess4"/>
    <dgm:cxn modelId="{53054D3B-0A67-47DE-88F3-52A7B712E17A}" srcId="{A37DAFA1-5E82-475B-A9A3-1CA7EA3F6822}" destId="{8B517897-B464-4387-AF47-08526B405215}" srcOrd="1" destOrd="0" parTransId="{52088A62-9702-47BE-976C-13042954C1DB}" sibTransId="{6181E012-7ED6-4429-A0B7-724938125098}"/>
    <dgm:cxn modelId="{0DA1387A-9F23-49C2-8B30-3103AB4A952A}" type="presOf" srcId="{4CFEC989-83D3-4D81-A860-1900F8246E2E}" destId="{BFF27FC0-A1D9-4434-851C-998A632E3CCF}" srcOrd="1" destOrd="0" presId="urn:microsoft.com/office/officeart/2005/8/layout/hProcess4"/>
    <dgm:cxn modelId="{A29A69FD-4B91-4F10-BA3E-2D2AC6A73248}" type="presOf" srcId="{3C6B64C0-72A0-4FE9-B0C1-15E9F0CDA6E4}" destId="{DEAF436C-ADDD-464F-A08A-ADDC5A1E9EB0}" srcOrd="0" destOrd="0" presId="urn:microsoft.com/office/officeart/2005/8/layout/hProcess4"/>
    <dgm:cxn modelId="{61DAC5FA-02CE-41B1-893B-5D4A9A0710B2}" srcId="{E6CF2D16-C1BB-4BEE-987D-B6439A58487E}" destId="{B28575A4-2B63-4366-8856-665EFE3D04EA}" srcOrd="0" destOrd="0" parTransId="{6D5776B7-A6EB-4C6F-AEF5-565914C15AC4}" sibTransId="{A902364B-2C22-4D21-88B7-518770D6C447}"/>
    <dgm:cxn modelId="{4C257805-81EF-477F-AE71-CE3EEFC731B5}" type="presOf" srcId="{262002A6-34AF-42EC-B840-8ACF192E7CC7}" destId="{5CB4E4A2-0A83-4437-A61B-98822C6C9D57}" srcOrd="0" destOrd="0" presId="urn:microsoft.com/office/officeart/2005/8/layout/hProcess4"/>
    <dgm:cxn modelId="{B9C7626F-FD30-4E1C-B99E-84B9644899E5}" type="presOf" srcId="{E3B796FB-FBE8-4A3A-A0AD-CDCDD2EEFF17}" destId="{BFF27FC0-A1D9-4434-851C-998A632E3CCF}" srcOrd="1" destOrd="1" presId="urn:microsoft.com/office/officeart/2005/8/layout/hProcess4"/>
    <dgm:cxn modelId="{35324C12-4CD9-41AE-9B7F-A3FB8C7B3375}" type="presOf" srcId="{58124A5D-8424-4AC2-9F51-6DBFF97716F8}" destId="{7DCEF1D3-1945-4B4C-AD71-1466A82B569E}" srcOrd="1" destOrd="1" presId="urn:microsoft.com/office/officeart/2005/8/layout/hProcess4"/>
    <dgm:cxn modelId="{220B0A4C-80D1-41E6-9231-345F553A1174}" srcId="{B28575A4-2B63-4366-8856-665EFE3D04EA}" destId="{58C88E5F-7400-40FE-A2FC-BBD4462C5924}" srcOrd="0" destOrd="0" parTransId="{F8A04EAC-5C54-4BDE-B502-EE9A9151CECF}" sibTransId="{9C248A98-999A-4BCE-8508-93E389807FA1}"/>
    <dgm:cxn modelId="{276B76AF-527F-4855-BB4B-23B3D2BC5C25}" srcId="{5616D975-B80E-4949-A1EA-6882BB18FAED}" destId="{DE72AB05-1F55-46BA-AFF2-D32FD2AB4593}" srcOrd="0" destOrd="0" parTransId="{06D06CA2-5CC7-46B9-8745-145BB40C9296}" sibTransId="{BC634BEC-C0D6-456A-90C9-295F0C305B83}"/>
    <dgm:cxn modelId="{11B01C36-B75B-4307-BF4F-1B5FF5BCE7A4}" srcId="{E6CF2D16-C1BB-4BEE-987D-B6439A58487E}" destId="{A37DAFA1-5E82-475B-A9A3-1CA7EA3F6822}" srcOrd="1" destOrd="0" parTransId="{D8EBCCD8-9831-4EF4-BE6B-587A574B2E8A}" sibTransId="{B0215B57-7274-49BE-A6F7-8FBAD3D593F7}"/>
    <dgm:cxn modelId="{D6359B5E-6ACF-481F-9667-368B6F2675C6}" type="presOf" srcId="{DE72AB05-1F55-46BA-AFF2-D32FD2AB4593}" destId="{B7A9AC2E-9723-4CE5-95BC-457969276FDF}" srcOrd="0" destOrd="0" presId="urn:microsoft.com/office/officeart/2005/8/layout/hProcess4"/>
    <dgm:cxn modelId="{CD5C2401-5A08-4286-9FC1-245C4D3CF0B4}" type="presOf" srcId="{A37DAFA1-5E82-475B-A9A3-1CA7EA3F6822}" destId="{96C6DDA5-5781-4221-94E5-4FA337B6A476}" srcOrd="0" destOrd="0" presId="urn:microsoft.com/office/officeart/2005/8/layout/hProcess4"/>
    <dgm:cxn modelId="{5B654678-6683-4AD9-B690-D725A4F21D84}" type="presOf" srcId="{B28575A4-2B63-4366-8856-665EFE3D04EA}" destId="{3DD60E04-7F1E-46F1-916B-7FC3B52BEDEE}" srcOrd="0" destOrd="0" presId="urn:microsoft.com/office/officeart/2005/8/layout/hProcess4"/>
    <dgm:cxn modelId="{541865D6-1B28-44EA-A7EC-F0224C9AB013}" type="presOf" srcId="{5616D975-B80E-4949-A1EA-6882BB18FAED}" destId="{96EE9A05-C31E-4587-AF97-759C2C0C7416}" srcOrd="0" destOrd="0" presId="urn:microsoft.com/office/officeart/2005/8/layout/hProcess4"/>
    <dgm:cxn modelId="{AB77C45F-7F5F-46FF-BC48-0118A81B9098}" type="presOf" srcId="{8B517897-B464-4387-AF47-08526B405215}" destId="{CFA0D2AE-A290-459B-BCDA-4E8B693128E9}" srcOrd="1" destOrd="1" presId="urn:microsoft.com/office/officeart/2005/8/layout/hProcess4"/>
    <dgm:cxn modelId="{3FB0EA24-E2CE-4DF5-88E0-8C7BD4D6C3F0}" type="presOf" srcId="{E6CF2D16-C1BB-4BEE-987D-B6439A58487E}" destId="{54116336-7267-4369-845D-C08DF0E64F72}" srcOrd="0" destOrd="0" presId="urn:microsoft.com/office/officeart/2005/8/layout/hProcess4"/>
    <dgm:cxn modelId="{2F422B18-7EBD-41FA-AAE6-FC8835DAD741}" type="presOf" srcId="{8B517897-B464-4387-AF47-08526B405215}" destId="{5CB4E4A2-0A83-4437-A61B-98822C6C9D57}" srcOrd="0" destOrd="1" presId="urn:microsoft.com/office/officeart/2005/8/layout/hProcess4"/>
    <dgm:cxn modelId="{C29F5791-4A48-47EF-94A7-1F0296EC316A}" type="presOf" srcId="{E3B796FB-FBE8-4A3A-A0AD-CDCDD2EEFF17}" destId="{2F03D8B2-BBF3-4F72-887C-0404118A6278}" srcOrd="0" destOrd="1" presId="urn:microsoft.com/office/officeart/2005/8/layout/hProcess4"/>
    <dgm:cxn modelId="{84DE259E-50F3-473A-ACED-1239236EC66E}" srcId="{B28575A4-2B63-4366-8856-665EFE3D04EA}" destId="{40081487-787B-4599-AA80-3D4ABFD424F9}" srcOrd="1" destOrd="0" parTransId="{50AF75AC-DF5C-4C6C-A664-839E95367383}" sibTransId="{F246E819-EE4C-4355-913C-2A13A641B6F0}"/>
    <dgm:cxn modelId="{A24DB78E-6478-468D-AB68-86BD46E4F36D}" type="presOf" srcId="{58124A5D-8424-4AC2-9F51-6DBFF97716F8}" destId="{B7A9AC2E-9723-4CE5-95BC-457969276FDF}" srcOrd="0" destOrd="1" presId="urn:microsoft.com/office/officeart/2005/8/layout/hProcess4"/>
    <dgm:cxn modelId="{3F548BD8-2C50-4C96-B253-42716AEED73A}" type="presParOf" srcId="{54116336-7267-4369-845D-C08DF0E64F72}" destId="{3C6A82E2-E344-4987-966F-BF49FF1414A5}" srcOrd="0" destOrd="0" presId="urn:microsoft.com/office/officeart/2005/8/layout/hProcess4"/>
    <dgm:cxn modelId="{7F6D5F13-5ECC-4F89-BC30-AA9C06CF4022}" type="presParOf" srcId="{54116336-7267-4369-845D-C08DF0E64F72}" destId="{7A6C6902-D9F8-45EC-9EE2-A1220D2CEB8B}" srcOrd="1" destOrd="0" presId="urn:microsoft.com/office/officeart/2005/8/layout/hProcess4"/>
    <dgm:cxn modelId="{6F0C28C9-EEDE-495E-BFE2-B8D356E7EF6E}" type="presParOf" srcId="{54116336-7267-4369-845D-C08DF0E64F72}" destId="{E3F280A8-76C4-41E7-B33A-1E0ABCFFDD0E}" srcOrd="2" destOrd="0" presId="urn:microsoft.com/office/officeart/2005/8/layout/hProcess4"/>
    <dgm:cxn modelId="{C8B34121-7182-4CDD-B23D-A7FB4E668836}" type="presParOf" srcId="{E3F280A8-76C4-41E7-B33A-1E0ABCFFDD0E}" destId="{1C00A96A-85CD-4D3F-9C96-B560E9FBA391}" srcOrd="0" destOrd="0" presId="urn:microsoft.com/office/officeart/2005/8/layout/hProcess4"/>
    <dgm:cxn modelId="{6AD2FB00-C5F5-481F-A93E-B897C8BFC998}" type="presParOf" srcId="{1C00A96A-85CD-4D3F-9C96-B560E9FBA391}" destId="{A4585343-D6AB-40DA-841F-CB5D22F26982}" srcOrd="0" destOrd="0" presId="urn:microsoft.com/office/officeart/2005/8/layout/hProcess4"/>
    <dgm:cxn modelId="{26A9F83F-4183-4080-9ED2-F0D9E5B335DF}" type="presParOf" srcId="{1C00A96A-85CD-4D3F-9C96-B560E9FBA391}" destId="{92635646-EC19-4F21-A421-0233679159F8}" srcOrd="1" destOrd="0" presId="urn:microsoft.com/office/officeart/2005/8/layout/hProcess4"/>
    <dgm:cxn modelId="{9678D825-80EC-4AF9-83E7-BB08AAC09822}" type="presParOf" srcId="{1C00A96A-85CD-4D3F-9C96-B560E9FBA391}" destId="{127AF9D2-1DFA-4E9F-B6A3-6E05E62E9D44}" srcOrd="2" destOrd="0" presId="urn:microsoft.com/office/officeart/2005/8/layout/hProcess4"/>
    <dgm:cxn modelId="{23A47B15-D333-4F54-854A-8C1A64B72AA8}" type="presParOf" srcId="{1C00A96A-85CD-4D3F-9C96-B560E9FBA391}" destId="{3DD60E04-7F1E-46F1-916B-7FC3B52BEDEE}" srcOrd="3" destOrd="0" presId="urn:microsoft.com/office/officeart/2005/8/layout/hProcess4"/>
    <dgm:cxn modelId="{5F516184-FEBE-45C2-A2A3-4DAB12EA7B19}" type="presParOf" srcId="{1C00A96A-85CD-4D3F-9C96-B560E9FBA391}" destId="{ADB2A244-FF25-435C-B43D-17DE3F80CCCE}" srcOrd="4" destOrd="0" presId="urn:microsoft.com/office/officeart/2005/8/layout/hProcess4"/>
    <dgm:cxn modelId="{44A23A1D-CFBD-4A63-B899-CA1A1E248433}" type="presParOf" srcId="{E3F280A8-76C4-41E7-B33A-1E0ABCFFDD0E}" destId="{7B7649F5-58CF-459E-8184-C98EE777E8FB}" srcOrd="1" destOrd="0" presId="urn:microsoft.com/office/officeart/2005/8/layout/hProcess4"/>
    <dgm:cxn modelId="{B8D11CD9-18BF-48D3-8787-CDBAE2D42B3A}" type="presParOf" srcId="{E3F280A8-76C4-41E7-B33A-1E0ABCFFDD0E}" destId="{B5ACEC61-9B0B-4DAD-82B2-48844C617081}" srcOrd="2" destOrd="0" presId="urn:microsoft.com/office/officeart/2005/8/layout/hProcess4"/>
    <dgm:cxn modelId="{DBC110C0-B0AE-4AB4-9ECE-BCE3E20D89D1}" type="presParOf" srcId="{B5ACEC61-9B0B-4DAD-82B2-48844C617081}" destId="{E21A6DEF-BAF3-4291-80A4-DFE991B8C59E}" srcOrd="0" destOrd="0" presId="urn:microsoft.com/office/officeart/2005/8/layout/hProcess4"/>
    <dgm:cxn modelId="{1D3816D7-D21B-4AB8-A35F-B068C7651922}" type="presParOf" srcId="{B5ACEC61-9B0B-4DAD-82B2-48844C617081}" destId="{5CB4E4A2-0A83-4437-A61B-98822C6C9D57}" srcOrd="1" destOrd="0" presId="urn:microsoft.com/office/officeart/2005/8/layout/hProcess4"/>
    <dgm:cxn modelId="{50FC9FBF-9B7F-4988-8922-456E720ADEB7}" type="presParOf" srcId="{B5ACEC61-9B0B-4DAD-82B2-48844C617081}" destId="{CFA0D2AE-A290-459B-BCDA-4E8B693128E9}" srcOrd="2" destOrd="0" presId="urn:microsoft.com/office/officeart/2005/8/layout/hProcess4"/>
    <dgm:cxn modelId="{04771B43-172F-440C-9F29-736477C33164}" type="presParOf" srcId="{B5ACEC61-9B0B-4DAD-82B2-48844C617081}" destId="{96C6DDA5-5781-4221-94E5-4FA337B6A476}" srcOrd="3" destOrd="0" presId="urn:microsoft.com/office/officeart/2005/8/layout/hProcess4"/>
    <dgm:cxn modelId="{0E1DD8AB-D6BD-46DF-B945-134F0B1D21B9}" type="presParOf" srcId="{B5ACEC61-9B0B-4DAD-82B2-48844C617081}" destId="{976C108E-5935-4E2C-AD43-244FAB00C0DB}" srcOrd="4" destOrd="0" presId="urn:microsoft.com/office/officeart/2005/8/layout/hProcess4"/>
    <dgm:cxn modelId="{7CA9B4EF-72F7-4941-A05C-711A1D551A7C}" type="presParOf" srcId="{E3F280A8-76C4-41E7-B33A-1E0ABCFFDD0E}" destId="{C3717F31-3E98-463A-8F33-5A05166E4D02}" srcOrd="3" destOrd="0" presId="urn:microsoft.com/office/officeart/2005/8/layout/hProcess4"/>
    <dgm:cxn modelId="{5ED4923E-B2F4-4094-8604-4D8DB693FBBE}" type="presParOf" srcId="{E3F280A8-76C4-41E7-B33A-1E0ABCFFDD0E}" destId="{5B8C80D3-6BD1-43E8-A690-C868AD9910BF}" srcOrd="4" destOrd="0" presId="urn:microsoft.com/office/officeart/2005/8/layout/hProcess4"/>
    <dgm:cxn modelId="{F27EB1C9-A317-45E7-8147-35FFC05A71C6}" type="presParOf" srcId="{5B8C80D3-6BD1-43E8-A690-C868AD9910BF}" destId="{E7498501-B8AD-4613-984F-411C26348E78}" srcOrd="0" destOrd="0" presId="urn:microsoft.com/office/officeart/2005/8/layout/hProcess4"/>
    <dgm:cxn modelId="{E828497E-B684-42FD-8EFC-C2944D375CB0}" type="presParOf" srcId="{5B8C80D3-6BD1-43E8-A690-C868AD9910BF}" destId="{B7A9AC2E-9723-4CE5-95BC-457969276FDF}" srcOrd="1" destOrd="0" presId="urn:microsoft.com/office/officeart/2005/8/layout/hProcess4"/>
    <dgm:cxn modelId="{6E6C1CF2-B7F1-4CB8-B4BE-77925CECE502}" type="presParOf" srcId="{5B8C80D3-6BD1-43E8-A690-C868AD9910BF}" destId="{7DCEF1D3-1945-4B4C-AD71-1466A82B569E}" srcOrd="2" destOrd="0" presId="urn:microsoft.com/office/officeart/2005/8/layout/hProcess4"/>
    <dgm:cxn modelId="{88332DCE-3AE7-47BA-B79D-32E403DF6C7A}" type="presParOf" srcId="{5B8C80D3-6BD1-43E8-A690-C868AD9910BF}" destId="{96EE9A05-C31E-4587-AF97-759C2C0C7416}" srcOrd="3" destOrd="0" presId="urn:microsoft.com/office/officeart/2005/8/layout/hProcess4"/>
    <dgm:cxn modelId="{A72FBD7C-6CB8-44E4-946D-4C7FDF1110A8}" type="presParOf" srcId="{5B8C80D3-6BD1-43E8-A690-C868AD9910BF}" destId="{C0798928-BE81-4911-8758-AE342DD622EE}" srcOrd="4" destOrd="0" presId="urn:microsoft.com/office/officeart/2005/8/layout/hProcess4"/>
    <dgm:cxn modelId="{0A53108E-0A2C-4036-95F7-1968071099A0}" type="presParOf" srcId="{E3F280A8-76C4-41E7-B33A-1E0ABCFFDD0E}" destId="{DEAF436C-ADDD-464F-A08A-ADDC5A1E9EB0}" srcOrd="5" destOrd="0" presId="urn:microsoft.com/office/officeart/2005/8/layout/hProcess4"/>
    <dgm:cxn modelId="{96CE6D3F-6B99-4FFE-B5A6-901BD8E06A20}" type="presParOf" srcId="{E3F280A8-76C4-41E7-B33A-1E0ABCFFDD0E}" destId="{CB4C403E-BF67-4BE7-B92F-24E7870B43AA}" srcOrd="6" destOrd="0" presId="urn:microsoft.com/office/officeart/2005/8/layout/hProcess4"/>
    <dgm:cxn modelId="{E37823EE-F840-4A7A-93C8-568C91E0CEBB}" type="presParOf" srcId="{CB4C403E-BF67-4BE7-B92F-24E7870B43AA}" destId="{85A545F9-9597-4D94-ABF6-839A48F2A8FD}" srcOrd="0" destOrd="0" presId="urn:microsoft.com/office/officeart/2005/8/layout/hProcess4"/>
    <dgm:cxn modelId="{426C6BC0-049E-4B23-AEDA-5BDD85D8AA52}" type="presParOf" srcId="{CB4C403E-BF67-4BE7-B92F-24E7870B43AA}" destId="{2F03D8B2-BBF3-4F72-887C-0404118A6278}" srcOrd="1" destOrd="0" presId="urn:microsoft.com/office/officeart/2005/8/layout/hProcess4"/>
    <dgm:cxn modelId="{95FD1CDB-8418-488C-B204-895232B5A1DB}" type="presParOf" srcId="{CB4C403E-BF67-4BE7-B92F-24E7870B43AA}" destId="{BFF27FC0-A1D9-4434-851C-998A632E3CCF}" srcOrd="2" destOrd="0" presId="urn:microsoft.com/office/officeart/2005/8/layout/hProcess4"/>
    <dgm:cxn modelId="{FB4C6BE4-A5C7-4911-B503-CBF2006AA745}" type="presParOf" srcId="{CB4C403E-BF67-4BE7-B92F-24E7870B43AA}" destId="{2041B471-03D4-4458-9746-A4ACAC6AA180}" srcOrd="3" destOrd="0" presId="urn:microsoft.com/office/officeart/2005/8/layout/hProcess4"/>
    <dgm:cxn modelId="{CD24E5D7-1B6F-43AB-83A1-48E016442D55}" type="presParOf" srcId="{CB4C403E-BF67-4BE7-B92F-24E7870B43AA}" destId="{5D8FDEE7-F11E-4F3C-AD36-310DC4FB59D7}" srcOrd="4" destOrd="0" presId="urn:microsoft.com/office/officeart/2005/8/layout/hProcess4"/>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4FD3DEC-9A41-48DF-A73C-3437894E3A7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CL"/>
        </a:p>
      </dgm:t>
    </dgm:pt>
    <dgm:pt modelId="{FD6E46C1-1F8F-47B3-9AFA-3909B385E84D}">
      <dgm:prSet phldrT="[Texto]"/>
      <dgm:spPr>
        <a:solidFill>
          <a:schemeClr val="accent1">
            <a:lumMod val="50000"/>
          </a:schemeClr>
        </a:solidFill>
      </dgm:spPr>
      <dgm:t>
        <a:bodyPr/>
        <a:lstStyle/>
        <a:p>
          <a:r>
            <a:rPr lang="es-CL" b="1" dirty="0" err="1"/>
            <a:t>C.J.IRA.Z.N</a:t>
          </a:r>
          <a:r>
            <a:rPr lang="es-CL" b="1" dirty="0"/>
            <a:t>.</a:t>
          </a:r>
        </a:p>
      </dgm:t>
    </dgm:pt>
    <dgm:pt modelId="{52613427-50C1-4910-B640-E6DF9B353609}" type="parTrans" cxnId="{992B0BC7-D7F8-4945-897C-BEFCCCCC7522}">
      <dgm:prSet/>
      <dgm:spPr/>
      <dgm:t>
        <a:bodyPr/>
        <a:lstStyle/>
        <a:p>
          <a:endParaRPr lang="es-CL"/>
        </a:p>
      </dgm:t>
    </dgm:pt>
    <dgm:pt modelId="{06753470-9138-4755-A8D7-06B7C208617A}" type="sibTrans" cxnId="{992B0BC7-D7F8-4945-897C-BEFCCCCC7522}">
      <dgm:prSet/>
      <dgm:spPr/>
      <dgm:t>
        <a:bodyPr/>
        <a:lstStyle/>
        <a:p>
          <a:endParaRPr lang="es-CL"/>
        </a:p>
      </dgm:t>
    </dgm:pt>
    <dgm:pt modelId="{8777D961-ED81-4A9F-B10A-7FBC988E49B7}" type="asst">
      <dgm:prSet phldrT="[Texto]" custT="1"/>
      <dgm:spPr>
        <a:solidFill>
          <a:schemeClr val="accent1">
            <a:lumMod val="75000"/>
          </a:schemeClr>
        </a:solidFill>
      </dgm:spPr>
      <dgm:t>
        <a:bodyPr/>
        <a:lstStyle/>
        <a:p>
          <a:r>
            <a:rPr lang="es-CL" sz="1800" b="1" dirty="0" err="1"/>
            <a:t>J.E.M.IRA</a:t>
          </a:r>
          <a:r>
            <a:rPr lang="es-CL" sz="1800" b="1" dirty="0"/>
            <a:t> </a:t>
          </a:r>
          <a:r>
            <a:rPr lang="es-CL" sz="1800" b="1" dirty="0" err="1"/>
            <a:t>Z.N</a:t>
          </a:r>
          <a:r>
            <a:rPr lang="es-CL" sz="1800" b="1" dirty="0"/>
            <a:t>. </a:t>
          </a:r>
        </a:p>
        <a:p>
          <a:r>
            <a:rPr lang="es-CL" sz="1800" b="1" dirty="0" err="1"/>
            <a:t>C.B.N</a:t>
          </a:r>
          <a:r>
            <a:rPr lang="es-CL" sz="1800" b="1" dirty="0"/>
            <a:t>. (V.)</a:t>
          </a:r>
        </a:p>
      </dgm:t>
    </dgm:pt>
    <dgm:pt modelId="{AFA6FE99-0002-4D47-A30C-4A1466519E25}" type="parTrans" cxnId="{B9B7743F-3B15-4342-93D8-60DEC76C1FE7}">
      <dgm:prSet/>
      <dgm:spPr/>
      <dgm:t>
        <a:bodyPr/>
        <a:lstStyle/>
        <a:p>
          <a:endParaRPr lang="es-CL"/>
        </a:p>
      </dgm:t>
    </dgm:pt>
    <dgm:pt modelId="{B265C851-E668-4274-9FE1-0B0934936AAF}" type="sibTrans" cxnId="{B9B7743F-3B15-4342-93D8-60DEC76C1FE7}">
      <dgm:prSet/>
      <dgm:spPr/>
      <dgm:t>
        <a:bodyPr/>
        <a:lstStyle/>
        <a:p>
          <a:endParaRPr lang="es-CL"/>
        </a:p>
      </dgm:t>
    </dgm:pt>
    <dgm:pt modelId="{F95AA07E-BE5D-4A1F-9F5A-C52E76B41310}">
      <dgm:prSet phldrT="[Texto]"/>
      <dgm:spPr>
        <a:solidFill>
          <a:schemeClr val="accent1">
            <a:lumMod val="60000"/>
            <a:lumOff val="40000"/>
          </a:schemeClr>
        </a:solidFill>
      </dgm:spPr>
      <dgm:t>
        <a:bodyPr/>
        <a:lstStyle/>
        <a:p>
          <a:r>
            <a:rPr lang="es-CL" b="1" dirty="0">
              <a:solidFill>
                <a:schemeClr val="accent1">
                  <a:lumMod val="50000"/>
                </a:schemeClr>
              </a:solidFill>
            </a:rPr>
            <a:t>PRIZONA REPARTICIÓN</a:t>
          </a:r>
        </a:p>
      </dgm:t>
    </dgm:pt>
    <dgm:pt modelId="{E511F6FF-6BBF-47E1-B638-01195AEB3B8E}" type="parTrans" cxnId="{0AAC264A-3BD8-43CE-B3C2-38CA9D9F7E52}">
      <dgm:prSet/>
      <dgm:spPr/>
      <dgm:t>
        <a:bodyPr/>
        <a:lstStyle/>
        <a:p>
          <a:endParaRPr lang="es-CL"/>
        </a:p>
      </dgm:t>
    </dgm:pt>
    <dgm:pt modelId="{22FF0D1C-BA6B-4CBF-8258-8954443FFCE0}" type="sibTrans" cxnId="{0AAC264A-3BD8-43CE-B3C2-38CA9D9F7E52}">
      <dgm:prSet/>
      <dgm:spPr/>
      <dgm:t>
        <a:bodyPr/>
        <a:lstStyle/>
        <a:p>
          <a:endParaRPr lang="es-CL"/>
        </a:p>
      </dgm:t>
    </dgm:pt>
    <dgm:pt modelId="{F0E93347-3263-4D7D-A59A-3A5B514CF30E}">
      <dgm:prSet phldrT="[Texto]"/>
      <dgm:spPr>
        <a:solidFill>
          <a:schemeClr val="accent1">
            <a:lumMod val="60000"/>
            <a:lumOff val="40000"/>
          </a:schemeClr>
        </a:solidFill>
      </dgm:spPr>
      <dgm:t>
        <a:bodyPr/>
        <a:lstStyle/>
        <a:p>
          <a:r>
            <a:rPr lang="es-CL" b="1" dirty="0" err="1">
              <a:solidFill>
                <a:schemeClr val="accent1">
                  <a:lumMod val="50000"/>
                </a:schemeClr>
              </a:solidFill>
            </a:rPr>
            <a:t>VALPABAS</a:t>
          </a:r>
          <a:endParaRPr lang="es-CL" b="1" dirty="0">
            <a:solidFill>
              <a:schemeClr val="accent1">
                <a:lumMod val="50000"/>
              </a:schemeClr>
            </a:solidFill>
          </a:endParaRPr>
        </a:p>
      </dgm:t>
    </dgm:pt>
    <dgm:pt modelId="{B487FC81-DAA2-4E2C-B3D6-6536B415B34D}" type="parTrans" cxnId="{52A52227-2B3B-4A85-A5F6-DC27231953BC}">
      <dgm:prSet/>
      <dgm:spPr/>
      <dgm:t>
        <a:bodyPr/>
        <a:lstStyle/>
        <a:p>
          <a:endParaRPr lang="es-CL"/>
        </a:p>
      </dgm:t>
    </dgm:pt>
    <dgm:pt modelId="{999CBBBD-E129-4EFB-8B62-3D81EDDC517B}" type="sibTrans" cxnId="{52A52227-2B3B-4A85-A5F6-DC27231953BC}">
      <dgm:prSet/>
      <dgm:spPr/>
      <dgm:t>
        <a:bodyPr/>
        <a:lstStyle/>
        <a:p>
          <a:endParaRPr lang="es-CL"/>
        </a:p>
      </dgm:t>
    </dgm:pt>
    <dgm:pt modelId="{BB7D5365-F4BB-4629-831D-A23D22AC71C9}">
      <dgm:prSet phldrT="[Texto]"/>
      <dgm:spPr>
        <a:solidFill>
          <a:schemeClr val="accent1">
            <a:lumMod val="60000"/>
            <a:lumOff val="40000"/>
          </a:schemeClr>
        </a:solidFill>
      </dgm:spPr>
      <dgm:t>
        <a:bodyPr/>
        <a:lstStyle/>
        <a:p>
          <a:r>
            <a:rPr lang="es-CL" b="1" dirty="0" err="1">
              <a:solidFill>
                <a:schemeClr val="accent1">
                  <a:lumMod val="50000"/>
                </a:schemeClr>
              </a:solidFill>
            </a:rPr>
            <a:t>CENTRAVALP</a:t>
          </a:r>
          <a:endParaRPr lang="es-CL" b="1" dirty="0">
            <a:solidFill>
              <a:schemeClr val="accent1">
                <a:lumMod val="50000"/>
              </a:schemeClr>
            </a:solidFill>
          </a:endParaRPr>
        </a:p>
      </dgm:t>
    </dgm:pt>
    <dgm:pt modelId="{E3EC1269-4448-479B-AACD-B7B1D5E3B337}" type="parTrans" cxnId="{86397AAD-5B05-4D72-836C-2890EF117D42}">
      <dgm:prSet/>
      <dgm:spPr/>
      <dgm:t>
        <a:bodyPr/>
        <a:lstStyle/>
        <a:p>
          <a:endParaRPr lang="es-CL"/>
        </a:p>
      </dgm:t>
    </dgm:pt>
    <dgm:pt modelId="{CB11E093-6BEB-4B60-A276-AA077D67A225}" type="sibTrans" cxnId="{86397AAD-5B05-4D72-836C-2890EF117D42}">
      <dgm:prSet/>
      <dgm:spPr/>
      <dgm:t>
        <a:bodyPr/>
        <a:lstStyle/>
        <a:p>
          <a:endParaRPr lang="es-CL"/>
        </a:p>
      </dgm:t>
    </dgm:pt>
    <dgm:pt modelId="{A3490D84-131C-4C83-A0CD-EEE9A7D9BBAF}">
      <dgm:prSet/>
      <dgm:spPr>
        <a:solidFill>
          <a:schemeClr val="accent1">
            <a:lumMod val="40000"/>
            <a:lumOff val="60000"/>
          </a:schemeClr>
        </a:solidFill>
      </dgm:spPr>
      <dgm:t>
        <a:bodyPr/>
        <a:lstStyle/>
        <a:p>
          <a:r>
            <a:rPr lang="es-CL" b="1" dirty="0" err="1">
              <a:solidFill>
                <a:schemeClr val="accent1">
                  <a:lumMod val="50000"/>
                </a:schemeClr>
              </a:solidFill>
            </a:rPr>
            <a:t>HABIVALP</a:t>
          </a:r>
          <a:endParaRPr lang="es-CL" b="1" dirty="0">
            <a:solidFill>
              <a:schemeClr val="accent1">
                <a:lumMod val="50000"/>
              </a:schemeClr>
            </a:solidFill>
          </a:endParaRPr>
        </a:p>
      </dgm:t>
    </dgm:pt>
    <dgm:pt modelId="{46E672E8-4802-4C8D-BBBE-B6CCA9EBA7A9}" type="parTrans" cxnId="{DABEE834-7227-4989-8791-08766EA4498C}">
      <dgm:prSet/>
      <dgm:spPr/>
      <dgm:t>
        <a:bodyPr/>
        <a:lstStyle/>
        <a:p>
          <a:endParaRPr lang="es-CL" b="1">
            <a:solidFill>
              <a:schemeClr val="accent1">
                <a:lumMod val="50000"/>
              </a:schemeClr>
            </a:solidFill>
          </a:endParaRPr>
        </a:p>
      </dgm:t>
    </dgm:pt>
    <dgm:pt modelId="{44946C13-4E10-4A36-A704-F4DCB9838068}" type="sibTrans" cxnId="{DABEE834-7227-4989-8791-08766EA4498C}">
      <dgm:prSet/>
      <dgm:spPr/>
      <dgm:t>
        <a:bodyPr/>
        <a:lstStyle/>
        <a:p>
          <a:endParaRPr lang="es-CL"/>
        </a:p>
      </dgm:t>
    </dgm:pt>
    <dgm:pt modelId="{23BF16E9-A098-42AF-871B-6E920AA813C0}">
      <dgm:prSet/>
      <dgm:spPr>
        <a:solidFill>
          <a:schemeClr val="accent1">
            <a:lumMod val="40000"/>
            <a:lumOff val="60000"/>
          </a:schemeClr>
        </a:solidFill>
      </dgm:spPr>
      <dgm:t>
        <a:bodyPr/>
        <a:lstStyle/>
        <a:p>
          <a:r>
            <a:rPr lang="es-CL" b="1" dirty="0" err="1">
              <a:solidFill>
                <a:schemeClr val="accent1">
                  <a:lumMod val="50000"/>
                </a:schemeClr>
              </a:solidFill>
            </a:rPr>
            <a:t>COMBASEVALP</a:t>
          </a:r>
          <a:endParaRPr lang="es-CL" b="1" dirty="0">
            <a:solidFill>
              <a:schemeClr val="accent1">
                <a:lumMod val="50000"/>
              </a:schemeClr>
            </a:solidFill>
          </a:endParaRPr>
        </a:p>
      </dgm:t>
    </dgm:pt>
    <dgm:pt modelId="{F1D3D240-6532-4452-AB56-A2A8284B3280}" type="parTrans" cxnId="{0B0D0415-7573-4E68-9FD4-548052FE6DDF}">
      <dgm:prSet/>
      <dgm:spPr/>
      <dgm:t>
        <a:bodyPr/>
        <a:lstStyle/>
        <a:p>
          <a:endParaRPr lang="es-CL" b="1">
            <a:solidFill>
              <a:schemeClr val="accent1">
                <a:lumMod val="50000"/>
              </a:schemeClr>
            </a:solidFill>
          </a:endParaRPr>
        </a:p>
      </dgm:t>
    </dgm:pt>
    <dgm:pt modelId="{6C6235CC-14D9-4F34-945D-721859A5CFCC}" type="sibTrans" cxnId="{0B0D0415-7573-4E68-9FD4-548052FE6DDF}">
      <dgm:prSet/>
      <dgm:spPr/>
      <dgm:t>
        <a:bodyPr/>
        <a:lstStyle/>
        <a:p>
          <a:endParaRPr lang="es-CL"/>
        </a:p>
      </dgm:t>
    </dgm:pt>
    <dgm:pt modelId="{6C4D3661-B66F-40C8-8135-D3013AFCBE28}">
      <dgm:prSet/>
      <dgm:spPr>
        <a:solidFill>
          <a:schemeClr val="accent1">
            <a:lumMod val="40000"/>
            <a:lumOff val="60000"/>
          </a:schemeClr>
        </a:solidFill>
      </dgm:spPr>
      <dgm:t>
        <a:bodyPr/>
        <a:lstStyle/>
        <a:p>
          <a:r>
            <a:rPr lang="es-CL" b="1" dirty="0">
              <a:solidFill>
                <a:schemeClr val="accent1">
                  <a:lumMod val="50000"/>
                </a:schemeClr>
              </a:solidFill>
            </a:rPr>
            <a:t>PLANTA </a:t>
          </a:r>
          <a:r>
            <a:rPr lang="es-CL" b="1" dirty="0" err="1">
              <a:solidFill>
                <a:schemeClr val="accent1">
                  <a:lumMod val="50000"/>
                </a:schemeClr>
              </a:solidFill>
            </a:rPr>
            <a:t>CONVERTIDORA</a:t>
          </a:r>
          <a:endParaRPr lang="es-CL" b="1" dirty="0">
            <a:solidFill>
              <a:schemeClr val="accent1">
                <a:lumMod val="50000"/>
              </a:schemeClr>
            </a:solidFill>
          </a:endParaRPr>
        </a:p>
      </dgm:t>
    </dgm:pt>
    <dgm:pt modelId="{95F73A5A-13C2-4045-A7B5-897E247A549B}" type="parTrans" cxnId="{57F1B2DE-7338-4714-B155-43F89716725C}">
      <dgm:prSet/>
      <dgm:spPr/>
      <dgm:t>
        <a:bodyPr/>
        <a:lstStyle/>
        <a:p>
          <a:endParaRPr lang="es-CL" b="1">
            <a:solidFill>
              <a:schemeClr val="accent1">
                <a:lumMod val="50000"/>
              </a:schemeClr>
            </a:solidFill>
          </a:endParaRPr>
        </a:p>
      </dgm:t>
    </dgm:pt>
    <dgm:pt modelId="{FA48641B-B6B2-4FF8-8FD4-A09724D070E1}" type="sibTrans" cxnId="{57F1B2DE-7338-4714-B155-43F89716725C}">
      <dgm:prSet/>
      <dgm:spPr/>
      <dgm:t>
        <a:bodyPr/>
        <a:lstStyle/>
        <a:p>
          <a:endParaRPr lang="es-CL"/>
        </a:p>
      </dgm:t>
    </dgm:pt>
    <dgm:pt modelId="{E18368C7-C73C-4CEC-8732-F3F630364483}">
      <dgm:prSet/>
      <dgm:spPr>
        <a:solidFill>
          <a:schemeClr val="accent1">
            <a:lumMod val="20000"/>
            <a:lumOff val="80000"/>
          </a:schemeClr>
        </a:solidFill>
      </dgm:spPr>
      <dgm:t>
        <a:bodyPr/>
        <a:lstStyle/>
        <a:p>
          <a:r>
            <a:rPr lang="es-CL" b="1" dirty="0" err="1">
              <a:solidFill>
                <a:schemeClr val="accent1">
                  <a:lumMod val="50000"/>
                </a:schemeClr>
              </a:solidFill>
            </a:rPr>
            <a:t>HABIVIÑA</a:t>
          </a:r>
          <a:endParaRPr lang="es-CL" b="1" dirty="0">
            <a:solidFill>
              <a:schemeClr val="accent1">
                <a:lumMod val="50000"/>
              </a:schemeClr>
            </a:solidFill>
          </a:endParaRPr>
        </a:p>
      </dgm:t>
    </dgm:pt>
    <dgm:pt modelId="{F76EA329-4FB7-4A12-B235-4E92AECDC676}" type="parTrans" cxnId="{82F5D441-EE49-407A-90BB-D57706E3899F}">
      <dgm:prSet/>
      <dgm:spPr/>
      <dgm:t>
        <a:bodyPr/>
        <a:lstStyle/>
        <a:p>
          <a:endParaRPr lang="es-CL" b="1">
            <a:solidFill>
              <a:schemeClr val="accent1">
                <a:lumMod val="50000"/>
              </a:schemeClr>
            </a:solidFill>
          </a:endParaRPr>
        </a:p>
      </dgm:t>
    </dgm:pt>
    <dgm:pt modelId="{AED9A60F-3E7A-4CFF-AA9D-D0F4C921B38B}" type="sibTrans" cxnId="{82F5D441-EE49-407A-90BB-D57706E3899F}">
      <dgm:prSet/>
      <dgm:spPr/>
      <dgm:t>
        <a:bodyPr/>
        <a:lstStyle/>
        <a:p>
          <a:endParaRPr lang="es-CL"/>
        </a:p>
      </dgm:t>
    </dgm:pt>
    <dgm:pt modelId="{5C6B9D02-88E9-4F66-A30B-0BD2B98CA512}">
      <dgm:prSet/>
      <dgm:spPr>
        <a:solidFill>
          <a:schemeClr val="accent1">
            <a:lumMod val="20000"/>
            <a:lumOff val="80000"/>
          </a:schemeClr>
        </a:solidFill>
      </dgm:spPr>
      <dgm:t>
        <a:bodyPr/>
        <a:lstStyle/>
        <a:p>
          <a:r>
            <a:rPr lang="es-CL" b="1" dirty="0">
              <a:solidFill>
                <a:schemeClr val="accent1">
                  <a:lumMod val="50000"/>
                </a:schemeClr>
              </a:solidFill>
            </a:rPr>
            <a:t>OFICINA INSULAR</a:t>
          </a:r>
        </a:p>
      </dgm:t>
    </dgm:pt>
    <dgm:pt modelId="{80902D06-1351-4733-82F9-04A3D0C1D5DB}" type="parTrans" cxnId="{BF00076E-1B52-421D-9A08-4EDA9816D12F}">
      <dgm:prSet/>
      <dgm:spPr/>
      <dgm:t>
        <a:bodyPr/>
        <a:lstStyle/>
        <a:p>
          <a:endParaRPr lang="es-CL" b="1">
            <a:solidFill>
              <a:schemeClr val="accent1">
                <a:lumMod val="50000"/>
              </a:schemeClr>
            </a:solidFill>
          </a:endParaRPr>
        </a:p>
      </dgm:t>
    </dgm:pt>
    <dgm:pt modelId="{48F99026-610B-4058-9DC3-778185011D72}" type="sibTrans" cxnId="{BF00076E-1B52-421D-9A08-4EDA9816D12F}">
      <dgm:prSet/>
      <dgm:spPr/>
      <dgm:t>
        <a:bodyPr/>
        <a:lstStyle/>
        <a:p>
          <a:endParaRPr lang="es-CL"/>
        </a:p>
      </dgm:t>
    </dgm:pt>
    <dgm:pt modelId="{D0C8D079-9437-4BC7-9646-3AF35B76832F}" type="pres">
      <dgm:prSet presAssocID="{44FD3DEC-9A41-48DF-A73C-3437894E3A76}" presName="hierChild1" presStyleCnt="0">
        <dgm:presLayoutVars>
          <dgm:orgChart val="1"/>
          <dgm:chPref val="1"/>
          <dgm:dir/>
          <dgm:animOne val="branch"/>
          <dgm:animLvl val="lvl"/>
          <dgm:resizeHandles/>
        </dgm:presLayoutVars>
      </dgm:prSet>
      <dgm:spPr/>
      <dgm:t>
        <a:bodyPr/>
        <a:lstStyle/>
        <a:p>
          <a:endParaRPr lang="es-CL"/>
        </a:p>
      </dgm:t>
    </dgm:pt>
    <dgm:pt modelId="{45478354-DD10-4B5D-A14A-79809ED01E0E}" type="pres">
      <dgm:prSet presAssocID="{FD6E46C1-1F8F-47B3-9AFA-3909B385E84D}" presName="hierRoot1" presStyleCnt="0">
        <dgm:presLayoutVars>
          <dgm:hierBranch val="init"/>
        </dgm:presLayoutVars>
      </dgm:prSet>
      <dgm:spPr/>
    </dgm:pt>
    <dgm:pt modelId="{E6D286C4-EDDF-48DF-B3E9-F9F58926E991}" type="pres">
      <dgm:prSet presAssocID="{FD6E46C1-1F8F-47B3-9AFA-3909B385E84D}" presName="rootComposite1" presStyleCnt="0"/>
      <dgm:spPr/>
    </dgm:pt>
    <dgm:pt modelId="{AEC0FBC9-E080-45DF-9882-0C0006497E44}" type="pres">
      <dgm:prSet presAssocID="{FD6E46C1-1F8F-47B3-9AFA-3909B385E84D}" presName="rootText1" presStyleLbl="node0" presStyleIdx="0" presStyleCnt="1">
        <dgm:presLayoutVars>
          <dgm:chPref val="3"/>
        </dgm:presLayoutVars>
      </dgm:prSet>
      <dgm:spPr>
        <a:prstGeom prst="roundRect">
          <a:avLst/>
        </a:prstGeom>
      </dgm:spPr>
      <dgm:t>
        <a:bodyPr/>
        <a:lstStyle/>
        <a:p>
          <a:endParaRPr lang="es-CL"/>
        </a:p>
      </dgm:t>
    </dgm:pt>
    <dgm:pt modelId="{1CD3901E-CD82-416B-962F-E14F49C0A843}" type="pres">
      <dgm:prSet presAssocID="{FD6E46C1-1F8F-47B3-9AFA-3909B385E84D}" presName="rootConnector1" presStyleLbl="node1" presStyleIdx="0" presStyleCnt="0"/>
      <dgm:spPr/>
      <dgm:t>
        <a:bodyPr/>
        <a:lstStyle/>
        <a:p>
          <a:endParaRPr lang="es-CL"/>
        </a:p>
      </dgm:t>
    </dgm:pt>
    <dgm:pt modelId="{B98A4E2B-E122-4EEF-82D8-BCE3F2D0D671}" type="pres">
      <dgm:prSet presAssocID="{FD6E46C1-1F8F-47B3-9AFA-3909B385E84D}" presName="hierChild2" presStyleCnt="0"/>
      <dgm:spPr/>
    </dgm:pt>
    <dgm:pt modelId="{13E33EA4-FEB6-4556-AFB6-CAFDDEB9837F}" type="pres">
      <dgm:prSet presAssocID="{E511F6FF-6BBF-47E1-B638-01195AEB3B8E}" presName="Name37" presStyleLbl="parChTrans1D2" presStyleIdx="0" presStyleCnt="4"/>
      <dgm:spPr/>
      <dgm:t>
        <a:bodyPr/>
        <a:lstStyle/>
        <a:p>
          <a:endParaRPr lang="es-CL"/>
        </a:p>
      </dgm:t>
    </dgm:pt>
    <dgm:pt modelId="{6BB0DDB5-3569-402E-8BD3-FA5AF3C30008}" type="pres">
      <dgm:prSet presAssocID="{F95AA07E-BE5D-4A1F-9F5A-C52E76B41310}" presName="hierRoot2" presStyleCnt="0">
        <dgm:presLayoutVars>
          <dgm:hierBranch/>
        </dgm:presLayoutVars>
      </dgm:prSet>
      <dgm:spPr/>
    </dgm:pt>
    <dgm:pt modelId="{34AC369F-6CC5-437E-8BED-3F7DAED13D59}" type="pres">
      <dgm:prSet presAssocID="{F95AA07E-BE5D-4A1F-9F5A-C52E76B41310}" presName="rootComposite" presStyleCnt="0"/>
      <dgm:spPr/>
    </dgm:pt>
    <dgm:pt modelId="{9F5BF0F6-559D-4DF9-9F0F-E2BB2FFA3712}" type="pres">
      <dgm:prSet presAssocID="{F95AA07E-BE5D-4A1F-9F5A-C52E76B41310}" presName="rootText" presStyleLbl="node2" presStyleIdx="0" presStyleCnt="3">
        <dgm:presLayoutVars>
          <dgm:chPref val="3"/>
        </dgm:presLayoutVars>
      </dgm:prSet>
      <dgm:spPr>
        <a:prstGeom prst="roundRect">
          <a:avLst/>
        </a:prstGeom>
      </dgm:spPr>
      <dgm:t>
        <a:bodyPr/>
        <a:lstStyle/>
        <a:p>
          <a:endParaRPr lang="es-CL"/>
        </a:p>
      </dgm:t>
    </dgm:pt>
    <dgm:pt modelId="{A75F893E-354A-4DC0-9C43-D29A76AB7AFA}" type="pres">
      <dgm:prSet presAssocID="{F95AA07E-BE5D-4A1F-9F5A-C52E76B41310}" presName="rootConnector" presStyleLbl="node2" presStyleIdx="0" presStyleCnt="3"/>
      <dgm:spPr/>
      <dgm:t>
        <a:bodyPr/>
        <a:lstStyle/>
        <a:p>
          <a:endParaRPr lang="es-CL"/>
        </a:p>
      </dgm:t>
    </dgm:pt>
    <dgm:pt modelId="{92FADB95-E962-42F9-9FCB-839E68C65333}" type="pres">
      <dgm:prSet presAssocID="{F95AA07E-BE5D-4A1F-9F5A-C52E76B41310}" presName="hierChild4" presStyleCnt="0"/>
      <dgm:spPr/>
    </dgm:pt>
    <dgm:pt modelId="{17B8F6D4-D47C-4189-B954-A90E4B0ACDE0}" type="pres">
      <dgm:prSet presAssocID="{46E672E8-4802-4C8D-BBBE-B6CCA9EBA7A9}" presName="Name35" presStyleLbl="parChTrans1D3" presStyleIdx="0" presStyleCnt="3"/>
      <dgm:spPr/>
      <dgm:t>
        <a:bodyPr/>
        <a:lstStyle/>
        <a:p>
          <a:endParaRPr lang="es-CL"/>
        </a:p>
      </dgm:t>
    </dgm:pt>
    <dgm:pt modelId="{C3A670D0-3929-4848-B31C-7F3E060A9DD4}" type="pres">
      <dgm:prSet presAssocID="{A3490D84-131C-4C83-A0CD-EEE9A7D9BBAF}" presName="hierRoot2" presStyleCnt="0">
        <dgm:presLayoutVars>
          <dgm:hierBranch val="hang"/>
        </dgm:presLayoutVars>
      </dgm:prSet>
      <dgm:spPr/>
    </dgm:pt>
    <dgm:pt modelId="{E073E994-DDB9-4701-8D07-FDC82933517C}" type="pres">
      <dgm:prSet presAssocID="{A3490D84-131C-4C83-A0CD-EEE9A7D9BBAF}" presName="rootComposite" presStyleCnt="0"/>
      <dgm:spPr/>
    </dgm:pt>
    <dgm:pt modelId="{C9C7EB12-F8FD-402C-A465-DFE091902B1A}" type="pres">
      <dgm:prSet presAssocID="{A3490D84-131C-4C83-A0CD-EEE9A7D9BBAF}" presName="rootText" presStyleLbl="node3" presStyleIdx="0" presStyleCnt="3">
        <dgm:presLayoutVars>
          <dgm:chPref val="3"/>
        </dgm:presLayoutVars>
      </dgm:prSet>
      <dgm:spPr>
        <a:prstGeom prst="roundRect">
          <a:avLst/>
        </a:prstGeom>
      </dgm:spPr>
      <dgm:t>
        <a:bodyPr/>
        <a:lstStyle/>
        <a:p>
          <a:endParaRPr lang="es-CL"/>
        </a:p>
      </dgm:t>
    </dgm:pt>
    <dgm:pt modelId="{FE1C8975-6A93-4146-B3C5-C13EC6C5A8B9}" type="pres">
      <dgm:prSet presAssocID="{A3490D84-131C-4C83-A0CD-EEE9A7D9BBAF}" presName="rootConnector" presStyleLbl="node3" presStyleIdx="0" presStyleCnt="3"/>
      <dgm:spPr/>
      <dgm:t>
        <a:bodyPr/>
        <a:lstStyle/>
        <a:p>
          <a:endParaRPr lang="es-CL"/>
        </a:p>
      </dgm:t>
    </dgm:pt>
    <dgm:pt modelId="{472760A3-C4A5-47E4-9C86-ED8E5814A54D}" type="pres">
      <dgm:prSet presAssocID="{A3490D84-131C-4C83-A0CD-EEE9A7D9BBAF}" presName="hierChild4" presStyleCnt="0"/>
      <dgm:spPr/>
    </dgm:pt>
    <dgm:pt modelId="{72ACACF7-BD3B-441F-AAF1-28042EA9D69F}" type="pres">
      <dgm:prSet presAssocID="{F76EA329-4FB7-4A12-B235-4E92AECDC676}" presName="Name48" presStyleLbl="parChTrans1D4" presStyleIdx="0" presStyleCnt="2"/>
      <dgm:spPr/>
      <dgm:t>
        <a:bodyPr/>
        <a:lstStyle/>
        <a:p>
          <a:endParaRPr lang="es-CL"/>
        </a:p>
      </dgm:t>
    </dgm:pt>
    <dgm:pt modelId="{897D0806-4E1A-4A5D-ACF5-833F9E1E9F95}" type="pres">
      <dgm:prSet presAssocID="{E18368C7-C73C-4CEC-8732-F3F630364483}" presName="hierRoot2" presStyleCnt="0">
        <dgm:presLayoutVars>
          <dgm:hierBranch val="init"/>
        </dgm:presLayoutVars>
      </dgm:prSet>
      <dgm:spPr/>
    </dgm:pt>
    <dgm:pt modelId="{9E407938-7670-438A-BB2A-1B4C5362D096}" type="pres">
      <dgm:prSet presAssocID="{E18368C7-C73C-4CEC-8732-F3F630364483}" presName="rootComposite" presStyleCnt="0"/>
      <dgm:spPr/>
    </dgm:pt>
    <dgm:pt modelId="{FF94CAC4-12ED-46B5-AC74-350CB50EE614}" type="pres">
      <dgm:prSet presAssocID="{E18368C7-C73C-4CEC-8732-F3F630364483}" presName="rootText" presStyleLbl="node4" presStyleIdx="0" presStyleCnt="2">
        <dgm:presLayoutVars>
          <dgm:chPref val="3"/>
        </dgm:presLayoutVars>
      </dgm:prSet>
      <dgm:spPr>
        <a:prstGeom prst="roundRect">
          <a:avLst/>
        </a:prstGeom>
      </dgm:spPr>
      <dgm:t>
        <a:bodyPr/>
        <a:lstStyle/>
        <a:p>
          <a:endParaRPr lang="es-CL"/>
        </a:p>
      </dgm:t>
    </dgm:pt>
    <dgm:pt modelId="{1B741273-8941-4A68-AC9A-BEF358185331}" type="pres">
      <dgm:prSet presAssocID="{E18368C7-C73C-4CEC-8732-F3F630364483}" presName="rootConnector" presStyleLbl="node4" presStyleIdx="0" presStyleCnt="2"/>
      <dgm:spPr/>
      <dgm:t>
        <a:bodyPr/>
        <a:lstStyle/>
        <a:p>
          <a:endParaRPr lang="es-CL"/>
        </a:p>
      </dgm:t>
    </dgm:pt>
    <dgm:pt modelId="{3447CC16-AC27-46D3-8F54-E79BD1ECE054}" type="pres">
      <dgm:prSet presAssocID="{E18368C7-C73C-4CEC-8732-F3F630364483}" presName="hierChild4" presStyleCnt="0"/>
      <dgm:spPr/>
    </dgm:pt>
    <dgm:pt modelId="{A10B8960-8B18-4037-9F7E-51478C4C2A85}" type="pres">
      <dgm:prSet presAssocID="{E18368C7-C73C-4CEC-8732-F3F630364483}" presName="hierChild5" presStyleCnt="0"/>
      <dgm:spPr/>
    </dgm:pt>
    <dgm:pt modelId="{557D6DEC-26FF-4FA3-B083-61F15D7E5677}" type="pres">
      <dgm:prSet presAssocID="{80902D06-1351-4733-82F9-04A3D0C1D5DB}" presName="Name48" presStyleLbl="parChTrans1D4" presStyleIdx="1" presStyleCnt="2"/>
      <dgm:spPr/>
      <dgm:t>
        <a:bodyPr/>
        <a:lstStyle/>
        <a:p>
          <a:endParaRPr lang="es-CL"/>
        </a:p>
      </dgm:t>
    </dgm:pt>
    <dgm:pt modelId="{D5D77F94-54E3-46BE-BD46-FAA9A7A2B931}" type="pres">
      <dgm:prSet presAssocID="{5C6B9D02-88E9-4F66-A30B-0BD2B98CA512}" presName="hierRoot2" presStyleCnt="0">
        <dgm:presLayoutVars>
          <dgm:hierBranch val="init"/>
        </dgm:presLayoutVars>
      </dgm:prSet>
      <dgm:spPr/>
    </dgm:pt>
    <dgm:pt modelId="{58EBFCB7-48DD-4709-BF40-CA33163ACB7F}" type="pres">
      <dgm:prSet presAssocID="{5C6B9D02-88E9-4F66-A30B-0BD2B98CA512}" presName="rootComposite" presStyleCnt="0"/>
      <dgm:spPr/>
    </dgm:pt>
    <dgm:pt modelId="{C3974DA7-628A-426B-8B64-B2003EB3B18B}" type="pres">
      <dgm:prSet presAssocID="{5C6B9D02-88E9-4F66-A30B-0BD2B98CA512}" presName="rootText" presStyleLbl="node4" presStyleIdx="1" presStyleCnt="2">
        <dgm:presLayoutVars>
          <dgm:chPref val="3"/>
        </dgm:presLayoutVars>
      </dgm:prSet>
      <dgm:spPr>
        <a:prstGeom prst="roundRect">
          <a:avLst/>
        </a:prstGeom>
      </dgm:spPr>
      <dgm:t>
        <a:bodyPr/>
        <a:lstStyle/>
        <a:p>
          <a:endParaRPr lang="es-CL"/>
        </a:p>
      </dgm:t>
    </dgm:pt>
    <dgm:pt modelId="{0342A951-3AC4-468F-A881-4E35841BA125}" type="pres">
      <dgm:prSet presAssocID="{5C6B9D02-88E9-4F66-A30B-0BD2B98CA512}" presName="rootConnector" presStyleLbl="node4" presStyleIdx="1" presStyleCnt="2"/>
      <dgm:spPr/>
      <dgm:t>
        <a:bodyPr/>
        <a:lstStyle/>
        <a:p>
          <a:endParaRPr lang="es-CL"/>
        </a:p>
      </dgm:t>
    </dgm:pt>
    <dgm:pt modelId="{8DB229E4-092C-40BD-87D0-D2610501E329}" type="pres">
      <dgm:prSet presAssocID="{5C6B9D02-88E9-4F66-A30B-0BD2B98CA512}" presName="hierChild4" presStyleCnt="0"/>
      <dgm:spPr/>
    </dgm:pt>
    <dgm:pt modelId="{611B035E-1D39-482D-8CE0-A275E0229374}" type="pres">
      <dgm:prSet presAssocID="{5C6B9D02-88E9-4F66-A30B-0BD2B98CA512}" presName="hierChild5" presStyleCnt="0"/>
      <dgm:spPr/>
    </dgm:pt>
    <dgm:pt modelId="{21216EA6-F0AD-45EE-BD3B-7CDF1F02007B}" type="pres">
      <dgm:prSet presAssocID="{A3490D84-131C-4C83-A0CD-EEE9A7D9BBAF}" presName="hierChild5" presStyleCnt="0"/>
      <dgm:spPr/>
    </dgm:pt>
    <dgm:pt modelId="{F92405FD-E60E-4815-9C1E-9C6747A32591}" type="pres">
      <dgm:prSet presAssocID="{F1D3D240-6532-4452-AB56-A2A8284B3280}" presName="Name35" presStyleLbl="parChTrans1D3" presStyleIdx="1" presStyleCnt="3"/>
      <dgm:spPr/>
      <dgm:t>
        <a:bodyPr/>
        <a:lstStyle/>
        <a:p>
          <a:endParaRPr lang="es-CL"/>
        </a:p>
      </dgm:t>
    </dgm:pt>
    <dgm:pt modelId="{2B75321B-24BD-4512-9B4E-7D7C4F6C5DFA}" type="pres">
      <dgm:prSet presAssocID="{23BF16E9-A098-42AF-871B-6E920AA813C0}" presName="hierRoot2" presStyleCnt="0">
        <dgm:presLayoutVars>
          <dgm:hierBranch val="init"/>
        </dgm:presLayoutVars>
      </dgm:prSet>
      <dgm:spPr/>
    </dgm:pt>
    <dgm:pt modelId="{D12EBCDC-EB85-4BF7-811C-CD909B6B03A6}" type="pres">
      <dgm:prSet presAssocID="{23BF16E9-A098-42AF-871B-6E920AA813C0}" presName="rootComposite" presStyleCnt="0"/>
      <dgm:spPr/>
    </dgm:pt>
    <dgm:pt modelId="{78FF3B69-268C-498E-9B25-24D9BBDC2FA0}" type="pres">
      <dgm:prSet presAssocID="{23BF16E9-A098-42AF-871B-6E920AA813C0}" presName="rootText" presStyleLbl="node3" presStyleIdx="1" presStyleCnt="3">
        <dgm:presLayoutVars>
          <dgm:chPref val="3"/>
        </dgm:presLayoutVars>
      </dgm:prSet>
      <dgm:spPr>
        <a:prstGeom prst="roundRect">
          <a:avLst/>
        </a:prstGeom>
      </dgm:spPr>
      <dgm:t>
        <a:bodyPr/>
        <a:lstStyle/>
        <a:p>
          <a:endParaRPr lang="es-CL"/>
        </a:p>
      </dgm:t>
    </dgm:pt>
    <dgm:pt modelId="{3C4D400B-8EF9-4604-B9F3-1D8B21253E5C}" type="pres">
      <dgm:prSet presAssocID="{23BF16E9-A098-42AF-871B-6E920AA813C0}" presName="rootConnector" presStyleLbl="node3" presStyleIdx="1" presStyleCnt="3"/>
      <dgm:spPr/>
      <dgm:t>
        <a:bodyPr/>
        <a:lstStyle/>
        <a:p>
          <a:endParaRPr lang="es-CL"/>
        </a:p>
      </dgm:t>
    </dgm:pt>
    <dgm:pt modelId="{583BB811-D7B7-4AAE-A286-5D76FAEA2FB8}" type="pres">
      <dgm:prSet presAssocID="{23BF16E9-A098-42AF-871B-6E920AA813C0}" presName="hierChild4" presStyleCnt="0"/>
      <dgm:spPr/>
    </dgm:pt>
    <dgm:pt modelId="{467F0A32-79F1-4060-8221-2F7380A1C826}" type="pres">
      <dgm:prSet presAssocID="{23BF16E9-A098-42AF-871B-6E920AA813C0}" presName="hierChild5" presStyleCnt="0"/>
      <dgm:spPr/>
    </dgm:pt>
    <dgm:pt modelId="{F3309C97-B644-45D8-86CD-7BC46649396D}" type="pres">
      <dgm:prSet presAssocID="{F95AA07E-BE5D-4A1F-9F5A-C52E76B41310}" presName="hierChild5" presStyleCnt="0"/>
      <dgm:spPr/>
    </dgm:pt>
    <dgm:pt modelId="{14105729-DE06-46F3-8AFA-D24F8737DEDC}" type="pres">
      <dgm:prSet presAssocID="{B487FC81-DAA2-4E2C-B3D6-6536B415B34D}" presName="Name37" presStyleLbl="parChTrans1D2" presStyleIdx="1" presStyleCnt="4"/>
      <dgm:spPr/>
      <dgm:t>
        <a:bodyPr/>
        <a:lstStyle/>
        <a:p>
          <a:endParaRPr lang="es-CL"/>
        </a:p>
      </dgm:t>
    </dgm:pt>
    <dgm:pt modelId="{8621F42B-975E-4928-8510-56A9B5ED5D0D}" type="pres">
      <dgm:prSet presAssocID="{F0E93347-3263-4D7D-A59A-3A5B514CF30E}" presName="hierRoot2" presStyleCnt="0">
        <dgm:presLayoutVars>
          <dgm:hierBranch/>
        </dgm:presLayoutVars>
      </dgm:prSet>
      <dgm:spPr/>
    </dgm:pt>
    <dgm:pt modelId="{B82593B3-101D-4F2D-A00C-1759FC7D8D1F}" type="pres">
      <dgm:prSet presAssocID="{F0E93347-3263-4D7D-A59A-3A5B514CF30E}" presName="rootComposite" presStyleCnt="0"/>
      <dgm:spPr/>
    </dgm:pt>
    <dgm:pt modelId="{04562BC3-91A1-4B7F-B5AF-B933294DEC7A}" type="pres">
      <dgm:prSet presAssocID="{F0E93347-3263-4D7D-A59A-3A5B514CF30E}" presName="rootText" presStyleLbl="node2" presStyleIdx="1" presStyleCnt="3">
        <dgm:presLayoutVars>
          <dgm:chPref val="3"/>
        </dgm:presLayoutVars>
      </dgm:prSet>
      <dgm:spPr>
        <a:prstGeom prst="roundRect">
          <a:avLst/>
        </a:prstGeom>
      </dgm:spPr>
      <dgm:t>
        <a:bodyPr/>
        <a:lstStyle/>
        <a:p>
          <a:endParaRPr lang="es-CL"/>
        </a:p>
      </dgm:t>
    </dgm:pt>
    <dgm:pt modelId="{DB351632-4AFC-43FF-9F47-5E8F68FBFE20}" type="pres">
      <dgm:prSet presAssocID="{F0E93347-3263-4D7D-A59A-3A5B514CF30E}" presName="rootConnector" presStyleLbl="node2" presStyleIdx="1" presStyleCnt="3"/>
      <dgm:spPr/>
      <dgm:t>
        <a:bodyPr/>
        <a:lstStyle/>
        <a:p>
          <a:endParaRPr lang="es-CL"/>
        </a:p>
      </dgm:t>
    </dgm:pt>
    <dgm:pt modelId="{DD1228C6-1C92-48CA-ACF1-905247C6C415}" type="pres">
      <dgm:prSet presAssocID="{F0E93347-3263-4D7D-A59A-3A5B514CF30E}" presName="hierChild4" presStyleCnt="0"/>
      <dgm:spPr/>
    </dgm:pt>
    <dgm:pt modelId="{5AE0A746-C6E4-403D-9473-9AF59085C1FC}" type="pres">
      <dgm:prSet presAssocID="{95F73A5A-13C2-4045-A7B5-897E247A549B}" presName="Name35" presStyleLbl="parChTrans1D3" presStyleIdx="2" presStyleCnt="3"/>
      <dgm:spPr/>
      <dgm:t>
        <a:bodyPr/>
        <a:lstStyle/>
        <a:p>
          <a:endParaRPr lang="es-CL"/>
        </a:p>
      </dgm:t>
    </dgm:pt>
    <dgm:pt modelId="{AC3F5933-7A72-48A2-A8E2-F3750FF5586F}" type="pres">
      <dgm:prSet presAssocID="{6C4D3661-B66F-40C8-8135-D3013AFCBE28}" presName="hierRoot2" presStyleCnt="0">
        <dgm:presLayoutVars>
          <dgm:hierBranch val="init"/>
        </dgm:presLayoutVars>
      </dgm:prSet>
      <dgm:spPr/>
    </dgm:pt>
    <dgm:pt modelId="{0C3BF472-48F9-4DDB-A889-A33869879A24}" type="pres">
      <dgm:prSet presAssocID="{6C4D3661-B66F-40C8-8135-D3013AFCBE28}" presName="rootComposite" presStyleCnt="0"/>
      <dgm:spPr/>
    </dgm:pt>
    <dgm:pt modelId="{78E88ED0-1806-40D4-9B5E-8D049DD0F875}" type="pres">
      <dgm:prSet presAssocID="{6C4D3661-B66F-40C8-8135-D3013AFCBE28}" presName="rootText" presStyleLbl="node3" presStyleIdx="2" presStyleCnt="3">
        <dgm:presLayoutVars>
          <dgm:chPref val="3"/>
        </dgm:presLayoutVars>
      </dgm:prSet>
      <dgm:spPr>
        <a:prstGeom prst="roundRect">
          <a:avLst/>
        </a:prstGeom>
      </dgm:spPr>
      <dgm:t>
        <a:bodyPr/>
        <a:lstStyle/>
        <a:p>
          <a:endParaRPr lang="es-CL"/>
        </a:p>
      </dgm:t>
    </dgm:pt>
    <dgm:pt modelId="{1B4299B8-F985-42C7-8F72-A7C564711D17}" type="pres">
      <dgm:prSet presAssocID="{6C4D3661-B66F-40C8-8135-D3013AFCBE28}" presName="rootConnector" presStyleLbl="node3" presStyleIdx="2" presStyleCnt="3"/>
      <dgm:spPr/>
      <dgm:t>
        <a:bodyPr/>
        <a:lstStyle/>
        <a:p>
          <a:endParaRPr lang="es-CL"/>
        </a:p>
      </dgm:t>
    </dgm:pt>
    <dgm:pt modelId="{37E10F1E-B5A6-4387-8CE0-E4181197B999}" type="pres">
      <dgm:prSet presAssocID="{6C4D3661-B66F-40C8-8135-D3013AFCBE28}" presName="hierChild4" presStyleCnt="0"/>
      <dgm:spPr/>
    </dgm:pt>
    <dgm:pt modelId="{8952837D-392E-4E3E-9887-17B787F8AA74}" type="pres">
      <dgm:prSet presAssocID="{6C4D3661-B66F-40C8-8135-D3013AFCBE28}" presName="hierChild5" presStyleCnt="0"/>
      <dgm:spPr/>
    </dgm:pt>
    <dgm:pt modelId="{33CCDDEB-983D-45E6-BC7A-FFB7DFCCC098}" type="pres">
      <dgm:prSet presAssocID="{F0E93347-3263-4D7D-A59A-3A5B514CF30E}" presName="hierChild5" presStyleCnt="0"/>
      <dgm:spPr/>
    </dgm:pt>
    <dgm:pt modelId="{2633202E-5BF3-4BEB-A4DB-B679F8AC1CF2}" type="pres">
      <dgm:prSet presAssocID="{E3EC1269-4448-479B-AACD-B7B1D5E3B337}" presName="Name37" presStyleLbl="parChTrans1D2" presStyleIdx="2" presStyleCnt="4"/>
      <dgm:spPr/>
      <dgm:t>
        <a:bodyPr/>
        <a:lstStyle/>
        <a:p>
          <a:endParaRPr lang="es-CL"/>
        </a:p>
      </dgm:t>
    </dgm:pt>
    <dgm:pt modelId="{0FC4EE65-0D91-4E65-8B37-9A8580DBC2CC}" type="pres">
      <dgm:prSet presAssocID="{BB7D5365-F4BB-4629-831D-A23D22AC71C9}" presName="hierRoot2" presStyleCnt="0">
        <dgm:presLayoutVars>
          <dgm:hierBranch val="init"/>
        </dgm:presLayoutVars>
      </dgm:prSet>
      <dgm:spPr/>
    </dgm:pt>
    <dgm:pt modelId="{11953CBB-7FE4-4CB3-9875-EF4983D00D71}" type="pres">
      <dgm:prSet presAssocID="{BB7D5365-F4BB-4629-831D-A23D22AC71C9}" presName="rootComposite" presStyleCnt="0"/>
      <dgm:spPr/>
    </dgm:pt>
    <dgm:pt modelId="{2D87F056-2B6A-4007-BA1E-B0AAAC22AC96}" type="pres">
      <dgm:prSet presAssocID="{BB7D5365-F4BB-4629-831D-A23D22AC71C9}" presName="rootText" presStyleLbl="node2" presStyleIdx="2" presStyleCnt="3" custLinFactNeighborX="-1533" custLinFactNeighborY="-450">
        <dgm:presLayoutVars>
          <dgm:chPref val="3"/>
        </dgm:presLayoutVars>
      </dgm:prSet>
      <dgm:spPr>
        <a:prstGeom prst="roundRect">
          <a:avLst/>
        </a:prstGeom>
      </dgm:spPr>
      <dgm:t>
        <a:bodyPr/>
        <a:lstStyle/>
        <a:p>
          <a:endParaRPr lang="es-CL"/>
        </a:p>
      </dgm:t>
    </dgm:pt>
    <dgm:pt modelId="{8CB7DF6A-EFD9-43B4-9EA5-6599081C6037}" type="pres">
      <dgm:prSet presAssocID="{BB7D5365-F4BB-4629-831D-A23D22AC71C9}" presName="rootConnector" presStyleLbl="node2" presStyleIdx="2" presStyleCnt="3"/>
      <dgm:spPr/>
      <dgm:t>
        <a:bodyPr/>
        <a:lstStyle/>
        <a:p>
          <a:endParaRPr lang="es-CL"/>
        </a:p>
      </dgm:t>
    </dgm:pt>
    <dgm:pt modelId="{F56C641B-0D3A-43CF-9FD5-A7EF04DCAD63}" type="pres">
      <dgm:prSet presAssocID="{BB7D5365-F4BB-4629-831D-A23D22AC71C9}" presName="hierChild4" presStyleCnt="0"/>
      <dgm:spPr/>
    </dgm:pt>
    <dgm:pt modelId="{84BF9086-808D-4218-BF1B-0347819B9967}" type="pres">
      <dgm:prSet presAssocID="{BB7D5365-F4BB-4629-831D-A23D22AC71C9}" presName="hierChild5" presStyleCnt="0"/>
      <dgm:spPr/>
    </dgm:pt>
    <dgm:pt modelId="{9A593D0C-9E1F-47CA-B52D-2298AD44089F}" type="pres">
      <dgm:prSet presAssocID="{FD6E46C1-1F8F-47B3-9AFA-3909B385E84D}" presName="hierChild3" presStyleCnt="0"/>
      <dgm:spPr/>
    </dgm:pt>
    <dgm:pt modelId="{5F1A7F53-FCCE-441F-89C0-089C5F8C6E9A}" type="pres">
      <dgm:prSet presAssocID="{AFA6FE99-0002-4D47-A30C-4A1466519E25}" presName="Name111" presStyleLbl="parChTrans1D2" presStyleIdx="3" presStyleCnt="4"/>
      <dgm:spPr/>
      <dgm:t>
        <a:bodyPr/>
        <a:lstStyle/>
        <a:p>
          <a:endParaRPr lang="es-CL"/>
        </a:p>
      </dgm:t>
    </dgm:pt>
    <dgm:pt modelId="{233D9B99-B191-4A2C-B7DC-DEC058EFFAC1}" type="pres">
      <dgm:prSet presAssocID="{8777D961-ED81-4A9F-B10A-7FBC988E49B7}" presName="hierRoot3" presStyleCnt="0">
        <dgm:presLayoutVars>
          <dgm:hierBranch val="init"/>
        </dgm:presLayoutVars>
      </dgm:prSet>
      <dgm:spPr/>
    </dgm:pt>
    <dgm:pt modelId="{2F2F1048-CCFD-4491-8387-7D097EE0061B}" type="pres">
      <dgm:prSet presAssocID="{8777D961-ED81-4A9F-B10A-7FBC988E49B7}" presName="rootComposite3" presStyleCnt="0"/>
      <dgm:spPr/>
    </dgm:pt>
    <dgm:pt modelId="{73E13FD0-A9AB-46DC-8422-D698E8365C20}" type="pres">
      <dgm:prSet presAssocID="{8777D961-ED81-4A9F-B10A-7FBC988E49B7}" presName="rootText3" presStyleLbl="asst1" presStyleIdx="0" presStyleCnt="1" custScaleX="102324">
        <dgm:presLayoutVars>
          <dgm:chPref val="3"/>
        </dgm:presLayoutVars>
      </dgm:prSet>
      <dgm:spPr>
        <a:prstGeom prst="roundRect">
          <a:avLst/>
        </a:prstGeom>
      </dgm:spPr>
      <dgm:t>
        <a:bodyPr/>
        <a:lstStyle/>
        <a:p>
          <a:endParaRPr lang="es-CL"/>
        </a:p>
      </dgm:t>
    </dgm:pt>
    <dgm:pt modelId="{FECD28E7-27A1-4E6A-8B99-2937C25FABBD}" type="pres">
      <dgm:prSet presAssocID="{8777D961-ED81-4A9F-B10A-7FBC988E49B7}" presName="rootConnector3" presStyleLbl="asst1" presStyleIdx="0" presStyleCnt="1"/>
      <dgm:spPr/>
      <dgm:t>
        <a:bodyPr/>
        <a:lstStyle/>
        <a:p>
          <a:endParaRPr lang="es-CL"/>
        </a:p>
      </dgm:t>
    </dgm:pt>
    <dgm:pt modelId="{257413BF-1389-4038-B77B-CC9F9BFB1D21}" type="pres">
      <dgm:prSet presAssocID="{8777D961-ED81-4A9F-B10A-7FBC988E49B7}" presName="hierChild6" presStyleCnt="0"/>
      <dgm:spPr/>
    </dgm:pt>
    <dgm:pt modelId="{1847FA2A-2C87-4CA1-BFE3-AC394187582E}" type="pres">
      <dgm:prSet presAssocID="{8777D961-ED81-4A9F-B10A-7FBC988E49B7}" presName="hierChild7" presStyleCnt="0"/>
      <dgm:spPr/>
    </dgm:pt>
  </dgm:ptLst>
  <dgm:cxnLst>
    <dgm:cxn modelId="{780D1FD2-AC54-40DD-A3BF-AEE778299EE8}" type="presOf" srcId="{B487FC81-DAA2-4E2C-B3D6-6536B415B34D}" destId="{14105729-DE06-46F3-8AFA-D24F8737DEDC}" srcOrd="0" destOrd="0" presId="urn:microsoft.com/office/officeart/2005/8/layout/orgChart1"/>
    <dgm:cxn modelId="{86397AAD-5B05-4D72-836C-2890EF117D42}" srcId="{FD6E46C1-1F8F-47B3-9AFA-3909B385E84D}" destId="{BB7D5365-F4BB-4629-831D-A23D22AC71C9}" srcOrd="3" destOrd="0" parTransId="{E3EC1269-4448-479B-AACD-B7B1D5E3B337}" sibTransId="{CB11E093-6BEB-4B60-A276-AA077D67A225}"/>
    <dgm:cxn modelId="{0AAC264A-3BD8-43CE-B3C2-38CA9D9F7E52}" srcId="{FD6E46C1-1F8F-47B3-9AFA-3909B385E84D}" destId="{F95AA07E-BE5D-4A1F-9F5A-C52E76B41310}" srcOrd="1" destOrd="0" parTransId="{E511F6FF-6BBF-47E1-B638-01195AEB3B8E}" sibTransId="{22FF0D1C-BA6B-4CBF-8258-8954443FFCE0}"/>
    <dgm:cxn modelId="{E52F1A8E-DAF4-4359-88A0-8C411A943AF6}" type="presOf" srcId="{F0E93347-3263-4D7D-A59A-3A5B514CF30E}" destId="{DB351632-4AFC-43FF-9F47-5E8F68FBFE20}" srcOrd="1" destOrd="0" presId="urn:microsoft.com/office/officeart/2005/8/layout/orgChart1"/>
    <dgm:cxn modelId="{52A52227-2B3B-4A85-A5F6-DC27231953BC}" srcId="{FD6E46C1-1F8F-47B3-9AFA-3909B385E84D}" destId="{F0E93347-3263-4D7D-A59A-3A5B514CF30E}" srcOrd="2" destOrd="0" parTransId="{B487FC81-DAA2-4E2C-B3D6-6536B415B34D}" sibTransId="{999CBBBD-E129-4EFB-8B62-3D81EDDC517B}"/>
    <dgm:cxn modelId="{FB7563FD-BECB-4B82-86EB-F5B9CD934E50}" type="presOf" srcId="{44FD3DEC-9A41-48DF-A73C-3437894E3A76}" destId="{D0C8D079-9437-4BC7-9646-3AF35B76832F}" srcOrd="0" destOrd="0" presId="urn:microsoft.com/office/officeart/2005/8/layout/orgChart1"/>
    <dgm:cxn modelId="{4124D3EA-8B59-4013-BA54-CB5ECDB9B3C1}" type="presOf" srcId="{F95AA07E-BE5D-4A1F-9F5A-C52E76B41310}" destId="{9F5BF0F6-559D-4DF9-9F0F-E2BB2FFA3712}" srcOrd="0" destOrd="0" presId="urn:microsoft.com/office/officeart/2005/8/layout/orgChart1"/>
    <dgm:cxn modelId="{54F171F2-3662-4562-ACB0-248C82583C71}" type="presOf" srcId="{FD6E46C1-1F8F-47B3-9AFA-3909B385E84D}" destId="{1CD3901E-CD82-416B-962F-E14F49C0A843}" srcOrd="1" destOrd="0" presId="urn:microsoft.com/office/officeart/2005/8/layout/orgChart1"/>
    <dgm:cxn modelId="{9A112E7B-711C-4B29-A7D1-D4CE0EECB505}" type="presOf" srcId="{5C6B9D02-88E9-4F66-A30B-0BD2B98CA512}" destId="{0342A951-3AC4-468F-A881-4E35841BA125}" srcOrd="1" destOrd="0" presId="urn:microsoft.com/office/officeart/2005/8/layout/orgChart1"/>
    <dgm:cxn modelId="{BF00076E-1B52-421D-9A08-4EDA9816D12F}" srcId="{A3490D84-131C-4C83-A0CD-EEE9A7D9BBAF}" destId="{5C6B9D02-88E9-4F66-A30B-0BD2B98CA512}" srcOrd="1" destOrd="0" parTransId="{80902D06-1351-4733-82F9-04A3D0C1D5DB}" sibTransId="{48F99026-610B-4058-9DC3-778185011D72}"/>
    <dgm:cxn modelId="{94A6B8C1-CAC6-49E1-82D2-BC3B0AB2716D}" type="presOf" srcId="{BB7D5365-F4BB-4629-831D-A23D22AC71C9}" destId="{2D87F056-2B6A-4007-BA1E-B0AAAC22AC96}" srcOrd="0" destOrd="0" presId="urn:microsoft.com/office/officeart/2005/8/layout/orgChart1"/>
    <dgm:cxn modelId="{192B5906-71EC-4D17-960D-23D457C15F5F}" type="presOf" srcId="{F0E93347-3263-4D7D-A59A-3A5B514CF30E}" destId="{04562BC3-91A1-4B7F-B5AF-B933294DEC7A}" srcOrd="0" destOrd="0" presId="urn:microsoft.com/office/officeart/2005/8/layout/orgChart1"/>
    <dgm:cxn modelId="{992B0BC7-D7F8-4945-897C-BEFCCCCC7522}" srcId="{44FD3DEC-9A41-48DF-A73C-3437894E3A76}" destId="{FD6E46C1-1F8F-47B3-9AFA-3909B385E84D}" srcOrd="0" destOrd="0" parTransId="{52613427-50C1-4910-B640-E6DF9B353609}" sibTransId="{06753470-9138-4755-A8D7-06B7C208617A}"/>
    <dgm:cxn modelId="{93883CD4-6B0B-4CE7-B835-F7C9D30B1A8E}" type="presOf" srcId="{E18368C7-C73C-4CEC-8732-F3F630364483}" destId="{FF94CAC4-12ED-46B5-AC74-350CB50EE614}" srcOrd="0" destOrd="0" presId="urn:microsoft.com/office/officeart/2005/8/layout/orgChart1"/>
    <dgm:cxn modelId="{DABEE834-7227-4989-8791-08766EA4498C}" srcId="{F95AA07E-BE5D-4A1F-9F5A-C52E76B41310}" destId="{A3490D84-131C-4C83-A0CD-EEE9A7D9BBAF}" srcOrd="0" destOrd="0" parTransId="{46E672E8-4802-4C8D-BBBE-B6CCA9EBA7A9}" sibTransId="{44946C13-4E10-4A36-A704-F4DCB9838068}"/>
    <dgm:cxn modelId="{0420DBA6-DEDA-4B0D-B12A-44C900EE8641}" type="presOf" srcId="{F95AA07E-BE5D-4A1F-9F5A-C52E76B41310}" destId="{A75F893E-354A-4DC0-9C43-D29A76AB7AFA}" srcOrd="1" destOrd="0" presId="urn:microsoft.com/office/officeart/2005/8/layout/orgChart1"/>
    <dgm:cxn modelId="{D7A4A418-8406-4814-8AF7-B5485CFB4DC1}" type="presOf" srcId="{23BF16E9-A098-42AF-871B-6E920AA813C0}" destId="{3C4D400B-8EF9-4604-B9F3-1D8B21253E5C}" srcOrd="1" destOrd="0" presId="urn:microsoft.com/office/officeart/2005/8/layout/orgChart1"/>
    <dgm:cxn modelId="{0B0D0415-7573-4E68-9FD4-548052FE6DDF}" srcId="{F95AA07E-BE5D-4A1F-9F5A-C52E76B41310}" destId="{23BF16E9-A098-42AF-871B-6E920AA813C0}" srcOrd="1" destOrd="0" parTransId="{F1D3D240-6532-4452-AB56-A2A8284B3280}" sibTransId="{6C6235CC-14D9-4F34-945D-721859A5CFCC}"/>
    <dgm:cxn modelId="{E93592AB-D85E-40B0-A40B-E3B99C04CE0C}" type="presOf" srcId="{6C4D3661-B66F-40C8-8135-D3013AFCBE28}" destId="{78E88ED0-1806-40D4-9B5E-8D049DD0F875}" srcOrd="0" destOrd="0" presId="urn:microsoft.com/office/officeart/2005/8/layout/orgChart1"/>
    <dgm:cxn modelId="{5EDAC4E1-D31B-44AF-933C-5A0058548594}" type="presOf" srcId="{AFA6FE99-0002-4D47-A30C-4A1466519E25}" destId="{5F1A7F53-FCCE-441F-89C0-089C5F8C6E9A}" srcOrd="0" destOrd="0" presId="urn:microsoft.com/office/officeart/2005/8/layout/orgChart1"/>
    <dgm:cxn modelId="{968E222D-38A2-481D-A56D-6B5F1AC35D0C}" type="presOf" srcId="{E511F6FF-6BBF-47E1-B638-01195AEB3B8E}" destId="{13E33EA4-FEB6-4556-AFB6-CAFDDEB9837F}" srcOrd="0" destOrd="0" presId="urn:microsoft.com/office/officeart/2005/8/layout/orgChart1"/>
    <dgm:cxn modelId="{57F1B2DE-7338-4714-B155-43F89716725C}" srcId="{F0E93347-3263-4D7D-A59A-3A5B514CF30E}" destId="{6C4D3661-B66F-40C8-8135-D3013AFCBE28}" srcOrd="0" destOrd="0" parTransId="{95F73A5A-13C2-4045-A7B5-897E247A549B}" sibTransId="{FA48641B-B6B2-4FF8-8FD4-A09724D070E1}"/>
    <dgm:cxn modelId="{CFB3C35C-9208-4990-8F0D-982E632DB441}" type="presOf" srcId="{F1D3D240-6532-4452-AB56-A2A8284B3280}" destId="{F92405FD-E60E-4815-9C1E-9C6747A32591}" srcOrd="0" destOrd="0" presId="urn:microsoft.com/office/officeart/2005/8/layout/orgChart1"/>
    <dgm:cxn modelId="{C8F9137B-8CE5-4ED6-AD26-06C2A171C697}" type="presOf" srcId="{80902D06-1351-4733-82F9-04A3D0C1D5DB}" destId="{557D6DEC-26FF-4FA3-B083-61F15D7E5677}" srcOrd="0" destOrd="0" presId="urn:microsoft.com/office/officeart/2005/8/layout/orgChart1"/>
    <dgm:cxn modelId="{3AF3E5CE-38C8-4E71-9B69-BD778B7CF067}" type="presOf" srcId="{E3EC1269-4448-479B-AACD-B7B1D5E3B337}" destId="{2633202E-5BF3-4BEB-A4DB-B679F8AC1CF2}" srcOrd="0" destOrd="0" presId="urn:microsoft.com/office/officeart/2005/8/layout/orgChart1"/>
    <dgm:cxn modelId="{9434E864-8C5A-4C58-B969-11FA6C00055F}" type="presOf" srcId="{23BF16E9-A098-42AF-871B-6E920AA813C0}" destId="{78FF3B69-268C-498E-9B25-24D9BBDC2FA0}" srcOrd="0" destOrd="0" presId="urn:microsoft.com/office/officeart/2005/8/layout/orgChart1"/>
    <dgm:cxn modelId="{DCE8C549-01E2-4100-8C31-FE29F806B231}" type="presOf" srcId="{FD6E46C1-1F8F-47B3-9AFA-3909B385E84D}" destId="{AEC0FBC9-E080-45DF-9882-0C0006497E44}" srcOrd="0" destOrd="0" presId="urn:microsoft.com/office/officeart/2005/8/layout/orgChart1"/>
    <dgm:cxn modelId="{5E5D5BC4-9C5D-47A4-A46C-06B3EB05C25E}" type="presOf" srcId="{5C6B9D02-88E9-4F66-A30B-0BD2B98CA512}" destId="{C3974DA7-628A-426B-8B64-B2003EB3B18B}" srcOrd="0" destOrd="0" presId="urn:microsoft.com/office/officeart/2005/8/layout/orgChart1"/>
    <dgm:cxn modelId="{0B4A9600-2463-4708-91F9-49271911F062}" type="presOf" srcId="{8777D961-ED81-4A9F-B10A-7FBC988E49B7}" destId="{FECD28E7-27A1-4E6A-8B99-2937C25FABBD}" srcOrd="1" destOrd="0" presId="urn:microsoft.com/office/officeart/2005/8/layout/orgChart1"/>
    <dgm:cxn modelId="{F314CE17-A39A-4647-8D2F-0EFD36CD0049}" type="presOf" srcId="{A3490D84-131C-4C83-A0CD-EEE9A7D9BBAF}" destId="{FE1C8975-6A93-4146-B3C5-C13EC6C5A8B9}" srcOrd="1" destOrd="0" presId="urn:microsoft.com/office/officeart/2005/8/layout/orgChart1"/>
    <dgm:cxn modelId="{D87186EF-2D65-4233-ADCE-5A432EFAB081}" type="presOf" srcId="{F76EA329-4FB7-4A12-B235-4E92AECDC676}" destId="{72ACACF7-BD3B-441F-AAF1-28042EA9D69F}" srcOrd="0" destOrd="0" presId="urn:microsoft.com/office/officeart/2005/8/layout/orgChart1"/>
    <dgm:cxn modelId="{51ABDA1C-53AF-43CD-9D1B-8B39D741A7C8}" type="presOf" srcId="{8777D961-ED81-4A9F-B10A-7FBC988E49B7}" destId="{73E13FD0-A9AB-46DC-8422-D698E8365C20}" srcOrd="0" destOrd="0" presId="urn:microsoft.com/office/officeart/2005/8/layout/orgChart1"/>
    <dgm:cxn modelId="{F0EB3919-AAB1-45AB-BEE4-404C24005614}" type="presOf" srcId="{6C4D3661-B66F-40C8-8135-D3013AFCBE28}" destId="{1B4299B8-F985-42C7-8F72-A7C564711D17}" srcOrd="1" destOrd="0" presId="urn:microsoft.com/office/officeart/2005/8/layout/orgChart1"/>
    <dgm:cxn modelId="{F546D889-13AA-4CD2-ABF5-C08AA1AA3CCE}" type="presOf" srcId="{A3490D84-131C-4C83-A0CD-EEE9A7D9BBAF}" destId="{C9C7EB12-F8FD-402C-A465-DFE091902B1A}" srcOrd="0" destOrd="0" presId="urn:microsoft.com/office/officeart/2005/8/layout/orgChart1"/>
    <dgm:cxn modelId="{B9B7743F-3B15-4342-93D8-60DEC76C1FE7}" srcId="{FD6E46C1-1F8F-47B3-9AFA-3909B385E84D}" destId="{8777D961-ED81-4A9F-B10A-7FBC988E49B7}" srcOrd="0" destOrd="0" parTransId="{AFA6FE99-0002-4D47-A30C-4A1466519E25}" sibTransId="{B265C851-E668-4274-9FE1-0B0934936AAF}"/>
    <dgm:cxn modelId="{E18888E4-7CA4-4690-9945-4BE40775E4D8}" type="presOf" srcId="{95F73A5A-13C2-4045-A7B5-897E247A549B}" destId="{5AE0A746-C6E4-403D-9473-9AF59085C1FC}" srcOrd="0" destOrd="0" presId="urn:microsoft.com/office/officeart/2005/8/layout/orgChart1"/>
    <dgm:cxn modelId="{DF4DDEC1-E642-40A2-97F4-7A6229D34729}" type="presOf" srcId="{E18368C7-C73C-4CEC-8732-F3F630364483}" destId="{1B741273-8941-4A68-AC9A-BEF358185331}" srcOrd="1" destOrd="0" presId="urn:microsoft.com/office/officeart/2005/8/layout/orgChart1"/>
    <dgm:cxn modelId="{FD0C4871-9250-4131-9EAB-358CC4ACDA7E}" type="presOf" srcId="{46E672E8-4802-4C8D-BBBE-B6CCA9EBA7A9}" destId="{17B8F6D4-D47C-4189-B954-A90E4B0ACDE0}" srcOrd="0" destOrd="0" presId="urn:microsoft.com/office/officeart/2005/8/layout/orgChart1"/>
    <dgm:cxn modelId="{D8B42D73-1836-4D6C-AAE1-A2EE0FD23F82}" type="presOf" srcId="{BB7D5365-F4BB-4629-831D-A23D22AC71C9}" destId="{8CB7DF6A-EFD9-43B4-9EA5-6599081C6037}" srcOrd="1" destOrd="0" presId="urn:microsoft.com/office/officeart/2005/8/layout/orgChart1"/>
    <dgm:cxn modelId="{82F5D441-EE49-407A-90BB-D57706E3899F}" srcId="{A3490D84-131C-4C83-A0CD-EEE9A7D9BBAF}" destId="{E18368C7-C73C-4CEC-8732-F3F630364483}" srcOrd="0" destOrd="0" parTransId="{F76EA329-4FB7-4A12-B235-4E92AECDC676}" sibTransId="{AED9A60F-3E7A-4CFF-AA9D-D0F4C921B38B}"/>
    <dgm:cxn modelId="{A97095C8-F03B-4AA1-BAFD-74A2DC470D26}" type="presParOf" srcId="{D0C8D079-9437-4BC7-9646-3AF35B76832F}" destId="{45478354-DD10-4B5D-A14A-79809ED01E0E}" srcOrd="0" destOrd="0" presId="urn:microsoft.com/office/officeart/2005/8/layout/orgChart1"/>
    <dgm:cxn modelId="{BDBBECBA-958D-488C-9127-E3100518D166}" type="presParOf" srcId="{45478354-DD10-4B5D-A14A-79809ED01E0E}" destId="{E6D286C4-EDDF-48DF-B3E9-F9F58926E991}" srcOrd="0" destOrd="0" presId="urn:microsoft.com/office/officeart/2005/8/layout/orgChart1"/>
    <dgm:cxn modelId="{9FFBB0FD-6E97-4115-8A04-0E03341658F1}" type="presParOf" srcId="{E6D286C4-EDDF-48DF-B3E9-F9F58926E991}" destId="{AEC0FBC9-E080-45DF-9882-0C0006497E44}" srcOrd="0" destOrd="0" presId="urn:microsoft.com/office/officeart/2005/8/layout/orgChart1"/>
    <dgm:cxn modelId="{6EAF858A-53C7-4F85-AF4C-30AC3898FF30}" type="presParOf" srcId="{E6D286C4-EDDF-48DF-B3E9-F9F58926E991}" destId="{1CD3901E-CD82-416B-962F-E14F49C0A843}" srcOrd="1" destOrd="0" presId="urn:microsoft.com/office/officeart/2005/8/layout/orgChart1"/>
    <dgm:cxn modelId="{CA586220-FE5A-43AF-A79F-15CF011A0E58}" type="presParOf" srcId="{45478354-DD10-4B5D-A14A-79809ED01E0E}" destId="{B98A4E2B-E122-4EEF-82D8-BCE3F2D0D671}" srcOrd="1" destOrd="0" presId="urn:microsoft.com/office/officeart/2005/8/layout/orgChart1"/>
    <dgm:cxn modelId="{7D976223-A587-492D-84F1-AFD54322F2CA}" type="presParOf" srcId="{B98A4E2B-E122-4EEF-82D8-BCE3F2D0D671}" destId="{13E33EA4-FEB6-4556-AFB6-CAFDDEB9837F}" srcOrd="0" destOrd="0" presId="urn:microsoft.com/office/officeart/2005/8/layout/orgChart1"/>
    <dgm:cxn modelId="{AB42BDAB-DC52-438C-A88B-727AF2B35CF0}" type="presParOf" srcId="{B98A4E2B-E122-4EEF-82D8-BCE3F2D0D671}" destId="{6BB0DDB5-3569-402E-8BD3-FA5AF3C30008}" srcOrd="1" destOrd="0" presId="urn:microsoft.com/office/officeart/2005/8/layout/orgChart1"/>
    <dgm:cxn modelId="{25D24686-2BE0-4439-9B03-A68997DA425A}" type="presParOf" srcId="{6BB0DDB5-3569-402E-8BD3-FA5AF3C30008}" destId="{34AC369F-6CC5-437E-8BED-3F7DAED13D59}" srcOrd="0" destOrd="0" presId="urn:microsoft.com/office/officeart/2005/8/layout/orgChart1"/>
    <dgm:cxn modelId="{26F2F494-6F3A-442A-A1E5-A440B753FB0E}" type="presParOf" srcId="{34AC369F-6CC5-437E-8BED-3F7DAED13D59}" destId="{9F5BF0F6-559D-4DF9-9F0F-E2BB2FFA3712}" srcOrd="0" destOrd="0" presId="urn:microsoft.com/office/officeart/2005/8/layout/orgChart1"/>
    <dgm:cxn modelId="{E81B523C-6F3F-48BD-B1FE-510FB03C2BBB}" type="presParOf" srcId="{34AC369F-6CC5-437E-8BED-3F7DAED13D59}" destId="{A75F893E-354A-4DC0-9C43-D29A76AB7AFA}" srcOrd="1" destOrd="0" presId="urn:microsoft.com/office/officeart/2005/8/layout/orgChart1"/>
    <dgm:cxn modelId="{E4A19E72-1E14-4B6F-A5AA-CD0CF45B6EF8}" type="presParOf" srcId="{6BB0DDB5-3569-402E-8BD3-FA5AF3C30008}" destId="{92FADB95-E962-42F9-9FCB-839E68C65333}" srcOrd="1" destOrd="0" presId="urn:microsoft.com/office/officeart/2005/8/layout/orgChart1"/>
    <dgm:cxn modelId="{96092B40-7ACF-4CF8-B5C7-87F850E09432}" type="presParOf" srcId="{92FADB95-E962-42F9-9FCB-839E68C65333}" destId="{17B8F6D4-D47C-4189-B954-A90E4B0ACDE0}" srcOrd="0" destOrd="0" presId="urn:microsoft.com/office/officeart/2005/8/layout/orgChart1"/>
    <dgm:cxn modelId="{FC72A583-2C46-459B-A02E-A03F102E84FE}" type="presParOf" srcId="{92FADB95-E962-42F9-9FCB-839E68C65333}" destId="{C3A670D0-3929-4848-B31C-7F3E060A9DD4}" srcOrd="1" destOrd="0" presId="urn:microsoft.com/office/officeart/2005/8/layout/orgChart1"/>
    <dgm:cxn modelId="{6E324A45-8447-4880-878E-E1A6D0995F5C}" type="presParOf" srcId="{C3A670D0-3929-4848-B31C-7F3E060A9DD4}" destId="{E073E994-DDB9-4701-8D07-FDC82933517C}" srcOrd="0" destOrd="0" presId="urn:microsoft.com/office/officeart/2005/8/layout/orgChart1"/>
    <dgm:cxn modelId="{4AA9EB2E-8508-4061-A4D5-76478B2502E1}" type="presParOf" srcId="{E073E994-DDB9-4701-8D07-FDC82933517C}" destId="{C9C7EB12-F8FD-402C-A465-DFE091902B1A}" srcOrd="0" destOrd="0" presId="urn:microsoft.com/office/officeart/2005/8/layout/orgChart1"/>
    <dgm:cxn modelId="{FF4F7C9C-62E3-4B26-8179-0A65C2EB09C7}" type="presParOf" srcId="{E073E994-DDB9-4701-8D07-FDC82933517C}" destId="{FE1C8975-6A93-4146-B3C5-C13EC6C5A8B9}" srcOrd="1" destOrd="0" presId="urn:microsoft.com/office/officeart/2005/8/layout/orgChart1"/>
    <dgm:cxn modelId="{C4ADB009-C5F5-48A7-AFF9-02AACF9FB268}" type="presParOf" srcId="{C3A670D0-3929-4848-B31C-7F3E060A9DD4}" destId="{472760A3-C4A5-47E4-9C86-ED8E5814A54D}" srcOrd="1" destOrd="0" presId="urn:microsoft.com/office/officeart/2005/8/layout/orgChart1"/>
    <dgm:cxn modelId="{D04765C9-C7C2-4DCF-81C7-C7DFF703F6BE}" type="presParOf" srcId="{472760A3-C4A5-47E4-9C86-ED8E5814A54D}" destId="{72ACACF7-BD3B-441F-AAF1-28042EA9D69F}" srcOrd="0" destOrd="0" presId="urn:microsoft.com/office/officeart/2005/8/layout/orgChart1"/>
    <dgm:cxn modelId="{C96938AB-83ED-45F5-8656-FCE7A650ED6A}" type="presParOf" srcId="{472760A3-C4A5-47E4-9C86-ED8E5814A54D}" destId="{897D0806-4E1A-4A5D-ACF5-833F9E1E9F95}" srcOrd="1" destOrd="0" presId="urn:microsoft.com/office/officeart/2005/8/layout/orgChart1"/>
    <dgm:cxn modelId="{CF75580E-FDD9-4854-908D-449B158529CC}" type="presParOf" srcId="{897D0806-4E1A-4A5D-ACF5-833F9E1E9F95}" destId="{9E407938-7670-438A-BB2A-1B4C5362D096}" srcOrd="0" destOrd="0" presId="urn:microsoft.com/office/officeart/2005/8/layout/orgChart1"/>
    <dgm:cxn modelId="{11308DCF-E7F3-4817-ABBD-1063F6C1922B}" type="presParOf" srcId="{9E407938-7670-438A-BB2A-1B4C5362D096}" destId="{FF94CAC4-12ED-46B5-AC74-350CB50EE614}" srcOrd="0" destOrd="0" presId="urn:microsoft.com/office/officeart/2005/8/layout/orgChart1"/>
    <dgm:cxn modelId="{24451EE1-7F2E-4571-BC92-62DF57668E97}" type="presParOf" srcId="{9E407938-7670-438A-BB2A-1B4C5362D096}" destId="{1B741273-8941-4A68-AC9A-BEF358185331}" srcOrd="1" destOrd="0" presId="urn:microsoft.com/office/officeart/2005/8/layout/orgChart1"/>
    <dgm:cxn modelId="{ADDA92A9-8F84-4235-AD8C-358055F836E1}" type="presParOf" srcId="{897D0806-4E1A-4A5D-ACF5-833F9E1E9F95}" destId="{3447CC16-AC27-46D3-8F54-E79BD1ECE054}" srcOrd="1" destOrd="0" presId="urn:microsoft.com/office/officeart/2005/8/layout/orgChart1"/>
    <dgm:cxn modelId="{6DB09589-BA95-4B9C-970B-2C70A769A2AF}" type="presParOf" srcId="{897D0806-4E1A-4A5D-ACF5-833F9E1E9F95}" destId="{A10B8960-8B18-4037-9F7E-51478C4C2A85}" srcOrd="2" destOrd="0" presId="urn:microsoft.com/office/officeart/2005/8/layout/orgChart1"/>
    <dgm:cxn modelId="{56104EDF-3239-43DB-B449-2EE085B50885}" type="presParOf" srcId="{472760A3-C4A5-47E4-9C86-ED8E5814A54D}" destId="{557D6DEC-26FF-4FA3-B083-61F15D7E5677}" srcOrd="2" destOrd="0" presId="urn:microsoft.com/office/officeart/2005/8/layout/orgChart1"/>
    <dgm:cxn modelId="{216A2B9E-6FA4-49FA-AA78-3A9B6063DA83}" type="presParOf" srcId="{472760A3-C4A5-47E4-9C86-ED8E5814A54D}" destId="{D5D77F94-54E3-46BE-BD46-FAA9A7A2B931}" srcOrd="3" destOrd="0" presId="urn:microsoft.com/office/officeart/2005/8/layout/orgChart1"/>
    <dgm:cxn modelId="{98EB2FD7-87B5-4E1A-8A69-9A50CCC2C1DA}" type="presParOf" srcId="{D5D77F94-54E3-46BE-BD46-FAA9A7A2B931}" destId="{58EBFCB7-48DD-4709-BF40-CA33163ACB7F}" srcOrd="0" destOrd="0" presId="urn:microsoft.com/office/officeart/2005/8/layout/orgChart1"/>
    <dgm:cxn modelId="{7A44DA9E-19CF-44F9-8A9E-30CC7C5D2F01}" type="presParOf" srcId="{58EBFCB7-48DD-4709-BF40-CA33163ACB7F}" destId="{C3974DA7-628A-426B-8B64-B2003EB3B18B}" srcOrd="0" destOrd="0" presId="urn:microsoft.com/office/officeart/2005/8/layout/orgChart1"/>
    <dgm:cxn modelId="{66C7F417-C587-43FB-A859-1AB677CD4419}" type="presParOf" srcId="{58EBFCB7-48DD-4709-BF40-CA33163ACB7F}" destId="{0342A951-3AC4-468F-A881-4E35841BA125}" srcOrd="1" destOrd="0" presId="urn:microsoft.com/office/officeart/2005/8/layout/orgChart1"/>
    <dgm:cxn modelId="{D82A44A5-4B69-4F74-B029-5602B45C349C}" type="presParOf" srcId="{D5D77F94-54E3-46BE-BD46-FAA9A7A2B931}" destId="{8DB229E4-092C-40BD-87D0-D2610501E329}" srcOrd="1" destOrd="0" presId="urn:microsoft.com/office/officeart/2005/8/layout/orgChart1"/>
    <dgm:cxn modelId="{B06B1BC3-4D76-4D5F-9382-6136A99B3560}" type="presParOf" srcId="{D5D77F94-54E3-46BE-BD46-FAA9A7A2B931}" destId="{611B035E-1D39-482D-8CE0-A275E0229374}" srcOrd="2" destOrd="0" presId="urn:microsoft.com/office/officeart/2005/8/layout/orgChart1"/>
    <dgm:cxn modelId="{0A17A445-B6F5-4053-A363-5A4C5BA8E18E}" type="presParOf" srcId="{C3A670D0-3929-4848-B31C-7F3E060A9DD4}" destId="{21216EA6-F0AD-45EE-BD3B-7CDF1F02007B}" srcOrd="2" destOrd="0" presId="urn:microsoft.com/office/officeart/2005/8/layout/orgChart1"/>
    <dgm:cxn modelId="{818B8D3A-3A14-4A1F-B919-BFFE10A35F5C}" type="presParOf" srcId="{92FADB95-E962-42F9-9FCB-839E68C65333}" destId="{F92405FD-E60E-4815-9C1E-9C6747A32591}" srcOrd="2" destOrd="0" presId="urn:microsoft.com/office/officeart/2005/8/layout/orgChart1"/>
    <dgm:cxn modelId="{C0767BA4-E6AE-4383-89E2-66270108072B}" type="presParOf" srcId="{92FADB95-E962-42F9-9FCB-839E68C65333}" destId="{2B75321B-24BD-4512-9B4E-7D7C4F6C5DFA}" srcOrd="3" destOrd="0" presId="urn:microsoft.com/office/officeart/2005/8/layout/orgChart1"/>
    <dgm:cxn modelId="{F9658F7D-D092-44DA-91CB-564C8164DC53}" type="presParOf" srcId="{2B75321B-24BD-4512-9B4E-7D7C4F6C5DFA}" destId="{D12EBCDC-EB85-4BF7-811C-CD909B6B03A6}" srcOrd="0" destOrd="0" presId="urn:microsoft.com/office/officeart/2005/8/layout/orgChart1"/>
    <dgm:cxn modelId="{76901A0E-893B-40F5-B81F-1C3CC3778C55}" type="presParOf" srcId="{D12EBCDC-EB85-4BF7-811C-CD909B6B03A6}" destId="{78FF3B69-268C-498E-9B25-24D9BBDC2FA0}" srcOrd="0" destOrd="0" presId="urn:microsoft.com/office/officeart/2005/8/layout/orgChart1"/>
    <dgm:cxn modelId="{070A428B-5651-4D98-BA25-894513C3DB31}" type="presParOf" srcId="{D12EBCDC-EB85-4BF7-811C-CD909B6B03A6}" destId="{3C4D400B-8EF9-4604-B9F3-1D8B21253E5C}" srcOrd="1" destOrd="0" presId="urn:microsoft.com/office/officeart/2005/8/layout/orgChart1"/>
    <dgm:cxn modelId="{B8C6472F-A7E5-4B12-A55F-41FCCF159C06}" type="presParOf" srcId="{2B75321B-24BD-4512-9B4E-7D7C4F6C5DFA}" destId="{583BB811-D7B7-4AAE-A286-5D76FAEA2FB8}" srcOrd="1" destOrd="0" presId="urn:microsoft.com/office/officeart/2005/8/layout/orgChart1"/>
    <dgm:cxn modelId="{0877C817-DB4F-4617-AE88-6BFCB0E10E84}" type="presParOf" srcId="{2B75321B-24BD-4512-9B4E-7D7C4F6C5DFA}" destId="{467F0A32-79F1-4060-8221-2F7380A1C826}" srcOrd="2" destOrd="0" presId="urn:microsoft.com/office/officeart/2005/8/layout/orgChart1"/>
    <dgm:cxn modelId="{C910BA9B-A9B8-423E-AA88-1F1F22242A6B}" type="presParOf" srcId="{6BB0DDB5-3569-402E-8BD3-FA5AF3C30008}" destId="{F3309C97-B644-45D8-86CD-7BC46649396D}" srcOrd="2" destOrd="0" presId="urn:microsoft.com/office/officeart/2005/8/layout/orgChart1"/>
    <dgm:cxn modelId="{3E190499-1C72-4E1E-B348-C7D917E36286}" type="presParOf" srcId="{B98A4E2B-E122-4EEF-82D8-BCE3F2D0D671}" destId="{14105729-DE06-46F3-8AFA-D24F8737DEDC}" srcOrd="2" destOrd="0" presId="urn:microsoft.com/office/officeart/2005/8/layout/orgChart1"/>
    <dgm:cxn modelId="{638F3DEF-CF8B-4E24-B799-BFF3B067947B}" type="presParOf" srcId="{B98A4E2B-E122-4EEF-82D8-BCE3F2D0D671}" destId="{8621F42B-975E-4928-8510-56A9B5ED5D0D}" srcOrd="3" destOrd="0" presId="urn:microsoft.com/office/officeart/2005/8/layout/orgChart1"/>
    <dgm:cxn modelId="{265F7F09-DA37-4AD1-87AB-6C1C3ADA8BC1}" type="presParOf" srcId="{8621F42B-975E-4928-8510-56A9B5ED5D0D}" destId="{B82593B3-101D-4F2D-A00C-1759FC7D8D1F}" srcOrd="0" destOrd="0" presId="urn:microsoft.com/office/officeart/2005/8/layout/orgChart1"/>
    <dgm:cxn modelId="{B0B79E15-714B-40BD-9E6C-DB16F875A740}" type="presParOf" srcId="{B82593B3-101D-4F2D-A00C-1759FC7D8D1F}" destId="{04562BC3-91A1-4B7F-B5AF-B933294DEC7A}" srcOrd="0" destOrd="0" presId="urn:microsoft.com/office/officeart/2005/8/layout/orgChart1"/>
    <dgm:cxn modelId="{B1B70020-872B-49AA-A1BD-604A8BE9FA37}" type="presParOf" srcId="{B82593B3-101D-4F2D-A00C-1759FC7D8D1F}" destId="{DB351632-4AFC-43FF-9F47-5E8F68FBFE20}" srcOrd="1" destOrd="0" presId="urn:microsoft.com/office/officeart/2005/8/layout/orgChart1"/>
    <dgm:cxn modelId="{48FD3323-5F8C-4870-B197-DD53AC438456}" type="presParOf" srcId="{8621F42B-975E-4928-8510-56A9B5ED5D0D}" destId="{DD1228C6-1C92-48CA-ACF1-905247C6C415}" srcOrd="1" destOrd="0" presId="urn:microsoft.com/office/officeart/2005/8/layout/orgChart1"/>
    <dgm:cxn modelId="{F92856BE-8040-4FFA-9F1C-386A639ABF5F}" type="presParOf" srcId="{DD1228C6-1C92-48CA-ACF1-905247C6C415}" destId="{5AE0A746-C6E4-403D-9473-9AF59085C1FC}" srcOrd="0" destOrd="0" presId="urn:microsoft.com/office/officeart/2005/8/layout/orgChart1"/>
    <dgm:cxn modelId="{B24858F3-CCBC-4AB6-A063-20570F05BB59}" type="presParOf" srcId="{DD1228C6-1C92-48CA-ACF1-905247C6C415}" destId="{AC3F5933-7A72-48A2-A8E2-F3750FF5586F}" srcOrd="1" destOrd="0" presId="urn:microsoft.com/office/officeart/2005/8/layout/orgChart1"/>
    <dgm:cxn modelId="{DC60DD91-1843-487A-A1D0-25A639AD11EF}" type="presParOf" srcId="{AC3F5933-7A72-48A2-A8E2-F3750FF5586F}" destId="{0C3BF472-48F9-4DDB-A889-A33869879A24}" srcOrd="0" destOrd="0" presId="urn:microsoft.com/office/officeart/2005/8/layout/orgChart1"/>
    <dgm:cxn modelId="{C126AF24-E1B4-401D-A052-0D3CCCE433C8}" type="presParOf" srcId="{0C3BF472-48F9-4DDB-A889-A33869879A24}" destId="{78E88ED0-1806-40D4-9B5E-8D049DD0F875}" srcOrd="0" destOrd="0" presId="urn:microsoft.com/office/officeart/2005/8/layout/orgChart1"/>
    <dgm:cxn modelId="{D1681591-EA93-4536-9877-7758ACA66BF7}" type="presParOf" srcId="{0C3BF472-48F9-4DDB-A889-A33869879A24}" destId="{1B4299B8-F985-42C7-8F72-A7C564711D17}" srcOrd="1" destOrd="0" presId="urn:microsoft.com/office/officeart/2005/8/layout/orgChart1"/>
    <dgm:cxn modelId="{A49BBD29-EC33-45CA-809E-BC474B506135}" type="presParOf" srcId="{AC3F5933-7A72-48A2-A8E2-F3750FF5586F}" destId="{37E10F1E-B5A6-4387-8CE0-E4181197B999}" srcOrd="1" destOrd="0" presId="urn:microsoft.com/office/officeart/2005/8/layout/orgChart1"/>
    <dgm:cxn modelId="{67F8068C-A4AD-4B05-AA2F-C960F89C970F}" type="presParOf" srcId="{AC3F5933-7A72-48A2-A8E2-F3750FF5586F}" destId="{8952837D-392E-4E3E-9887-17B787F8AA74}" srcOrd="2" destOrd="0" presId="urn:microsoft.com/office/officeart/2005/8/layout/orgChart1"/>
    <dgm:cxn modelId="{54752654-E217-4F06-B20F-6F4FA390CC30}" type="presParOf" srcId="{8621F42B-975E-4928-8510-56A9B5ED5D0D}" destId="{33CCDDEB-983D-45E6-BC7A-FFB7DFCCC098}" srcOrd="2" destOrd="0" presId="urn:microsoft.com/office/officeart/2005/8/layout/orgChart1"/>
    <dgm:cxn modelId="{AB959E93-3947-4B77-BF27-2806C73295DB}" type="presParOf" srcId="{B98A4E2B-E122-4EEF-82D8-BCE3F2D0D671}" destId="{2633202E-5BF3-4BEB-A4DB-B679F8AC1CF2}" srcOrd="4" destOrd="0" presId="urn:microsoft.com/office/officeart/2005/8/layout/orgChart1"/>
    <dgm:cxn modelId="{44EF58F5-011D-4F18-A71D-BA5B7AE28B14}" type="presParOf" srcId="{B98A4E2B-E122-4EEF-82D8-BCE3F2D0D671}" destId="{0FC4EE65-0D91-4E65-8B37-9A8580DBC2CC}" srcOrd="5" destOrd="0" presId="urn:microsoft.com/office/officeart/2005/8/layout/orgChart1"/>
    <dgm:cxn modelId="{317BFBC6-949C-4C7A-AC3E-403C1E5B7B58}" type="presParOf" srcId="{0FC4EE65-0D91-4E65-8B37-9A8580DBC2CC}" destId="{11953CBB-7FE4-4CB3-9875-EF4983D00D71}" srcOrd="0" destOrd="0" presId="urn:microsoft.com/office/officeart/2005/8/layout/orgChart1"/>
    <dgm:cxn modelId="{946EB919-08FD-4970-9D3A-23BD3C323FCE}" type="presParOf" srcId="{11953CBB-7FE4-4CB3-9875-EF4983D00D71}" destId="{2D87F056-2B6A-4007-BA1E-B0AAAC22AC96}" srcOrd="0" destOrd="0" presId="urn:microsoft.com/office/officeart/2005/8/layout/orgChart1"/>
    <dgm:cxn modelId="{A0FD6EEC-D2F0-4A49-993E-20696971BF0D}" type="presParOf" srcId="{11953CBB-7FE4-4CB3-9875-EF4983D00D71}" destId="{8CB7DF6A-EFD9-43B4-9EA5-6599081C6037}" srcOrd="1" destOrd="0" presId="urn:microsoft.com/office/officeart/2005/8/layout/orgChart1"/>
    <dgm:cxn modelId="{17EBFEFD-C14C-4A78-B07E-2AE86B89AFA2}" type="presParOf" srcId="{0FC4EE65-0D91-4E65-8B37-9A8580DBC2CC}" destId="{F56C641B-0D3A-43CF-9FD5-A7EF04DCAD63}" srcOrd="1" destOrd="0" presId="urn:microsoft.com/office/officeart/2005/8/layout/orgChart1"/>
    <dgm:cxn modelId="{D9956337-B831-474D-9B7D-75B6775D2A9D}" type="presParOf" srcId="{0FC4EE65-0D91-4E65-8B37-9A8580DBC2CC}" destId="{84BF9086-808D-4218-BF1B-0347819B9967}" srcOrd="2" destOrd="0" presId="urn:microsoft.com/office/officeart/2005/8/layout/orgChart1"/>
    <dgm:cxn modelId="{2E9576E0-4E00-43A7-9228-6BAD288F5488}" type="presParOf" srcId="{45478354-DD10-4B5D-A14A-79809ED01E0E}" destId="{9A593D0C-9E1F-47CA-B52D-2298AD44089F}" srcOrd="2" destOrd="0" presId="urn:microsoft.com/office/officeart/2005/8/layout/orgChart1"/>
    <dgm:cxn modelId="{D8FF922B-EDCA-41D4-9415-8A911BC9C4C7}" type="presParOf" srcId="{9A593D0C-9E1F-47CA-B52D-2298AD44089F}" destId="{5F1A7F53-FCCE-441F-89C0-089C5F8C6E9A}" srcOrd="0" destOrd="0" presId="urn:microsoft.com/office/officeart/2005/8/layout/orgChart1"/>
    <dgm:cxn modelId="{2FA09C32-2E2C-40B7-ABBB-199309E8664A}" type="presParOf" srcId="{9A593D0C-9E1F-47CA-B52D-2298AD44089F}" destId="{233D9B99-B191-4A2C-B7DC-DEC058EFFAC1}" srcOrd="1" destOrd="0" presId="urn:microsoft.com/office/officeart/2005/8/layout/orgChart1"/>
    <dgm:cxn modelId="{014E9B8C-9AB4-4D61-92BB-B41D77BA93ED}" type="presParOf" srcId="{233D9B99-B191-4A2C-B7DC-DEC058EFFAC1}" destId="{2F2F1048-CCFD-4491-8387-7D097EE0061B}" srcOrd="0" destOrd="0" presId="urn:microsoft.com/office/officeart/2005/8/layout/orgChart1"/>
    <dgm:cxn modelId="{3CDE24A0-D108-4C4F-B653-C8C084F00AC3}" type="presParOf" srcId="{2F2F1048-CCFD-4491-8387-7D097EE0061B}" destId="{73E13FD0-A9AB-46DC-8422-D698E8365C20}" srcOrd="0" destOrd="0" presId="urn:microsoft.com/office/officeart/2005/8/layout/orgChart1"/>
    <dgm:cxn modelId="{7ECF6F93-B225-4978-99AF-41A5AE754324}" type="presParOf" srcId="{2F2F1048-CCFD-4491-8387-7D097EE0061B}" destId="{FECD28E7-27A1-4E6A-8B99-2937C25FABBD}" srcOrd="1" destOrd="0" presId="urn:microsoft.com/office/officeart/2005/8/layout/orgChart1"/>
    <dgm:cxn modelId="{0F6ACCA1-9CF1-42F6-8A18-B69B63BF3EC6}" type="presParOf" srcId="{233D9B99-B191-4A2C-B7DC-DEC058EFFAC1}" destId="{257413BF-1389-4038-B77B-CC9F9BFB1D21}" srcOrd="1" destOrd="0" presId="urn:microsoft.com/office/officeart/2005/8/layout/orgChart1"/>
    <dgm:cxn modelId="{6B37F26C-70AA-4CFB-BF11-7E0AF4A60618}" type="presParOf" srcId="{233D9B99-B191-4A2C-B7DC-DEC058EFFAC1}" destId="{1847FA2A-2C87-4CA1-BFE3-AC394187582E}"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4FD3DEC-9A41-48DF-A73C-3437894E3A7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CL"/>
        </a:p>
      </dgm:t>
    </dgm:pt>
    <dgm:pt modelId="{FD6E46C1-1F8F-47B3-9AFA-3909B385E84D}">
      <dgm:prSet phldrT="[Texto]"/>
      <dgm:spPr>
        <a:solidFill>
          <a:schemeClr val="accent1">
            <a:lumMod val="50000"/>
          </a:schemeClr>
        </a:solidFill>
      </dgm:spPr>
      <dgm:t>
        <a:bodyPr/>
        <a:lstStyle/>
        <a:p>
          <a:r>
            <a:rPr lang="es-CL" b="1" dirty="0" err="1"/>
            <a:t>C.J.IRA.Z.N</a:t>
          </a:r>
          <a:r>
            <a:rPr lang="es-CL" b="1" dirty="0"/>
            <a:t>.</a:t>
          </a:r>
        </a:p>
      </dgm:t>
    </dgm:pt>
    <dgm:pt modelId="{52613427-50C1-4910-B640-E6DF9B353609}" type="parTrans" cxnId="{992B0BC7-D7F8-4945-897C-BEFCCCCC7522}">
      <dgm:prSet/>
      <dgm:spPr/>
      <dgm:t>
        <a:bodyPr/>
        <a:lstStyle/>
        <a:p>
          <a:endParaRPr lang="es-CL"/>
        </a:p>
      </dgm:t>
    </dgm:pt>
    <dgm:pt modelId="{06753470-9138-4755-A8D7-06B7C208617A}" type="sibTrans" cxnId="{992B0BC7-D7F8-4945-897C-BEFCCCCC7522}">
      <dgm:prSet/>
      <dgm:spPr/>
      <dgm:t>
        <a:bodyPr/>
        <a:lstStyle/>
        <a:p>
          <a:endParaRPr lang="es-CL"/>
        </a:p>
      </dgm:t>
    </dgm:pt>
    <dgm:pt modelId="{8777D961-ED81-4A9F-B10A-7FBC988E49B7}" type="asst">
      <dgm:prSet phldrT="[Texto]" custT="1"/>
      <dgm:spPr>
        <a:solidFill>
          <a:schemeClr val="accent1">
            <a:lumMod val="75000"/>
          </a:schemeClr>
        </a:solidFill>
      </dgm:spPr>
      <dgm:t>
        <a:bodyPr/>
        <a:lstStyle/>
        <a:p>
          <a:r>
            <a:rPr lang="es-CL" sz="1800" b="1" dirty="0" err="1"/>
            <a:t>J.E.M.IRA</a:t>
          </a:r>
          <a:r>
            <a:rPr lang="es-CL" sz="1800" b="1" dirty="0"/>
            <a:t> </a:t>
          </a:r>
          <a:r>
            <a:rPr lang="es-CL" sz="1800" b="1" dirty="0" err="1"/>
            <a:t>Z.N</a:t>
          </a:r>
          <a:r>
            <a:rPr lang="es-CL" sz="1800" b="1" dirty="0"/>
            <a:t>. </a:t>
          </a:r>
        </a:p>
        <a:p>
          <a:r>
            <a:rPr lang="es-CL" sz="1800" b="1" dirty="0" err="1"/>
            <a:t>C.B.N</a:t>
          </a:r>
          <a:r>
            <a:rPr lang="es-CL" sz="1800" b="1" dirty="0"/>
            <a:t>. (V.)</a:t>
          </a:r>
        </a:p>
      </dgm:t>
    </dgm:pt>
    <dgm:pt modelId="{AFA6FE99-0002-4D47-A30C-4A1466519E25}" type="parTrans" cxnId="{B9B7743F-3B15-4342-93D8-60DEC76C1FE7}">
      <dgm:prSet/>
      <dgm:spPr/>
      <dgm:t>
        <a:bodyPr/>
        <a:lstStyle/>
        <a:p>
          <a:endParaRPr lang="es-CL"/>
        </a:p>
      </dgm:t>
    </dgm:pt>
    <dgm:pt modelId="{B265C851-E668-4274-9FE1-0B0934936AAF}" type="sibTrans" cxnId="{B9B7743F-3B15-4342-93D8-60DEC76C1FE7}">
      <dgm:prSet/>
      <dgm:spPr/>
      <dgm:t>
        <a:bodyPr/>
        <a:lstStyle/>
        <a:p>
          <a:endParaRPr lang="es-CL"/>
        </a:p>
      </dgm:t>
    </dgm:pt>
    <dgm:pt modelId="{F95AA07E-BE5D-4A1F-9F5A-C52E76B41310}">
      <dgm:prSet phldrT="[Texto]"/>
      <dgm:spPr>
        <a:solidFill>
          <a:schemeClr val="bg1"/>
        </a:solidFill>
        <a:ln>
          <a:solidFill>
            <a:schemeClr val="accent1"/>
          </a:solidFill>
        </a:ln>
      </dgm:spPr>
      <dgm:t>
        <a:bodyPr/>
        <a:lstStyle/>
        <a:p>
          <a:r>
            <a:rPr lang="es-CL" b="1" dirty="0">
              <a:solidFill>
                <a:schemeClr val="accent1">
                  <a:lumMod val="50000"/>
                </a:schemeClr>
              </a:solidFill>
            </a:rPr>
            <a:t>PRIZONA REPARTICIÓN</a:t>
          </a:r>
        </a:p>
      </dgm:t>
    </dgm:pt>
    <dgm:pt modelId="{E511F6FF-6BBF-47E1-B638-01195AEB3B8E}" type="parTrans" cxnId="{0AAC264A-3BD8-43CE-B3C2-38CA9D9F7E52}">
      <dgm:prSet/>
      <dgm:spPr/>
      <dgm:t>
        <a:bodyPr/>
        <a:lstStyle/>
        <a:p>
          <a:endParaRPr lang="es-CL"/>
        </a:p>
      </dgm:t>
    </dgm:pt>
    <dgm:pt modelId="{22FF0D1C-BA6B-4CBF-8258-8954443FFCE0}" type="sibTrans" cxnId="{0AAC264A-3BD8-43CE-B3C2-38CA9D9F7E52}">
      <dgm:prSet/>
      <dgm:spPr/>
      <dgm:t>
        <a:bodyPr/>
        <a:lstStyle/>
        <a:p>
          <a:endParaRPr lang="es-CL"/>
        </a:p>
      </dgm:t>
    </dgm:pt>
    <dgm:pt modelId="{F0E93347-3263-4D7D-A59A-3A5B514CF30E}">
      <dgm:prSet phldrT="[Texto]"/>
      <dgm:spPr>
        <a:solidFill>
          <a:schemeClr val="bg1"/>
        </a:solidFill>
        <a:ln>
          <a:solidFill>
            <a:schemeClr val="accent1"/>
          </a:solidFill>
        </a:ln>
      </dgm:spPr>
      <dgm:t>
        <a:bodyPr/>
        <a:lstStyle/>
        <a:p>
          <a:r>
            <a:rPr lang="es-CL" b="1" dirty="0" err="1">
              <a:solidFill>
                <a:schemeClr val="accent1">
                  <a:lumMod val="50000"/>
                </a:schemeClr>
              </a:solidFill>
            </a:rPr>
            <a:t>VALPABAS</a:t>
          </a:r>
          <a:endParaRPr lang="es-CL" b="1" dirty="0">
            <a:solidFill>
              <a:schemeClr val="accent1">
                <a:lumMod val="50000"/>
              </a:schemeClr>
            </a:solidFill>
          </a:endParaRPr>
        </a:p>
      </dgm:t>
    </dgm:pt>
    <dgm:pt modelId="{B487FC81-DAA2-4E2C-B3D6-6536B415B34D}" type="parTrans" cxnId="{52A52227-2B3B-4A85-A5F6-DC27231953BC}">
      <dgm:prSet/>
      <dgm:spPr/>
      <dgm:t>
        <a:bodyPr/>
        <a:lstStyle/>
        <a:p>
          <a:endParaRPr lang="es-CL"/>
        </a:p>
      </dgm:t>
    </dgm:pt>
    <dgm:pt modelId="{999CBBBD-E129-4EFB-8B62-3D81EDDC517B}" type="sibTrans" cxnId="{52A52227-2B3B-4A85-A5F6-DC27231953BC}">
      <dgm:prSet/>
      <dgm:spPr/>
      <dgm:t>
        <a:bodyPr/>
        <a:lstStyle/>
        <a:p>
          <a:endParaRPr lang="es-CL"/>
        </a:p>
      </dgm:t>
    </dgm:pt>
    <dgm:pt modelId="{BB7D5365-F4BB-4629-831D-A23D22AC71C9}">
      <dgm:prSet phldrT="[Texto]"/>
      <dgm:spPr>
        <a:solidFill>
          <a:schemeClr val="tx2">
            <a:lumMod val="50000"/>
          </a:schemeClr>
        </a:solidFill>
        <a:ln w="57150">
          <a:solidFill>
            <a:srgbClr val="C00000"/>
          </a:solidFill>
        </a:ln>
      </dgm:spPr>
      <dgm:t>
        <a:bodyPr/>
        <a:lstStyle/>
        <a:p>
          <a:r>
            <a:rPr lang="es-CL" b="1" dirty="0" err="1">
              <a:solidFill>
                <a:schemeClr val="bg1"/>
              </a:solidFill>
            </a:rPr>
            <a:t>CENTRAVALP</a:t>
          </a:r>
          <a:endParaRPr lang="es-CL" b="1" dirty="0">
            <a:solidFill>
              <a:schemeClr val="bg1"/>
            </a:solidFill>
          </a:endParaRPr>
        </a:p>
      </dgm:t>
    </dgm:pt>
    <dgm:pt modelId="{E3EC1269-4448-479B-AACD-B7B1D5E3B337}" type="parTrans" cxnId="{86397AAD-5B05-4D72-836C-2890EF117D42}">
      <dgm:prSet/>
      <dgm:spPr/>
      <dgm:t>
        <a:bodyPr/>
        <a:lstStyle/>
        <a:p>
          <a:endParaRPr lang="es-CL"/>
        </a:p>
      </dgm:t>
    </dgm:pt>
    <dgm:pt modelId="{CB11E093-6BEB-4B60-A276-AA077D67A225}" type="sibTrans" cxnId="{86397AAD-5B05-4D72-836C-2890EF117D42}">
      <dgm:prSet/>
      <dgm:spPr/>
      <dgm:t>
        <a:bodyPr/>
        <a:lstStyle/>
        <a:p>
          <a:endParaRPr lang="es-CL"/>
        </a:p>
      </dgm:t>
    </dgm:pt>
    <dgm:pt modelId="{A3490D84-131C-4C83-A0CD-EEE9A7D9BBAF}">
      <dgm:prSet/>
      <dgm:spPr>
        <a:solidFill>
          <a:schemeClr val="tx2">
            <a:lumMod val="50000"/>
          </a:schemeClr>
        </a:solidFill>
        <a:ln w="57150">
          <a:solidFill>
            <a:srgbClr val="C00000"/>
          </a:solidFill>
        </a:ln>
      </dgm:spPr>
      <dgm:t>
        <a:bodyPr/>
        <a:lstStyle/>
        <a:p>
          <a:r>
            <a:rPr lang="es-CL" b="1" dirty="0" err="1">
              <a:solidFill>
                <a:schemeClr val="bg1"/>
              </a:solidFill>
            </a:rPr>
            <a:t>HABIVALP</a:t>
          </a:r>
          <a:endParaRPr lang="es-CL" b="1" dirty="0">
            <a:solidFill>
              <a:schemeClr val="bg1"/>
            </a:solidFill>
          </a:endParaRPr>
        </a:p>
      </dgm:t>
    </dgm:pt>
    <dgm:pt modelId="{46E672E8-4802-4C8D-BBBE-B6CCA9EBA7A9}" type="parTrans" cxnId="{DABEE834-7227-4989-8791-08766EA4498C}">
      <dgm:prSet/>
      <dgm:spPr/>
      <dgm:t>
        <a:bodyPr/>
        <a:lstStyle/>
        <a:p>
          <a:endParaRPr lang="es-CL" b="1">
            <a:solidFill>
              <a:schemeClr val="accent1">
                <a:lumMod val="50000"/>
              </a:schemeClr>
            </a:solidFill>
          </a:endParaRPr>
        </a:p>
      </dgm:t>
    </dgm:pt>
    <dgm:pt modelId="{44946C13-4E10-4A36-A704-F4DCB9838068}" type="sibTrans" cxnId="{DABEE834-7227-4989-8791-08766EA4498C}">
      <dgm:prSet/>
      <dgm:spPr/>
      <dgm:t>
        <a:bodyPr/>
        <a:lstStyle/>
        <a:p>
          <a:endParaRPr lang="es-CL"/>
        </a:p>
      </dgm:t>
    </dgm:pt>
    <dgm:pt modelId="{23BF16E9-A098-42AF-871B-6E920AA813C0}">
      <dgm:prSet/>
      <dgm:spPr>
        <a:solidFill>
          <a:schemeClr val="tx2">
            <a:lumMod val="50000"/>
          </a:schemeClr>
        </a:solidFill>
        <a:ln w="57150">
          <a:solidFill>
            <a:srgbClr val="C00000"/>
          </a:solidFill>
        </a:ln>
      </dgm:spPr>
      <dgm:t>
        <a:bodyPr/>
        <a:lstStyle/>
        <a:p>
          <a:r>
            <a:rPr lang="es-CL" b="1" dirty="0" err="1">
              <a:solidFill>
                <a:schemeClr val="bg1"/>
              </a:solidFill>
            </a:rPr>
            <a:t>COMBASEVALP</a:t>
          </a:r>
          <a:endParaRPr lang="es-CL" b="1" dirty="0">
            <a:solidFill>
              <a:schemeClr val="bg1"/>
            </a:solidFill>
          </a:endParaRPr>
        </a:p>
      </dgm:t>
    </dgm:pt>
    <dgm:pt modelId="{F1D3D240-6532-4452-AB56-A2A8284B3280}" type="parTrans" cxnId="{0B0D0415-7573-4E68-9FD4-548052FE6DDF}">
      <dgm:prSet/>
      <dgm:spPr/>
      <dgm:t>
        <a:bodyPr/>
        <a:lstStyle/>
        <a:p>
          <a:endParaRPr lang="es-CL" b="1">
            <a:solidFill>
              <a:schemeClr val="accent1">
                <a:lumMod val="50000"/>
              </a:schemeClr>
            </a:solidFill>
          </a:endParaRPr>
        </a:p>
      </dgm:t>
    </dgm:pt>
    <dgm:pt modelId="{6C6235CC-14D9-4F34-945D-721859A5CFCC}" type="sibTrans" cxnId="{0B0D0415-7573-4E68-9FD4-548052FE6DDF}">
      <dgm:prSet/>
      <dgm:spPr/>
      <dgm:t>
        <a:bodyPr/>
        <a:lstStyle/>
        <a:p>
          <a:endParaRPr lang="es-CL"/>
        </a:p>
      </dgm:t>
    </dgm:pt>
    <dgm:pt modelId="{6C4D3661-B66F-40C8-8135-D3013AFCBE28}">
      <dgm:prSet/>
      <dgm:spPr>
        <a:solidFill>
          <a:schemeClr val="tx2">
            <a:lumMod val="50000"/>
          </a:schemeClr>
        </a:solidFill>
        <a:ln w="57150">
          <a:solidFill>
            <a:srgbClr val="C00000"/>
          </a:solidFill>
        </a:ln>
      </dgm:spPr>
      <dgm:t>
        <a:bodyPr/>
        <a:lstStyle/>
        <a:p>
          <a:r>
            <a:rPr lang="es-CL" b="1" dirty="0">
              <a:solidFill>
                <a:schemeClr val="bg1"/>
              </a:solidFill>
            </a:rPr>
            <a:t>PLANTA </a:t>
          </a:r>
          <a:r>
            <a:rPr lang="es-CL" b="1" dirty="0" err="1">
              <a:solidFill>
                <a:schemeClr val="bg1"/>
              </a:solidFill>
            </a:rPr>
            <a:t>CONVERTIDORA</a:t>
          </a:r>
          <a:endParaRPr lang="es-CL" b="1" dirty="0">
            <a:solidFill>
              <a:schemeClr val="bg1"/>
            </a:solidFill>
          </a:endParaRPr>
        </a:p>
      </dgm:t>
    </dgm:pt>
    <dgm:pt modelId="{95F73A5A-13C2-4045-A7B5-897E247A549B}" type="parTrans" cxnId="{57F1B2DE-7338-4714-B155-43F89716725C}">
      <dgm:prSet/>
      <dgm:spPr/>
      <dgm:t>
        <a:bodyPr/>
        <a:lstStyle/>
        <a:p>
          <a:endParaRPr lang="es-CL" b="1">
            <a:solidFill>
              <a:schemeClr val="accent1">
                <a:lumMod val="50000"/>
              </a:schemeClr>
            </a:solidFill>
          </a:endParaRPr>
        </a:p>
      </dgm:t>
    </dgm:pt>
    <dgm:pt modelId="{FA48641B-B6B2-4FF8-8FD4-A09724D070E1}" type="sibTrans" cxnId="{57F1B2DE-7338-4714-B155-43F89716725C}">
      <dgm:prSet/>
      <dgm:spPr/>
      <dgm:t>
        <a:bodyPr/>
        <a:lstStyle/>
        <a:p>
          <a:endParaRPr lang="es-CL"/>
        </a:p>
      </dgm:t>
    </dgm:pt>
    <dgm:pt modelId="{E18368C7-C73C-4CEC-8732-F3F630364483}">
      <dgm:prSet/>
      <dgm:spPr>
        <a:solidFill>
          <a:schemeClr val="tx2">
            <a:lumMod val="50000"/>
          </a:schemeClr>
        </a:solidFill>
        <a:ln w="57150">
          <a:solidFill>
            <a:srgbClr val="C00000"/>
          </a:solidFill>
        </a:ln>
      </dgm:spPr>
      <dgm:t>
        <a:bodyPr/>
        <a:lstStyle/>
        <a:p>
          <a:r>
            <a:rPr lang="es-CL" b="1" dirty="0" err="1">
              <a:solidFill>
                <a:schemeClr val="bg1"/>
              </a:solidFill>
            </a:rPr>
            <a:t>HABIVIÑA</a:t>
          </a:r>
          <a:endParaRPr lang="es-CL" b="1" dirty="0">
            <a:solidFill>
              <a:schemeClr val="bg1"/>
            </a:solidFill>
          </a:endParaRPr>
        </a:p>
      </dgm:t>
    </dgm:pt>
    <dgm:pt modelId="{F76EA329-4FB7-4A12-B235-4E92AECDC676}" type="parTrans" cxnId="{82F5D441-EE49-407A-90BB-D57706E3899F}">
      <dgm:prSet/>
      <dgm:spPr/>
      <dgm:t>
        <a:bodyPr/>
        <a:lstStyle/>
        <a:p>
          <a:endParaRPr lang="es-CL" b="1">
            <a:solidFill>
              <a:schemeClr val="accent1">
                <a:lumMod val="50000"/>
              </a:schemeClr>
            </a:solidFill>
          </a:endParaRPr>
        </a:p>
      </dgm:t>
    </dgm:pt>
    <dgm:pt modelId="{AED9A60F-3E7A-4CFF-AA9D-D0F4C921B38B}" type="sibTrans" cxnId="{82F5D441-EE49-407A-90BB-D57706E3899F}">
      <dgm:prSet/>
      <dgm:spPr/>
      <dgm:t>
        <a:bodyPr/>
        <a:lstStyle/>
        <a:p>
          <a:endParaRPr lang="es-CL"/>
        </a:p>
      </dgm:t>
    </dgm:pt>
    <dgm:pt modelId="{5C6B9D02-88E9-4F66-A30B-0BD2B98CA512}">
      <dgm:prSet/>
      <dgm:spPr>
        <a:solidFill>
          <a:schemeClr val="bg1"/>
        </a:solidFill>
        <a:ln>
          <a:solidFill>
            <a:schemeClr val="accent1"/>
          </a:solidFill>
        </a:ln>
      </dgm:spPr>
      <dgm:t>
        <a:bodyPr/>
        <a:lstStyle/>
        <a:p>
          <a:r>
            <a:rPr lang="es-CL" b="1" dirty="0">
              <a:solidFill>
                <a:schemeClr val="accent1">
                  <a:lumMod val="50000"/>
                </a:schemeClr>
              </a:solidFill>
            </a:rPr>
            <a:t>OFICINA INSULAR</a:t>
          </a:r>
        </a:p>
      </dgm:t>
    </dgm:pt>
    <dgm:pt modelId="{80902D06-1351-4733-82F9-04A3D0C1D5DB}" type="parTrans" cxnId="{BF00076E-1B52-421D-9A08-4EDA9816D12F}">
      <dgm:prSet/>
      <dgm:spPr/>
      <dgm:t>
        <a:bodyPr/>
        <a:lstStyle/>
        <a:p>
          <a:endParaRPr lang="es-CL" b="1">
            <a:solidFill>
              <a:schemeClr val="accent1">
                <a:lumMod val="50000"/>
              </a:schemeClr>
            </a:solidFill>
          </a:endParaRPr>
        </a:p>
      </dgm:t>
    </dgm:pt>
    <dgm:pt modelId="{48F99026-610B-4058-9DC3-778185011D72}" type="sibTrans" cxnId="{BF00076E-1B52-421D-9A08-4EDA9816D12F}">
      <dgm:prSet/>
      <dgm:spPr/>
      <dgm:t>
        <a:bodyPr/>
        <a:lstStyle/>
        <a:p>
          <a:endParaRPr lang="es-CL"/>
        </a:p>
      </dgm:t>
    </dgm:pt>
    <dgm:pt modelId="{D0C8D079-9437-4BC7-9646-3AF35B76832F}" type="pres">
      <dgm:prSet presAssocID="{44FD3DEC-9A41-48DF-A73C-3437894E3A76}" presName="hierChild1" presStyleCnt="0">
        <dgm:presLayoutVars>
          <dgm:orgChart val="1"/>
          <dgm:chPref val="1"/>
          <dgm:dir/>
          <dgm:animOne val="branch"/>
          <dgm:animLvl val="lvl"/>
          <dgm:resizeHandles/>
        </dgm:presLayoutVars>
      </dgm:prSet>
      <dgm:spPr/>
      <dgm:t>
        <a:bodyPr/>
        <a:lstStyle/>
        <a:p>
          <a:endParaRPr lang="es-CL"/>
        </a:p>
      </dgm:t>
    </dgm:pt>
    <dgm:pt modelId="{45478354-DD10-4B5D-A14A-79809ED01E0E}" type="pres">
      <dgm:prSet presAssocID="{FD6E46C1-1F8F-47B3-9AFA-3909B385E84D}" presName="hierRoot1" presStyleCnt="0">
        <dgm:presLayoutVars>
          <dgm:hierBranch val="init"/>
        </dgm:presLayoutVars>
      </dgm:prSet>
      <dgm:spPr/>
    </dgm:pt>
    <dgm:pt modelId="{E6D286C4-EDDF-48DF-B3E9-F9F58926E991}" type="pres">
      <dgm:prSet presAssocID="{FD6E46C1-1F8F-47B3-9AFA-3909B385E84D}" presName="rootComposite1" presStyleCnt="0"/>
      <dgm:spPr/>
    </dgm:pt>
    <dgm:pt modelId="{AEC0FBC9-E080-45DF-9882-0C0006497E44}" type="pres">
      <dgm:prSet presAssocID="{FD6E46C1-1F8F-47B3-9AFA-3909B385E84D}" presName="rootText1" presStyleLbl="node0" presStyleIdx="0" presStyleCnt="1">
        <dgm:presLayoutVars>
          <dgm:chPref val="3"/>
        </dgm:presLayoutVars>
      </dgm:prSet>
      <dgm:spPr>
        <a:prstGeom prst="roundRect">
          <a:avLst/>
        </a:prstGeom>
      </dgm:spPr>
      <dgm:t>
        <a:bodyPr/>
        <a:lstStyle/>
        <a:p>
          <a:endParaRPr lang="es-CL"/>
        </a:p>
      </dgm:t>
    </dgm:pt>
    <dgm:pt modelId="{1CD3901E-CD82-416B-962F-E14F49C0A843}" type="pres">
      <dgm:prSet presAssocID="{FD6E46C1-1F8F-47B3-9AFA-3909B385E84D}" presName="rootConnector1" presStyleLbl="node1" presStyleIdx="0" presStyleCnt="0"/>
      <dgm:spPr/>
      <dgm:t>
        <a:bodyPr/>
        <a:lstStyle/>
        <a:p>
          <a:endParaRPr lang="es-CL"/>
        </a:p>
      </dgm:t>
    </dgm:pt>
    <dgm:pt modelId="{B98A4E2B-E122-4EEF-82D8-BCE3F2D0D671}" type="pres">
      <dgm:prSet presAssocID="{FD6E46C1-1F8F-47B3-9AFA-3909B385E84D}" presName="hierChild2" presStyleCnt="0"/>
      <dgm:spPr/>
    </dgm:pt>
    <dgm:pt modelId="{13E33EA4-FEB6-4556-AFB6-CAFDDEB9837F}" type="pres">
      <dgm:prSet presAssocID="{E511F6FF-6BBF-47E1-B638-01195AEB3B8E}" presName="Name37" presStyleLbl="parChTrans1D2" presStyleIdx="0" presStyleCnt="4"/>
      <dgm:spPr/>
      <dgm:t>
        <a:bodyPr/>
        <a:lstStyle/>
        <a:p>
          <a:endParaRPr lang="es-CL"/>
        </a:p>
      </dgm:t>
    </dgm:pt>
    <dgm:pt modelId="{6BB0DDB5-3569-402E-8BD3-FA5AF3C30008}" type="pres">
      <dgm:prSet presAssocID="{F95AA07E-BE5D-4A1F-9F5A-C52E76B41310}" presName="hierRoot2" presStyleCnt="0">
        <dgm:presLayoutVars>
          <dgm:hierBranch/>
        </dgm:presLayoutVars>
      </dgm:prSet>
      <dgm:spPr/>
    </dgm:pt>
    <dgm:pt modelId="{34AC369F-6CC5-437E-8BED-3F7DAED13D59}" type="pres">
      <dgm:prSet presAssocID="{F95AA07E-BE5D-4A1F-9F5A-C52E76B41310}" presName="rootComposite" presStyleCnt="0"/>
      <dgm:spPr/>
    </dgm:pt>
    <dgm:pt modelId="{9F5BF0F6-559D-4DF9-9F0F-E2BB2FFA3712}" type="pres">
      <dgm:prSet presAssocID="{F95AA07E-BE5D-4A1F-9F5A-C52E76B41310}" presName="rootText" presStyleLbl="node2" presStyleIdx="0" presStyleCnt="3">
        <dgm:presLayoutVars>
          <dgm:chPref val="3"/>
        </dgm:presLayoutVars>
      </dgm:prSet>
      <dgm:spPr>
        <a:prstGeom prst="roundRect">
          <a:avLst/>
        </a:prstGeom>
      </dgm:spPr>
      <dgm:t>
        <a:bodyPr/>
        <a:lstStyle/>
        <a:p>
          <a:endParaRPr lang="es-CL"/>
        </a:p>
      </dgm:t>
    </dgm:pt>
    <dgm:pt modelId="{A75F893E-354A-4DC0-9C43-D29A76AB7AFA}" type="pres">
      <dgm:prSet presAssocID="{F95AA07E-BE5D-4A1F-9F5A-C52E76B41310}" presName="rootConnector" presStyleLbl="node2" presStyleIdx="0" presStyleCnt="3"/>
      <dgm:spPr/>
      <dgm:t>
        <a:bodyPr/>
        <a:lstStyle/>
        <a:p>
          <a:endParaRPr lang="es-CL"/>
        </a:p>
      </dgm:t>
    </dgm:pt>
    <dgm:pt modelId="{92FADB95-E962-42F9-9FCB-839E68C65333}" type="pres">
      <dgm:prSet presAssocID="{F95AA07E-BE5D-4A1F-9F5A-C52E76B41310}" presName="hierChild4" presStyleCnt="0"/>
      <dgm:spPr/>
    </dgm:pt>
    <dgm:pt modelId="{17B8F6D4-D47C-4189-B954-A90E4B0ACDE0}" type="pres">
      <dgm:prSet presAssocID="{46E672E8-4802-4C8D-BBBE-B6CCA9EBA7A9}" presName="Name35" presStyleLbl="parChTrans1D3" presStyleIdx="0" presStyleCnt="3"/>
      <dgm:spPr/>
      <dgm:t>
        <a:bodyPr/>
        <a:lstStyle/>
        <a:p>
          <a:endParaRPr lang="es-CL"/>
        </a:p>
      </dgm:t>
    </dgm:pt>
    <dgm:pt modelId="{C3A670D0-3929-4848-B31C-7F3E060A9DD4}" type="pres">
      <dgm:prSet presAssocID="{A3490D84-131C-4C83-A0CD-EEE9A7D9BBAF}" presName="hierRoot2" presStyleCnt="0">
        <dgm:presLayoutVars>
          <dgm:hierBranch val="hang"/>
        </dgm:presLayoutVars>
      </dgm:prSet>
      <dgm:spPr/>
    </dgm:pt>
    <dgm:pt modelId="{E073E994-DDB9-4701-8D07-FDC82933517C}" type="pres">
      <dgm:prSet presAssocID="{A3490D84-131C-4C83-A0CD-EEE9A7D9BBAF}" presName="rootComposite" presStyleCnt="0"/>
      <dgm:spPr/>
    </dgm:pt>
    <dgm:pt modelId="{C9C7EB12-F8FD-402C-A465-DFE091902B1A}" type="pres">
      <dgm:prSet presAssocID="{A3490D84-131C-4C83-A0CD-EEE9A7D9BBAF}" presName="rootText" presStyleLbl="node3" presStyleIdx="0" presStyleCnt="3">
        <dgm:presLayoutVars>
          <dgm:chPref val="3"/>
        </dgm:presLayoutVars>
      </dgm:prSet>
      <dgm:spPr>
        <a:prstGeom prst="roundRect">
          <a:avLst/>
        </a:prstGeom>
      </dgm:spPr>
      <dgm:t>
        <a:bodyPr/>
        <a:lstStyle/>
        <a:p>
          <a:endParaRPr lang="es-CL"/>
        </a:p>
      </dgm:t>
    </dgm:pt>
    <dgm:pt modelId="{FE1C8975-6A93-4146-B3C5-C13EC6C5A8B9}" type="pres">
      <dgm:prSet presAssocID="{A3490D84-131C-4C83-A0CD-EEE9A7D9BBAF}" presName="rootConnector" presStyleLbl="node3" presStyleIdx="0" presStyleCnt="3"/>
      <dgm:spPr/>
      <dgm:t>
        <a:bodyPr/>
        <a:lstStyle/>
        <a:p>
          <a:endParaRPr lang="es-CL"/>
        </a:p>
      </dgm:t>
    </dgm:pt>
    <dgm:pt modelId="{472760A3-C4A5-47E4-9C86-ED8E5814A54D}" type="pres">
      <dgm:prSet presAssocID="{A3490D84-131C-4C83-A0CD-EEE9A7D9BBAF}" presName="hierChild4" presStyleCnt="0"/>
      <dgm:spPr/>
    </dgm:pt>
    <dgm:pt modelId="{72ACACF7-BD3B-441F-AAF1-28042EA9D69F}" type="pres">
      <dgm:prSet presAssocID="{F76EA329-4FB7-4A12-B235-4E92AECDC676}" presName="Name48" presStyleLbl="parChTrans1D4" presStyleIdx="0" presStyleCnt="2"/>
      <dgm:spPr/>
      <dgm:t>
        <a:bodyPr/>
        <a:lstStyle/>
        <a:p>
          <a:endParaRPr lang="es-CL"/>
        </a:p>
      </dgm:t>
    </dgm:pt>
    <dgm:pt modelId="{897D0806-4E1A-4A5D-ACF5-833F9E1E9F95}" type="pres">
      <dgm:prSet presAssocID="{E18368C7-C73C-4CEC-8732-F3F630364483}" presName="hierRoot2" presStyleCnt="0">
        <dgm:presLayoutVars>
          <dgm:hierBranch val="init"/>
        </dgm:presLayoutVars>
      </dgm:prSet>
      <dgm:spPr/>
    </dgm:pt>
    <dgm:pt modelId="{9E407938-7670-438A-BB2A-1B4C5362D096}" type="pres">
      <dgm:prSet presAssocID="{E18368C7-C73C-4CEC-8732-F3F630364483}" presName="rootComposite" presStyleCnt="0"/>
      <dgm:spPr/>
    </dgm:pt>
    <dgm:pt modelId="{FF94CAC4-12ED-46B5-AC74-350CB50EE614}" type="pres">
      <dgm:prSet presAssocID="{E18368C7-C73C-4CEC-8732-F3F630364483}" presName="rootText" presStyleLbl="node4" presStyleIdx="0" presStyleCnt="2">
        <dgm:presLayoutVars>
          <dgm:chPref val="3"/>
        </dgm:presLayoutVars>
      </dgm:prSet>
      <dgm:spPr>
        <a:prstGeom prst="roundRect">
          <a:avLst/>
        </a:prstGeom>
      </dgm:spPr>
      <dgm:t>
        <a:bodyPr/>
        <a:lstStyle/>
        <a:p>
          <a:endParaRPr lang="es-CL"/>
        </a:p>
      </dgm:t>
    </dgm:pt>
    <dgm:pt modelId="{1B741273-8941-4A68-AC9A-BEF358185331}" type="pres">
      <dgm:prSet presAssocID="{E18368C7-C73C-4CEC-8732-F3F630364483}" presName="rootConnector" presStyleLbl="node4" presStyleIdx="0" presStyleCnt="2"/>
      <dgm:spPr/>
      <dgm:t>
        <a:bodyPr/>
        <a:lstStyle/>
        <a:p>
          <a:endParaRPr lang="es-CL"/>
        </a:p>
      </dgm:t>
    </dgm:pt>
    <dgm:pt modelId="{3447CC16-AC27-46D3-8F54-E79BD1ECE054}" type="pres">
      <dgm:prSet presAssocID="{E18368C7-C73C-4CEC-8732-F3F630364483}" presName="hierChild4" presStyleCnt="0"/>
      <dgm:spPr/>
    </dgm:pt>
    <dgm:pt modelId="{A10B8960-8B18-4037-9F7E-51478C4C2A85}" type="pres">
      <dgm:prSet presAssocID="{E18368C7-C73C-4CEC-8732-F3F630364483}" presName="hierChild5" presStyleCnt="0"/>
      <dgm:spPr/>
    </dgm:pt>
    <dgm:pt modelId="{557D6DEC-26FF-4FA3-B083-61F15D7E5677}" type="pres">
      <dgm:prSet presAssocID="{80902D06-1351-4733-82F9-04A3D0C1D5DB}" presName="Name48" presStyleLbl="parChTrans1D4" presStyleIdx="1" presStyleCnt="2"/>
      <dgm:spPr/>
      <dgm:t>
        <a:bodyPr/>
        <a:lstStyle/>
        <a:p>
          <a:endParaRPr lang="es-CL"/>
        </a:p>
      </dgm:t>
    </dgm:pt>
    <dgm:pt modelId="{D5D77F94-54E3-46BE-BD46-FAA9A7A2B931}" type="pres">
      <dgm:prSet presAssocID="{5C6B9D02-88E9-4F66-A30B-0BD2B98CA512}" presName="hierRoot2" presStyleCnt="0">
        <dgm:presLayoutVars>
          <dgm:hierBranch val="init"/>
        </dgm:presLayoutVars>
      </dgm:prSet>
      <dgm:spPr/>
    </dgm:pt>
    <dgm:pt modelId="{58EBFCB7-48DD-4709-BF40-CA33163ACB7F}" type="pres">
      <dgm:prSet presAssocID="{5C6B9D02-88E9-4F66-A30B-0BD2B98CA512}" presName="rootComposite" presStyleCnt="0"/>
      <dgm:spPr/>
    </dgm:pt>
    <dgm:pt modelId="{C3974DA7-628A-426B-8B64-B2003EB3B18B}" type="pres">
      <dgm:prSet presAssocID="{5C6B9D02-88E9-4F66-A30B-0BD2B98CA512}" presName="rootText" presStyleLbl="node4" presStyleIdx="1" presStyleCnt="2">
        <dgm:presLayoutVars>
          <dgm:chPref val="3"/>
        </dgm:presLayoutVars>
      </dgm:prSet>
      <dgm:spPr>
        <a:prstGeom prst="roundRect">
          <a:avLst/>
        </a:prstGeom>
      </dgm:spPr>
      <dgm:t>
        <a:bodyPr/>
        <a:lstStyle/>
        <a:p>
          <a:endParaRPr lang="es-CL"/>
        </a:p>
      </dgm:t>
    </dgm:pt>
    <dgm:pt modelId="{0342A951-3AC4-468F-A881-4E35841BA125}" type="pres">
      <dgm:prSet presAssocID="{5C6B9D02-88E9-4F66-A30B-0BD2B98CA512}" presName="rootConnector" presStyleLbl="node4" presStyleIdx="1" presStyleCnt="2"/>
      <dgm:spPr/>
      <dgm:t>
        <a:bodyPr/>
        <a:lstStyle/>
        <a:p>
          <a:endParaRPr lang="es-CL"/>
        </a:p>
      </dgm:t>
    </dgm:pt>
    <dgm:pt modelId="{8DB229E4-092C-40BD-87D0-D2610501E329}" type="pres">
      <dgm:prSet presAssocID="{5C6B9D02-88E9-4F66-A30B-0BD2B98CA512}" presName="hierChild4" presStyleCnt="0"/>
      <dgm:spPr/>
    </dgm:pt>
    <dgm:pt modelId="{611B035E-1D39-482D-8CE0-A275E0229374}" type="pres">
      <dgm:prSet presAssocID="{5C6B9D02-88E9-4F66-A30B-0BD2B98CA512}" presName="hierChild5" presStyleCnt="0"/>
      <dgm:spPr/>
    </dgm:pt>
    <dgm:pt modelId="{21216EA6-F0AD-45EE-BD3B-7CDF1F02007B}" type="pres">
      <dgm:prSet presAssocID="{A3490D84-131C-4C83-A0CD-EEE9A7D9BBAF}" presName="hierChild5" presStyleCnt="0"/>
      <dgm:spPr/>
    </dgm:pt>
    <dgm:pt modelId="{F92405FD-E60E-4815-9C1E-9C6747A32591}" type="pres">
      <dgm:prSet presAssocID="{F1D3D240-6532-4452-AB56-A2A8284B3280}" presName="Name35" presStyleLbl="parChTrans1D3" presStyleIdx="1" presStyleCnt="3"/>
      <dgm:spPr/>
      <dgm:t>
        <a:bodyPr/>
        <a:lstStyle/>
        <a:p>
          <a:endParaRPr lang="es-CL"/>
        </a:p>
      </dgm:t>
    </dgm:pt>
    <dgm:pt modelId="{2B75321B-24BD-4512-9B4E-7D7C4F6C5DFA}" type="pres">
      <dgm:prSet presAssocID="{23BF16E9-A098-42AF-871B-6E920AA813C0}" presName="hierRoot2" presStyleCnt="0">
        <dgm:presLayoutVars>
          <dgm:hierBranch val="init"/>
        </dgm:presLayoutVars>
      </dgm:prSet>
      <dgm:spPr/>
    </dgm:pt>
    <dgm:pt modelId="{D12EBCDC-EB85-4BF7-811C-CD909B6B03A6}" type="pres">
      <dgm:prSet presAssocID="{23BF16E9-A098-42AF-871B-6E920AA813C0}" presName="rootComposite" presStyleCnt="0"/>
      <dgm:spPr/>
    </dgm:pt>
    <dgm:pt modelId="{78FF3B69-268C-498E-9B25-24D9BBDC2FA0}" type="pres">
      <dgm:prSet presAssocID="{23BF16E9-A098-42AF-871B-6E920AA813C0}" presName="rootText" presStyleLbl="node3" presStyleIdx="1" presStyleCnt="3">
        <dgm:presLayoutVars>
          <dgm:chPref val="3"/>
        </dgm:presLayoutVars>
      </dgm:prSet>
      <dgm:spPr>
        <a:prstGeom prst="roundRect">
          <a:avLst/>
        </a:prstGeom>
      </dgm:spPr>
      <dgm:t>
        <a:bodyPr/>
        <a:lstStyle/>
        <a:p>
          <a:endParaRPr lang="es-CL"/>
        </a:p>
      </dgm:t>
    </dgm:pt>
    <dgm:pt modelId="{3C4D400B-8EF9-4604-B9F3-1D8B21253E5C}" type="pres">
      <dgm:prSet presAssocID="{23BF16E9-A098-42AF-871B-6E920AA813C0}" presName="rootConnector" presStyleLbl="node3" presStyleIdx="1" presStyleCnt="3"/>
      <dgm:spPr/>
      <dgm:t>
        <a:bodyPr/>
        <a:lstStyle/>
        <a:p>
          <a:endParaRPr lang="es-CL"/>
        </a:p>
      </dgm:t>
    </dgm:pt>
    <dgm:pt modelId="{583BB811-D7B7-4AAE-A286-5D76FAEA2FB8}" type="pres">
      <dgm:prSet presAssocID="{23BF16E9-A098-42AF-871B-6E920AA813C0}" presName="hierChild4" presStyleCnt="0"/>
      <dgm:spPr/>
    </dgm:pt>
    <dgm:pt modelId="{467F0A32-79F1-4060-8221-2F7380A1C826}" type="pres">
      <dgm:prSet presAssocID="{23BF16E9-A098-42AF-871B-6E920AA813C0}" presName="hierChild5" presStyleCnt="0"/>
      <dgm:spPr/>
    </dgm:pt>
    <dgm:pt modelId="{F3309C97-B644-45D8-86CD-7BC46649396D}" type="pres">
      <dgm:prSet presAssocID="{F95AA07E-BE5D-4A1F-9F5A-C52E76B41310}" presName="hierChild5" presStyleCnt="0"/>
      <dgm:spPr/>
    </dgm:pt>
    <dgm:pt modelId="{14105729-DE06-46F3-8AFA-D24F8737DEDC}" type="pres">
      <dgm:prSet presAssocID="{B487FC81-DAA2-4E2C-B3D6-6536B415B34D}" presName="Name37" presStyleLbl="parChTrans1D2" presStyleIdx="1" presStyleCnt="4"/>
      <dgm:spPr/>
      <dgm:t>
        <a:bodyPr/>
        <a:lstStyle/>
        <a:p>
          <a:endParaRPr lang="es-CL"/>
        </a:p>
      </dgm:t>
    </dgm:pt>
    <dgm:pt modelId="{8621F42B-975E-4928-8510-56A9B5ED5D0D}" type="pres">
      <dgm:prSet presAssocID="{F0E93347-3263-4D7D-A59A-3A5B514CF30E}" presName="hierRoot2" presStyleCnt="0">
        <dgm:presLayoutVars>
          <dgm:hierBranch/>
        </dgm:presLayoutVars>
      </dgm:prSet>
      <dgm:spPr/>
    </dgm:pt>
    <dgm:pt modelId="{B82593B3-101D-4F2D-A00C-1759FC7D8D1F}" type="pres">
      <dgm:prSet presAssocID="{F0E93347-3263-4D7D-A59A-3A5B514CF30E}" presName="rootComposite" presStyleCnt="0"/>
      <dgm:spPr/>
    </dgm:pt>
    <dgm:pt modelId="{04562BC3-91A1-4B7F-B5AF-B933294DEC7A}" type="pres">
      <dgm:prSet presAssocID="{F0E93347-3263-4D7D-A59A-3A5B514CF30E}" presName="rootText" presStyleLbl="node2" presStyleIdx="1" presStyleCnt="3">
        <dgm:presLayoutVars>
          <dgm:chPref val="3"/>
        </dgm:presLayoutVars>
      </dgm:prSet>
      <dgm:spPr>
        <a:prstGeom prst="roundRect">
          <a:avLst/>
        </a:prstGeom>
      </dgm:spPr>
      <dgm:t>
        <a:bodyPr/>
        <a:lstStyle/>
        <a:p>
          <a:endParaRPr lang="es-CL"/>
        </a:p>
      </dgm:t>
    </dgm:pt>
    <dgm:pt modelId="{DB351632-4AFC-43FF-9F47-5E8F68FBFE20}" type="pres">
      <dgm:prSet presAssocID="{F0E93347-3263-4D7D-A59A-3A5B514CF30E}" presName="rootConnector" presStyleLbl="node2" presStyleIdx="1" presStyleCnt="3"/>
      <dgm:spPr/>
      <dgm:t>
        <a:bodyPr/>
        <a:lstStyle/>
        <a:p>
          <a:endParaRPr lang="es-CL"/>
        </a:p>
      </dgm:t>
    </dgm:pt>
    <dgm:pt modelId="{DD1228C6-1C92-48CA-ACF1-905247C6C415}" type="pres">
      <dgm:prSet presAssocID="{F0E93347-3263-4D7D-A59A-3A5B514CF30E}" presName="hierChild4" presStyleCnt="0"/>
      <dgm:spPr/>
    </dgm:pt>
    <dgm:pt modelId="{5AE0A746-C6E4-403D-9473-9AF59085C1FC}" type="pres">
      <dgm:prSet presAssocID="{95F73A5A-13C2-4045-A7B5-897E247A549B}" presName="Name35" presStyleLbl="parChTrans1D3" presStyleIdx="2" presStyleCnt="3"/>
      <dgm:spPr/>
      <dgm:t>
        <a:bodyPr/>
        <a:lstStyle/>
        <a:p>
          <a:endParaRPr lang="es-CL"/>
        </a:p>
      </dgm:t>
    </dgm:pt>
    <dgm:pt modelId="{AC3F5933-7A72-48A2-A8E2-F3750FF5586F}" type="pres">
      <dgm:prSet presAssocID="{6C4D3661-B66F-40C8-8135-D3013AFCBE28}" presName="hierRoot2" presStyleCnt="0">
        <dgm:presLayoutVars>
          <dgm:hierBranch val="init"/>
        </dgm:presLayoutVars>
      </dgm:prSet>
      <dgm:spPr/>
    </dgm:pt>
    <dgm:pt modelId="{0C3BF472-48F9-4DDB-A889-A33869879A24}" type="pres">
      <dgm:prSet presAssocID="{6C4D3661-B66F-40C8-8135-D3013AFCBE28}" presName="rootComposite" presStyleCnt="0"/>
      <dgm:spPr/>
    </dgm:pt>
    <dgm:pt modelId="{78E88ED0-1806-40D4-9B5E-8D049DD0F875}" type="pres">
      <dgm:prSet presAssocID="{6C4D3661-B66F-40C8-8135-D3013AFCBE28}" presName="rootText" presStyleLbl="node3" presStyleIdx="2" presStyleCnt="3">
        <dgm:presLayoutVars>
          <dgm:chPref val="3"/>
        </dgm:presLayoutVars>
      </dgm:prSet>
      <dgm:spPr>
        <a:prstGeom prst="roundRect">
          <a:avLst/>
        </a:prstGeom>
      </dgm:spPr>
      <dgm:t>
        <a:bodyPr/>
        <a:lstStyle/>
        <a:p>
          <a:endParaRPr lang="es-CL"/>
        </a:p>
      </dgm:t>
    </dgm:pt>
    <dgm:pt modelId="{1B4299B8-F985-42C7-8F72-A7C564711D17}" type="pres">
      <dgm:prSet presAssocID="{6C4D3661-B66F-40C8-8135-D3013AFCBE28}" presName="rootConnector" presStyleLbl="node3" presStyleIdx="2" presStyleCnt="3"/>
      <dgm:spPr/>
      <dgm:t>
        <a:bodyPr/>
        <a:lstStyle/>
        <a:p>
          <a:endParaRPr lang="es-CL"/>
        </a:p>
      </dgm:t>
    </dgm:pt>
    <dgm:pt modelId="{37E10F1E-B5A6-4387-8CE0-E4181197B999}" type="pres">
      <dgm:prSet presAssocID="{6C4D3661-B66F-40C8-8135-D3013AFCBE28}" presName="hierChild4" presStyleCnt="0"/>
      <dgm:spPr/>
    </dgm:pt>
    <dgm:pt modelId="{8952837D-392E-4E3E-9887-17B787F8AA74}" type="pres">
      <dgm:prSet presAssocID="{6C4D3661-B66F-40C8-8135-D3013AFCBE28}" presName="hierChild5" presStyleCnt="0"/>
      <dgm:spPr/>
    </dgm:pt>
    <dgm:pt modelId="{33CCDDEB-983D-45E6-BC7A-FFB7DFCCC098}" type="pres">
      <dgm:prSet presAssocID="{F0E93347-3263-4D7D-A59A-3A5B514CF30E}" presName="hierChild5" presStyleCnt="0"/>
      <dgm:spPr/>
    </dgm:pt>
    <dgm:pt modelId="{2633202E-5BF3-4BEB-A4DB-B679F8AC1CF2}" type="pres">
      <dgm:prSet presAssocID="{E3EC1269-4448-479B-AACD-B7B1D5E3B337}" presName="Name37" presStyleLbl="parChTrans1D2" presStyleIdx="2" presStyleCnt="4"/>
      <dgm:spPr/>
      <dgm:t>
        <a:bodyPr/>
        <a:lstStyle/>
        <a:p>
          <a:endParaRPr lang="es-CL"/>
        </a:p>
      </dgm:t>
    </dgm:pt>
    <dgm:pt modelId="{0FC4EE65-0D91-4E65-8B37-9A8580DBC2CC}" type="pres">
      <dgm:prSet presAssocID="{BB7D5365-F4BB-4629-831D-A23D22AC71C9}" presName="hierRoot2" presStyleCnt="0">
        <dgm:presLayoutVars>
          <dgm:hierBranch val="init"/>
        </dgm:presLayoutVars>
      </dgm:prSet>
      <dgm:spPr/>
    </dgm:pt>
    <dgm:pt modelId="{11953CBB-7FE4-4CB3-9875-EF4983D00D71}" type="pres">
      <dgm:prSet presAssocID="{BB7D5365-F4BB-4629-831D-A23D22AC71C9}" presName="rootComposite" presStyleCnt="0"/>
      <dgm:spPr/>
    </dgm:pt>
    <dgm:pt modelId="{2D87F056-2B6A-4007-BA1E-B0AAAC22AC96}" type="pres">
      <dgm:prSet presAssocID="{BB7D5365-F4BB-4629-831D-A23D22AC71C9}" presName="rootText" presStyleLbl="node2" presStyleIdx="2" presStyleCnt="3" custLinFactNeighborX="-1533" custLinFactNeighborY="-552">
        <dgm:presLayoutVars>
          <dgm:chPref val="3"/>
        </dgm:presLayoutVars>
      </dgm:prSet>
      <dgm:spPr>
        <a:prstGeom prst="roundRect">
          <a:avLst/>
        </a:prstGeom>
      </dgm:spPr>
      <dgm:t>
        <a:bodyPr/>
        <a:lstStyle/>
        <a:p>
          <a:endParaRPr lang="es-CL"/>
        </a:p>
      </dgm:t>
    </dgm:pt>
    <dgm:pt modelId="{8CB7DF6A-EFD9-43B4-9EA5-6599081C6037}" type="pres">
      <dgm:prSet presAssocID="{BB7D5365-F4BB-4629-831D-A23D22AC71C9}" presName="rootConnector" presStyleLbl="node2" presStyleIdx="2" presStyleCnt="3"/>
      <dgm:spPr/>
      <dgm:t>
        <a:bodyPr/>
        <a:lstStyle/>
        <a:p>
          <a:endParaRPr lang="es-CL"/>
        </a:p>
      </dgm:t>
    </dgm:pt>
    <dgm:pt modelId="{F56C641B-0D3A-43CF-9FD5-A7EF04DCAD63}" type="pres">
      <dgm:prSet presAssocID="{BB7D5365-F4BB-4629-831D-A23D22AC71C9}" presName="hierChild4" presStyleCnt="0"/>
      <dgm:spPr/>
    </dgm:pt>
    <dgm:pt modelId="{84BF9086-808D-4218-BF1B-0347819B9967}" type="pres">
      <dgm:prSet presAssocID="{BB7D5365-F4BB-4629-831D-A23D22AC71C9}" presName="hierChild5" presStyleCnt="0"/>
      <dgm:spPr/>
    </dgm:pt>
    <dgm:pt modelId="{9A593D0C-9E1F-47CA-B52D-2298AD44089F}" type="pres">
      <dgm:prSet presAssocID="{FD6E46C1-1F8F-47B3-9AFA-3909B385E84D}" presName="hierChild3" presStyleCnt="0"/>
      <dgm:spPr/>
    </dgm:pt>
    <dgm:pt modelId="{5F1A7F53-FCCE-441F-89C0-089C5F8C6E9A}" type="pres">
      <dgm:prSet presAssocID="{AFA6FE99-0002-4D47-A30C-4A1466519E25}" presName="Name111" presStyleLbl="parChTrans1D2" presStyleIdx="3" presStyleCnt="4"/>
      <dgm:spPr/>
      <dgm:t>
        <a:bodyPr/>
        <a:lstStyle/>
        <a:p>
          <a:endParaRPr lang="es-CL"/>
        </a:p>
      </dgm:t>
    </dgm:pt>
    <dgm:pt modelId="{233D9B99-B191-4A2C-B7DC-DEC058EFFAC1}" type="pres">
      <dgm:prSet presAssocID="{8777D961-ED81-4A9F-B10A-7FBC988E49B7}" presName="hierRoot3" presStyleCnt="0">
        <dgm:presLayoutVars>
          <dgm:hierBranch val="init"/>
        </dgm:presLayoutVars>
      </dgm:prSet>
      <dgm:spPr/>
    </dgm:pt>
    <dgm:pt modelId="{2F2F1048-CCFD-4491-8387-7D097EE0061B}" type="pres">
      <dgm:prSet presAssocID="{8777D961-ED81-4A9F-B10A-7FBC988E49B7}" presName="rootComposite3" presStyleCnt="0"/>
      <dgm:spPr/>
    </dgm:pt>
    <dgm:pt modelId="{73E13FD0-A9AB-46DC-8422-D698E8365C20}" type="pres">
      <dgm:prSet presAssocID="{8777D961-ED81-4A9F-B10A-7FBC988E49B7}" presName="rootText3" presStyleLbl="asst1" presStyleIdx="0" presStyleCnt="1" custScaleX="102324">
        <dgm:presLayoutVars>
          <dgm:chPref val="3"/>
        </dgm:presLayoutVars>
      </dgm:prSet>
      <dgm:spPr>
        <a:prstGeom prst="roundRect">
          <a:avLst/>
        </a:prstGeom>
      </dgm:spPr>
      <dgm:t>
        <a:bodyPr/>
        <a:lstStyle/>
        <a:p>
          <a:endParaRPr lang="es-CL"/>
        </a:p>
      </dgm:t>
    </dgm:pt>
    <dgm:pt modelId="{FECD28E7-27A1-4E6A-8B99-2937C25FABBD}" type="pres">
      <dgm:prSet presAssocID="{8777D961-ED81-4A9F-B10A-7FBC988E49B7}" presName="rootConnector3" presStyleLbl="asst1" presStyleIdx="0" presStyleCnt="1"/>
      <dgm:spPr/>
      <dgm:t>
        <a:bodyPr/>
        <a:lstStyle/>
        <a:p>
          <a:endParaRPr lang="es-CL"/>
        </a:p>
      </dgm:t>
    </dgm:pt>
    <dgm:pt modelId="{257413BF-1389-4038-B77B-CC9F9BFB1D21}" type="pres">
      <dgm:prSet presAssocID="{8777D961-ED81-4A9F-B10A-7FBC988E49B7}" presName="hierChild6" presStyleCnt="0"/>
      <dgm:spPr/>
    </dgm:pt>
    <dgm:pt modelId="{1847FA2A-2C87-4CA1-BFE3-AC394187582E}" type="pres">
      <dgm:prSet presAssocID="{8777D961-ED81-4A9F-B10A-7FBC988E49B7}" presName="hierChild7" presStyleCnt="0"/>
      <dgm:spPr/>
    </dgm:pt>
  </dgm:ptLst>
  <dgm:cxnLst>
    <dgm:cxn modelId="{18F9B18E-8F6F-4836-B6AA-FC8BBB15D48D}" type="presOf" srcId="{E18368C7-C73C-4CEC-8732-F3F630364483}" destId="{1B741273-8941-4A68-AC9A-BEF358185331}" srcOrd="1" destOrd="0" presId="urn:microsoft.com/office/officeart/2005/8/layout/orgChart1"/>
    <dgm:cxn modelId="{992B0BC7-D7F8-4945-897C-BEFCCCCC7522}" srcId="{44FD3DEC-9A41-48DF-A73C-3437894E3A76}" destId="{FD6E46C1-1F8F-47B3-9AFA-3909B385E84D}" srcOrd="0" destOrd="0" parTransId="{52613427-50C1-4910-B640-E6DF9B353609}" sibTransId="{06753470-9138-4755-A8D7-06B7C208617A}"/>
    <dgm:cxn modelId="{57F1B2DE-7338-4714-B155-43F89716725C}" srcId="{F0E93347-3263-4D7D-A59A-3A5B514CF30E}" destId="{6C4D3661-B66F-40C8-8135-D3013AFCBE28}" srcOrd="0" destOrd="0" parTransId="{95F73A5A-13C2-4045-A7B5-897E247A549B}" sibTransId="{FA48641B-B6B2-4FF8-8FD4-A09724D070E1}"/>
    <dgm:cxn modelId="{82F5D441-EE49-407A-90BB-D57706E3899F}" srcId="{A3490D84-131C-4C83-A0CD-EEE9A7D9BBAF}" destId="{E18368C7-C73C-4CEC-8732-F3F630364483}" srcOrd="0" destOrd="0" parTransId="{F76EA329-4FB7-4A12-B235-4E92AECDC676}" sibTransId="{AED9A60F-3E7A-4CFF-AA9D-D0F4C921B38B}"/>
    <dgm:cxn modelId="{DABEE834-7227-4989-8791-08766EA4498C}" srcId="{F95AA07E-BE5D-4A1F-9F5A-C52E76B41310}" destId="{A3490D84-131C-4C83-A0CD-EEE9A7D9BBAF}" srcOrd="0" destOrd="0" parTransId="{46E672E8-4802-4C8D-BBBE-B6CCA9EBA7A9}" sibTransId="{44946C13-4E10-4A36-A704-F4DCB9838068}"/>
    <dgm:cxn modelId="{FEE22647-A5DB-418A-B5A4-20B7B4E4C9E2}" type="presOf" srcId="{F0E93347-3263-4D7D-A59A-3A5B514CF30E}" destId="{DB351632-4AFC-43FF-9F47-5E8F68FBFE20}" srcOrd="1" destOrd="0" presId="urn:microsoft.com/office/officeart/2005/8/layout/orgChart1"/>
    <dgm:cxn modelId="{07770A2F-7DF5-4150-ADC1-5F7C33A7A927}" type="presOf" srcId="{23BF16E9-A098-42AF-871B-6E920AA813C0}" destId="{78FF3B69-268C-498E-9B25-24D9BBDC2FA0}" srcOrd="0" destOrd="0" presId="urn:microsoft.com/office/officeart/2005/8/layout/orgChart1"/>
    <dgm:cxn modelId="{1935040E-E7A6-4864-9EEC-30A93648CA64}" type="presOf" srcId="{E511F6FF-6BBF-47E1-B638-01195AEB3B8E}" destId="{13E33EA4-FEB6-4556-AFB6-CAFDDEB9837F}" srcOrd="0" destOrd="0" presId="urn:microsoft.com/office/officeart/2005/8/layout/orgChart1"/>
    <dgm:cxn modelId="{E118F017-40A5-4C63-A377-D52A00AD59DF}" type="presOf" srcId="{44FD3DEC-9A41-48DF-A73C-3437894E3A76}" destId="{D0C8D079-9437-4BC7-9646-3AF35B76832F}" srcOrd="0" destOrd="0" presId="urn:microsoft.com/office/officeart/2005/8/layout/orgChart1"/>
    <dgm:cxn modelId="{B9B7743F-3B15-4342-93D8-60DEC76C1FE7}" srcId="{FD6E46C1-1F8F-47B3-9AFA-3909B385E84D}" destId="{8777D961-ED81-4A9F-B10A-7FBC988E49B7}" srcOrd="0" destOrd="0" parTransId="{AFA6FE99-0002-4D47-A30C-4A1466519E25}" sibTransId="{B265C851-E668-4274-9FE1-0B0934936AAF}"/>
    <dgm:cxn modelId="{2B456143-DA6F-461B-83FA-5627DAE30F01}" type="presOf" srcId="{FD6E46C1-1F8F-47B3-9AFA-3909B385E84D}" destId="{AEC0FBC9-E080-45DF-9882-0C0006497E44}" srcOrd="0" destOrd="0" presId="urn:microsoft.com/office/officeart/2005/8/layout/orgChart1"/>
    <dgm:cxn modelId="{9132281A-A48E-43E4-9AB8-D3664A3A95D2}" type="presOf" srcId="{F95AA07E-BE5D-4A1F-9F5A-C52E76B41310}" destId="{9F5BF0F6-559D-4DF9-9F0F-E2BB2FFA3712}" srcOrd="0" destOrd="0" presId="urn:microsoft.com/office/officeart/2005/8/layout/orgChart1"/>
    <dgm:cxn modelId="{39671444-A1F6-430D-AA39-AEF89B9B291A}" type="presOf" srcId="{8777D961-ED81-4A9F-B10A-7FBC988E49B7}" destId="{FECD28E7-27A1-4E6A-8B99-2937C25FABBD}" srcOrd="1" destOrd="0" presId="urn:microsoft.com/office/officeart/2005/8/layout/orgChart1"/>
    <dgm:cxn modelId="{31CE3F23-7576-4F69-86F3-ECF5C8693859}" type="presOf" srcId="{23BF16E9-A098-42AF-871B-6E920AA813C0}" destId="{3C4D400B-8EF9-4604-B9F3-1D8B21253E5C}" srcOrd="1" destOrd="0" presId="urn:microsoft.com/office/officeart/2005/8/layout/orgChart1"/>
    <dgm:cxn modelId="{664C782E-46B2-499B-83D5-5FC6A2EBD3C5}" type="presOf" srcId="{A3490D84-131C-4C83-A0CD-EEE9A7D9BBAF}" destId="{C9C7EB12-F8FD-402C-A465-DFE091902B1A}" srcOrd="0" destOrd="0" presId="urn:microsoft.com/office/officeart/2005/8/layout/orgChart1"/>
    <dgm:cxn modelId="{BF00076E-1B52-421D-9A08-4EDA9816D12F}" srcId="{A3490D84-131C-4C83-A0CD-EEE9A7D9BBAF}" destId="{5C6B9D02-88E9-4F66-A30B-0BD2B98CA512}" srcOrd="1" destOrd="0" parTransId="{80902D06-1351-4733-82F9-04A3D0C1D5DB}" sibTransId="{48F99026-610B-4058-9DC3-778185011D72}"/>
    <dgm:cxn modelId="{540D7DAC-5F75-4A67-B455-57DE955635CC}" type="presOf" srcId="{5C6B9D02-88E9-4F66-A30B-0BD2B98CA512}" destId="{C3974DA7-628A-426B-8B64-B2003EB3B18B}" srcOrd="0" destOrd="0" presId="urn:microsoft.com/office/officeart/2005/8/layout/orgChart1"/>
    <dgm:cxn modelId="{76DDCFFF-8F52-4F15-8628-9B0FD5E13D92}" type="presOf" srcId="{E18368C7-C73C-4CEC-8732-F3F630364483}" destId="{FF94CAC4-12ED-46B5-AC74-350CB50EE614}" srcOrd="0" destOrd="0" presId="urn:microsoft.com/office/officeart/2005/8/layout/orgChart1"/>
    <dgm:cxn modelId="{01CB8030-8B01-42F0-9978-1DEAF158DF1B}" type="presOf" srcId="{6C4D3661-B66F-40C8-8135-D3013AFCBE28}" destId="{78E88ED0-1806-40D4-9B5E-8D049DD0F875}" srcOrd="0" destOrd="0" presId="urn:microsoft.com/office/officeart/2005/8/layout/orgChart1"/>
    <dgm:cxn modelId="{DBA5666F-66F6-4359-AADC-DC447C03C23A}" type="presOf" srcId="{80902D06-1351-4733-82F9-04A3D0C1D5DB}" destId="{557D6DEC-26FF-4FA3-B083-61F15D7E5677}" srcOrd="0" destOrd="0" presId="urn:microsoft.com/office/officeart/2005/8/layout/orgChart1"/>
    <dgm:cxn modelId="{2FFB9970-ECDB-4C23-9BC0-A1A827B17C2C}" type="presOf" srcId="{BB7D5365-F4BB-4629-831D-A23D22AC71C9}" destId="{2D87F056-2B6A-4007-BA1E-B0AAAC22AC96}" srcOrd="0" destOrd="0" presId="urn:microsoft.com/office/officeart/2005/8/layout/orgChart1"/>
    <dgm:cxn modelId="{8A3C804F-228C-4F76-A563-D50F9F9C920E}" type="presOf" srcId="{F95AA07E-BE5D-4A1F-9F5A-C52E76B41310}" destId="{A75F893E-354A-4DC0-9C43-D29A76AB7AFA}" srcOrd="1" destOrd="0" presId="urn:microsoft.com/office/officeart/2005/8/layout/orgChart1"/>
    <dgm:cxn modelId="{8B30C147-A877-4C39-B8C6-B83C905200CC}" type="presOf" srcId="{8777D961-ED81-4A9F-B10A-7FBC988E49B7}" destId="{73E13FD0-A9AB-46DC-8422-D698E8365C20}" srcOrd="0" destOrd="0" presId="urn:microsoft.com/office/officeart/2005/8/layout/orgChart1"/>
    <dgm:cxn modelId="{72E7F0AA-08F3-4AF4-8F5C-C9CB133830B9}" type="presOf" srcId="{E3EC1269-4448-479B-AACD-B7B1D5E3B337}" destId="{2633202E-5BF3-4BEB-A4DB-B679F8AC1CF2}" srcOrd="0" destOrd="0" presId="urn:microsoft.com/office/officeart/2005/8/layout/orgChart1"/>
    <dgm:cxn modelId="{518CB931-FDB0-4085-8633-4002A143B0E7}" type="presOf" srcId="{BB7D5365-F4BB-4629-831D-A23D22AC71C9}" destId="{8CB7DF6A-EFD9-43B4-9EA5-6599081C6037}" srcOrd="1" destOrd="0" presId="urn:microsoft.com/office/officeart/2005/8/layout/orgChart1"/>
    <dgm:cxn modelId="{52A52227-2B3B-4A85-A5F6-DC27231953BC}" srcId="{FD6E46C1-1F8F-47B3-9AFA-3909B385E84D}" destId="{F0E93347-3263-4D7D-A59A-3A5B514CF30E}" srcOrd="2" destOrd="0" parTransId="{B487FC81-DAA2-4E2C-B3D6-6536B415B34D}" sibTransId="{999CBBBD-E129-4EFB-8B62-3D81EDDC517B}"/>
    <dgm:cxn modelId="{B3A521E7-2394-412A-8162-AB3CA7CCDB08}" type="presOf" srcId="{95F73A5A-13C2-4045-A7B5-897E247A549B}" destId="{5AE0A746-C6E4-403D-9473-9AF59085C1FC}" srcOrd="0" destOrd="0" presId="urn:microsoft.com/office/officeart/2005/8/layout/orgChart1"/>
    <dgm:cxn modelId="{A4375A28-EEF4-47D5-BF08-BD83A5961494}" type="presOf" srcId="{A3490D84-131C-4C83-A0CD-EEE9A7D9BBAF}" destId="{FE1C8975-6A93-4146-B3C5-C13EC6C5A8B9}" srcOrd="1" destOrd="0" presId="urn:microsoft.com/office/officeart/2005/8/layout/orgChart1"/>
    <dgm:cxn modelId="{447CA971-C73C-4725-B405-2C7B81467764}" type="presOf" srcId="{F0E93347-3263-4D7D-A59A-3A5B514CF30E}" destId="{04562BC3-91A1-4B7F-B5AF-B933294DEC7A}" srcOrd="0" destOrd="0" presId="urn:microsoft.com/office/officeart/2005/8/layout/orgChart1"/>
    <dgm:cxn modelId="{43C5F4B8-8C04-44E9-9D88-E78BC87607BF}" type="presOf" srcId="{46E672E8-4802-4C8D-BBBE-B6CCA9EBA7A9}" destId="{17B8F6D4-D47C-4189-B954-A90E4B0ACDE0}" srcOrd="0" destOrd="0" presId="urn:microsoft.com/office/officeart/2005/8/layout/orgChart1"/>
    <dgm:cxn modelId="{86397AAD-5B05-4D72-836C-2890EF117D42}" srcId="{FD6E46C1-1F8F-47B3-9AFA-3909B385E84D}" destId="{BB7D5365-F4BB-4629-831D-A23D22AC71C9}" srcOrd="3" destOrd="0" parTransId="{E3EC1269-4448-479B-AACD-B7B1D5E3B337}" sibTransId="{CB11E093-6BEB-4B60-A276-AA077D67A225}"/>
    <dgm:cxn modelId="{FBEF28BA-A087-4B48-BD3E-26AE2CC4E60D}" type="presOf" srcId="{F1D3D240-6532-4452-AB56-A2A8284B3280}" destId="{F92405FD-E60E-4815-9C1E-9C6747A32591}" srcOrd="0" destOrd="0" presId="urn:microsoft.com/office/officeart/2005/8/layout/orgChart1"/>
    <dgm:cxn modelId="{765700B8-26C0-4F4B-8D44-82208639234D}" type="presOf" srcId="{AFA6FE99-0002-4D47-A30C-4A1466519E25}" destId="{5F1A7F53-FCCE-441F-89C0-089C5F8C6E9A}" srcOrd="0" destOrd="0" presId="urn:microsoft.com/office/officeart/2005/8/layout/orgChart1"/>
    <dgm:cxn modelId="{0AAC264A-3BD8-43CE-B3C2-38CA9D9F7E52}" srcId="{FD6E46C1-1F8F-47B3-9AFA-3909B385E84D}" destId="{F95AA07E-BE5D-4A1F-9F5A-C52E76B41310}" srcOrd="1" destOrd="0" parTransId="{E511F6FF-6BBF-47E1-B638-01195AEB3B8E}" sibTransId="{22FF0D1C-BA6B-4CBF-8258-8954443FFCE0}"/>
    <dgm:cxn modelId="{7FC23835-0231-4596-A643-F807B50FDF62}" type="presOf" srcId="{B487FC81-DAA2-4E2C-B3D6-6536B415B34D}" destId="{14105729-DE06-46F3-8AFA-D24F8737DEDC}" srcOrd="0" destOrd="0" presId="urn:microsoft.com/office/officeart/2005/8/layout/orgChart1"/>
    <dgm:cxn modelId="{D9B0418D-06B3-4721-B4E2-D6FA3DA76D58}" type="presOf" srcId="{5C6B9D02-88E9-4F66-A30B-0BD2B98CA512}" destId="{0342A951-3AC4-468F-A881-4E35841BA125}" srcOrd="1" destOrd="0" presId="urn:microsoft.com/office/officeart/2005/8/layout/orgChart1"/>
    <dgm:cxn modelId="{0082F329-B7D8-43B1-A6EC-9DFDE3DC17C1}" type="presOf" srcId="{F76EA329-4FB7-4A12-B235-4E92AECDC676}" destId="{72ACACF7-BD3B-441F-AAF1-28042EA9D69F}" srcOrd="0" destOrd="0" presId="urn:microsoft.com/office/officeart/2005/8/layout/orgChart1"/>
    <dgm:cxn modelId="{9D83F864-4997-4963-BC30-78302CF6AD74}" type="presOf" srcId="{FD6E46C1-1F8F-47B3-9AFA-3909B385E84D}" destId="{1CD3901E-CD82-416B-962F-E14F49C0A843}" srcOrd="1" destOrd="0" presId="urn:microsoft.com/office/officeart/2005/8/layout/orgChart1"/>
    <dgm:cxn modelId="{EA005AF7-0DA6-4CB2-AEC4-18919B846A94}" type="presOf" srcId="{6C4D3661-B66F-40C8-8135-D3013AFCBE28}" destId="{1B4299B8-F985-42C7-8F72-A7C564711D17}" srcOrd="1" destOrd="0" presId="urn:microsoft.com/office/officeart/2005/8/layout/orgChart1"/>
    <dgm:cxn modelId="{0B0D0415-7573-4E68-9FD4-548052FE6DDF}" srcId="{F95AA07E-BE5D-4A1F-9F5A-C52E76B41310}" destId="{23BF16E9-A098-42AF-871B-6E920AA813C0}" srcOrd="1" destOrd="0" parTransId="{F1D3D240-6532-4452-AB56-A2A8284B3280}" sibTransId="{6C6235CC-14D9-4F34-945D-721859A5CFCC}"/>
    <dgm:cxn modelId="{2E650BEB-8549-4C65-A3CF-CBA55DE055BF}" type="presParOf" srcId="{D0C8D079-9437-4BC7-9646-3AF35B76832F}" destId="{45478354-DD10-4B5D-A14A-79809ED01E0E}" srcOrd="0" destOrd="0" presId="urn:microsoft.com/office/officeart/2005/8/layout/orgChart1"/>
    <dgm:cxn modelId="{949D668F-3A8B-4C89-AEB8-9576B9F3486B}" type="presParOf" srcId="{45478354-DD10-4B5D-A14A-79809ED01E0E}" destId="{E6D286C4-EDDF-48DF-B3E9-F9F58926E991}" srcOrd="0" destOrd="0" presId="urn:microsoft.com/office/officeart/2005/8/layout/orgChart1"/>
    <dgm:cxn modelId="{DF5BAC2B-596D-4AC5-A48D-9EDFCD84DCF8}" type="presParOf" srcId="{E6D286C4-EDDF-48DF-B3E9-F9F58926E991}" destId="{AEC0FBC9-E080-45DF-9882-0C0006497E44}" srcOrd="0" destOrd="0" presId="urn:microsoft.com/office/officeart/2005/8/layout/orgChart1"/>
    <dgm:cxn modelId="{DFF93F6C-E3A7-41A8-9EAC-8EEE54EBAF64}" type="presParOf" srcId="{E6D286C4-EDDF-48DF-B3E9-F9F58926E991}" destId="{1CD3901E-CD82-416B-962F-E14F49C0A843}" srcOrd="1" destOrd="0" presId="urn:microsoft.com/office/officeart/2005/8/layout/orgChart1"/>
    <dgm:cxn modelId="{C0CA7E5B-0FC0-4FF7-86A3-AF8236B8AAD4}" type="presParOf" srcId="{45478354-DD10-4B5D-A14A-79809ED01E0E}" destId="{B98A4E2B-E122-4EEF-82D8-BCE3F2D0D671}" srcOrd="1" destOrd="0" presId="urn:microsoft.com/office/officeart/2005/8/layout/orgChart1"/>
    <dgm:cxn modelId="{5423385F-E199-429C-9A9A-53E6E2744CBE}" type="presParOf" srcId="{B98A4E2B-E122-4EEF-82D8-BCE3F2D0D671}" destId="{13E33EA4-FEB6-4556-AFB6-CAFDDEB9837F}" srcOrd="0" destOrd="0" presId="urn:microsoft.com/office/officeart/2005/8/layout/orgChart1"/>
    <dgm:cxn modelId="{AF8FEB0F-C208-40FD-A5F8-750306A018DA}" type="presParOf" srcId="{B98A4E2B-E122-4EEF-82D8-BCE3F2D0D671}" destId="{6BB0DDB5-3569-402E-8BD3-FA5AF3C30008}" srcOrd="1" destOrd="0" presId="urn:microsoft.com/office/officeart/2005/8/layout/orgChart1"/>
    <dgm:cxn modelId="{8AC81877-F89A-46BB-899E-228E31BD7E8A}" type="presParOf" srcId="{6BB0DDB5-3569-402E-8BD3-FA5AF3C30008}" destId="{34AC369F-6CC5-437E-8BED-3F7DAED13D59}" srcOrd="0" destOrd="0" presId="urn:microsoft.com/office/officeart/2005/8/layout/orgChart1"/>
    <dgm:cxn modelId="{77808A83-AA2A-4B1B-98E8-6C38C4460139}" type="presParOf" srcId="{34AC369F-6CC5-437E-8BED-3F7DAED13D59}" destId="{9F5BF0F6-559D-4DF9-9F0F-E2BB2FFA3712}" srcOrd="0" destOrd="0" presId="urn:microsoft.com/office/officeart/2005/8/layout/orgChart1"/>
    <dgm:cxn modelId="{02DE98C5-24EF-4372-B9BF-369A09F3E366}" type="presParOf" srcId="{34AC369F-6CC5-437E-8BED-3F7DAED13D59}" destId="{A75F893E-354A-4DC0-9C43-D29A76AB7AFA}" srcOrd="1" destOrd="0" presId="urn:microsoft.com/office/officeart/2005/8/layout/orgChart1"/>
    <dgm:cxn modelId="{A1813CB3-7701-4768-A2B5-2561825E32CC}" type="presParOf" srcId="{6BB0DDB5-3569-402E-8BD3-FA5AF3C30008}" destId="{92FADB95-E962-42F9-9FCB-839E68C65333}" srcOrd="1" destOrd="0" presId="urn:microsoft.com/office/officeart/2005/8/layout/orgChart1"/>
    <dgm:cxn modelId="{FCE24B62-9E8C-49F0-A8CC-1D7FDB37F8E4}" type="presParOf" srcId="{92FADB95-E962-42F9-9FCB-839E68C65333}" destId="{17B8F6D4-D47C-4189-B954-A90E4B0ACDE0}" srcOrd="0" destOrd="0" presId="urn:microsoft.com/office/officeart/2005/8/layout/orgChart1"/>
    <dgm:cxn modelId="{98A38D0C-1298-43C4-A96F-5182A9EAA693}" type="presParOf" srcId="{92FADB95-E962-42F9-9FCB-839E68C65333}" destId="{C3A670D0-3929-4848-B31C-7F3E060A9DD4}" srcOrd="1" destOrd="0" presId="urn:microsoft.com/office/officeart/2005/8/layout/orgChart1"/>
    <dgm:cxn modelId="{8EE6CF67-967C-4287-B7E2-C7825EF18195}" type="presParOf" srcId="{C3A670D0-3929-4848-B31C-7F3E060A9DD4}" destId="{E073E994-DDB9-4701-8D07-FDC82933517C}" srcOrd="0" destOrd="0" presId="urn:microsoft.com/office/officeart/2005/8/layout/orgChart1"/>
    <dgm:cxn modelId="{9976D450-122C-4C54-BE1B-154DE0F17C90}" type="presParOf" srcId="{E073E994-DDB9-4701-8D07-FDC82933517C}" destId="{C9C7EB12-F8FD-402C-A465-DFE091902B1A}" srcOrd="0" destOrd="0" presId="urn:microsoft.com/office/officeart/2005/8/layout/orgChart1"/>
    <dgm:cxn modelId="{AF0346AC-A287-4902-AB1F-E01B3480EB24}" type="presParOf" srcId="{E073E994-DDB9-4701-8D07-FDC82933517C}" destId="{FE1C8975-6A93-4146-B3C5-C13EC6C5A8B9}" srcOrd="1" destOrd="0" presId="urn:microsoft.com/office/officeart/2005/8/layout/orgChart1"/>
    <dgm:cxn modelId="{EE75D043-B80B-452A-94FA-52BF5736221E}" type="presParOf" srcId="{C3A670D0-3929-4848-B31C-7F3E060A9DD4}" destId="{472760A3-C4A5-47E4-9C86-ED8E5814A54D}" srcOrd="1" destOrd="0" presId="urn:microsoft.com/office/officeart/2005/8/layout/orgChart1"/>
    <dgm:cxn modelId="{12E54E17-66E2-4ACE-9908-420350D752B6}" type="presParOf" srcId="{472760A3-C4A5-47E4-9C86-ED8E5814A54D}" destId="{72ACACF7-BD3B-441F-AAF1-28042EA9D69F}" srcOrd="0" destOrd="0" presId="urn:microsoft.com/office/officeart/2005/8/layout/orgChart1"/>
    <dgm:cxn modelId="{1D564D7B-CE3B-4717-B641-2C6E77F50854}" type="presParOf" srcId="{472760A3-C4A5-47E4-9C86-ED8E5814A54D}" destId="{897D0806-4E1A-4A5D-ACF5-833F9E1E9F95}" srcOrd="1" destOrd="0" presId="urn:microsoft.com/office/officeart/2005/8/layout/orgChart1"/>
    <dgm:cxn modelId="{457344EB-10F8-4436-87C4-A60959C11C55}" type="presParOf" srcId="{897D0806-4E1A-4A5D-ACF5-833F9E1E9F95}" destId="{9E407938-7670-438A-BB2A-1B4C5362D096}" srcOrd="0" destOrd="0" presId="urn:microsoft.com/office/officeart/2005/8/layout/orgChart1"/>
    <dgm:cxn modelId="{E0BC96D8-1AAF-4393-A05E-2F9A31AFA0A3}" type="presParOf" srcId="{9E407938-7670-438A-BB2A-1B4C5362D096}" destId="{FF94CAC4-12ED-46B5-AC74-350CB50EE614}" srcOrd="0" destOrd="0" presId="urn:microsoft.com/office/officeart/2005/8/layout/orgChart1"/>
    <dgm:cxn modelId="{4E765C8F-E620-4B18-B04A-57ED290B6250}" type="presParOf" srcId="{9E407938-7670-438A-BB2A-1B4C5362D096}" destId="{1B741273-8941-4A68-AC9A-BEF358185331}" srcOrd="1" destOrd="0" presId="urn:microsoft.com/office/officeart/2005/8/layout/orgChart1"/>
    <dgm:cxn modelId="{B97D8844-2D96-4638-A341-40888463CB4D}" type="presParOf" srcId="{897D0806-4E1A-4A5D-ACF5-833F9E1E9F95}" destId="{3447CC16-AC27-46D3-8F54-E79BD1ECE054}" srcOrd="1" destOrd="0" presId="urn:microsoft.com/office/officeart/2005/8/layout/orgChart1"/>
    <dgm:cxn modelId="{C60834DC-5AF6-4B47-AA6F-0755903B3226}" type="presParOf" srcId="{897D0806-4E1A-4A5D-ACF5-833F9E1E9F95}" destId="{A10B8960-8B18-4037-9F7E-51478C4C2A85}" srcOrd="2" destOrd="0" presId="urn:microsoft.com/office/officeart/2005/8/layout/orgChart1"/>
    <dgm:cxn modelId="{9AF48AD6-B1E7-46B1-8CC1-CB5D29774AA5}" type="presParOf" srcId="{472760A3-C4A5-47E4-9C86-ED8E5814A54D}" destId="{557D6DEC-26FF-4FA3-B083-61F15D7E5677}" srcOrd="2" destOrd="0" presId="urn:microsoft.com/office/officeart/2005/8/layout/orgChart1"/>
    <dgm:cxn modelId="{01AA7DDF-1E09-4484-A06D-8881340CB186}" type="presParOf" srcId="{472760A3-C4A5-47E4-9C86-ED8E5814A54D}" destId="{D5D77F94-54E3-46BE-BD46-FAA9A7A2B931}" srcOrd="3" destOrd="0" presId="urn:microsoft.com/office/officeart/2005/8/layout/orgChart1"/>
    <dgm:cxn modelId="{552E0A66-2926-4874-85CF-66B6B9707429}" type="presParOf" srcId="{D5D77F94-54E3-46BE-BD46-FAA9A7A2B931}" destId="{58EBFCB7-48DD-4709-BF40-CA33163ACB7F}" srcOrd="0" destOrd="0" presId="urn:microsoft.com/office/officeart/2005/8/layout/orgChart1"/>
    <dgm:cxn modelId="{F907F5DA-730E-467E-8E73-C57372BD5F1F}" type="presParOf" srcId="{58EBFCB7-48DD-4709-BF40-CA33163ACB7F}" destId="{C3974DA7-628A-426B-8B64-B2003EB3B18B}" srcOrd="0" destOrd="0" presId="urn:microsoft.com/office/officeart/2005/8/layout/orgChart1"/>
    <dgm:cxn modelId="{BE07A5EE-85F0-4A35-B188-BE3C0B7A84EB}" type="presParOf" srcId="{58EBFCB7-48DD-4709-BF40-CA33163ACB7F}" destId="{0342A951-3AC4-468F-A881-4E35841BA125}" srcOrd="1" destOrd="0" presId="urn:microsoft.com/office/officeart/2005/8/layout/orgChart1"/>
    <dgm:cxn modelId="{CC703BE0-48C5-4AAA-B366-B102CA886A0A}" type="presParOf" srcId="{D5D77F94-54E3-46BE-BD46-FAA9A7A2B931}" destId="{8DB229E4-092C-40BD-87D0-D2610501E329}" srcOrd="1" destOrd="0" presId="urn:microsoft.com/office/officeart/2005/8/layout/orgChart1"/>
    <dgm:cxn modelId="{0A09C7DD-E379-4BD6-8CC4-A90067389D38}" type="presParOf" srcId="{D5D77F94-54E3-46BE-BD46-FAA9A7A2B931}" destId="{611B035E-1D39-482D-8CE0-A275E0229374}" srcOrd="2" destOrd="0" presId="urn:microsoft.com/office/officeart/2005/8/layout/orgChart1"/>
    <dgm:cxn modelId="{848CD712-2E22-47AF-BC9E-6256055335F8}" type="presParOf" srcId="{C3A670D0-3929-4848-B31C-7F3E060A9DD4}" destId="{21216EA6-F0AD-45EE-BD3B-7CDF1F02007B}" srcOrd="2" destOrd="0" presId="urn:microsoft.com/office/officeart/2005/8/layout/orgChart1"/>
    <dgm:cxn modelId="{3B25DA09-92AE-432F-BB46-1B233E5489E0}" type="presParOf" srcId="{92FADB95-E962-42F9-9FCB-839E68C65333}" destId="{F92405FD-E60E-4815-9C1E-9C6747A32591}" srcOrd="2" destOrd="0" presId="urn:microsoft.com/office/officeart/2005/8/layout/orgChart1"/>
    <dgm:cxn modelId="{9B28998F-7153-4F0E-BA21-9685358CE970}" type="presParOf" srcId="{92FADB95-E962-42F9-9FCB-839E68C65333}" destId="{2B75321B-24BD-4512-9B4E-7D7C4F6C5DFA}" srcOrd="3" destOrd="0" presId="urn:microsoft.com/office/officeart/2005/8/layout/orgChart1"/>
    <dgm:cxn modelId="{2920D787-590B-4CEB-9235-B2785704541F}" type="presParOf" srcId="{2B75321B-24BD-4512-9B4E-7D7C4F6C5DFA}" destId="{D12EBCDC-EB85-4BF7-811C-CD909B6B03A6}" srcOrd="0" destOrd="0" presId="urn:microsoft.com/office/officeart/2005/8/layout/orgChart1"/>
    <dgm:cxn modelId="{EDA6C744-ADA5-47E6-A702-3CD84E60F47D}" type="presParOf" srcId="{D12EBCDC-EB85-4BF7-811C-CD909B6B03A6}" destId="{78FF3B69-268C-498E-9B25-24D9BBDC2FA0}" srcOrd="0" destOrd="0" presId="urn:microsoft.com/office/officeart/2005/8/layout/orgChart1"/>
    <dgm:cxn modelId="{B000BF6D-7CD2-4CFE-8747-11A90DE8675C}" type="presParOf" srcId="{D12EBCDC-EB85-4BF7-811C-CD909B6B03A6}" destId="{3C4D400B-8EF9-4604-B9F3-1D8B21253E5C}" srcOrd="1" destOrd="0" presId="urn:microsoft.com/office/officeart/2005/8/layout/orgChart1"/>
    <dgm:cxn modelId="{560C03EC-F6FB-4CBF-A0AA-221AC9A5E798}" type="presParOf" srcId="{2B75321B-24BD-4512-9B4E-7D7C4F6C5DFA}" destId="{583BB811-D7B7-4AAE-A286-5D76FAEA2FB8}" srcOrd="1" destOrd="0" presId="urn:microsoft.com/office/officeart/2005/8/layout/orgChart1"/>
    <dgm:cxn modelId="{4338436E-1C05-4B26-BABF-658ECED75749}" type="presParOf" srcId="{2B75321B-24BD-4512-9B4E-7D7C4F6C5DFA}" destId="{467F0A32-79F1-4060-8221-2F7380A1C826}" srcOrd="2" destOrd="0" presId="urn:microsoft.com/office/officeart/2005/8/layout/orgChart1"/>
    <dgm:cxn modelId="{B797936A-2E60-4890-A80C-56233C17BEE5}" type="presParOf" srcId="{6BB0DDB5-3569-402E-8BD3-FA5AF3C30008}" destId="{F3309C97-B644-45D8-86CD-7BC46649396D}" srcOrd="2" destOrd="0" presId="urn:microsoft.com/office/officeart/2005/8/layout/orgChart1"/>
    <dgm:cxn modelId="{C86B5DB2-9620-4226-B120-7C47D142762F}" type="presParOf" srcId="{B98A4E2B-E122-4EEF-82D8-BCE3F2D0D671}" destId="{14105729-DE06-46F3-8AFA-D24F8737DEDC}" srcOrd="2" destOrd="0" presId="urn:microsoft.com/office/officeart/2005/8/layout/orgChart1"/>
    <dgm:cxn modelId="{EAFCFEA0-4EE5-4D13-BD5C-FE9D47583C32}" type="presParOf" srcId="{B98A4E2B-E122-4EEF-82D8-BCE3F2D0D671}" destId="{8621F42B-975E-4928-8510-56A9B5ED5D0D}" srcOrd="3" destOrd="0" presId="urn:microsoft.com/office/officeart/2005/8/layout/orgChart1"/>
    <dgm:cxn modelId="{BE877E9A-A5A0-46EC-80E6-55CFD433C490}" type="presParOf" srcId="{8621F42B-975E-4928-8510-56A9B5ED5D0D}" destId="{B82593B3-101D-4F2D-A00C-1759FC7D8D1F}" srcOrd="0" destOrd="0" presId="urn:microsoft.com/office/officeart/2005/8/layout/orgChart1"/>
    <dgm:cxn modelId="{508B3C44-4669-49C3-893C-BD3CAFADF3F5}" type="presParOf" srcId="{B82593B3-101D-4F2D-A00C-1759FC7D8D1F}" destId="{04562BC3-91A1-4B7F-B5AF-B933294DEC7A}" srcOrd="0" destOrd="0" presId="urn:microsoft.com/office/officeart/2005/8/layout/orgChart1"/>
    <dgm:cxn modelId="{56A4A065-B364-454F-9C28-8164885A857E}" type="presParOf" srcId="{B82593B3-101D-4F2D-A00C-1759FC7D8D1F}" destId="{DB351632-4AFC-43FF-9F47-5E8F68FBFE20}" srcOrd="1" destOrd="0" presId="urn:microsoft.com/office/officeart/2005/8/layout/orgChart1"/>
    <dgm:cxn modelId="{5B864D42-F37A-4232-BE37-CF98A8348DEC}" type="presParOf" srcId="{8621F42B-975E-4928-8510-56A9B5ED5D0D}" destId="{DD1228C6-1C92-48CA-ACF1-905247C6C415}" srcOrd="1" destOrd="0" presId="urn:microsoft.com/office/officeart/2005/8/layout/orgChart1"/>
    <dgm:cxn modelId="{4C2DBCFE-17E1-42D9-9B42-30FC115C0C0C}" type="presParOf" srcId="{DD1228C6-1C92-48CA-ACF1-905247C6C415}" destId="{5AE0A746-C6E4-403D-9473-9AF59085C1FC}" srcOrd="0" destOrd="0" presId="urn:microsoft.com/office/officeart/2005/8/layout/orgChart1"/>
    <dgm:cxn modelId="{70E16EF6-A6E1-4AA0-83BC-C3CBA890E582}" type="presParOf" srcId="{DD1228C6-1C92-48CA-ACF1-905247C6C415}" destId="{AC3F5933-7A72-48A2-A8E2-F3750FF5586F}" srcOrd="1" destOrd="0" presId="urn:microsoft.com/office/officeart/2005/8/layout/orgChart1"/>
    <dgm:cxn modelId="{0A229B02-0B80-4D99-BEA5-E334268A1275}" type="presParOf" srcId="{AC3F5933-7A72-48A2-A8E2-F3750FF5586F}" destId="{0C3BF472-48F9-4DDB-A889-A33869879A24}" srcOrd="0" destOrd="0" presId="urn:microsoft.com/office/officeart/2005/8/layout/orgChart1"/>
    <dgm:cxn modelId="{072256D6-9CDC-4453-A13A-53F628A5476E}" type="presParOf" srcId="{0C3BF472-48F9-4DDB-A889-A33869879A24}" destId="{78E88ED0-1806-40D4-9B5E-8D049DD0F875}" srcOrd="0" destOrd="0" presId="urn:microsoft.com/office/officeart/2005/8/layout/orgChart1"/>
    <dgm:cxn modelId="{6A2C81C9-AF0D-4551-89A7-5D95B675305A}" type="presParOf" srcId="{0C3BF472-48F9-4DDB-A889-A33869879A24}" destId="{1B4299B8-F985-42C7-8F72-A7C564711D17}" srcOrd="1" destOrd="0" presId="urn:microsoft.com/office/officeart/2005/8/layout/orgChart1"/>
    <dgm:cxn modelId="{5895DEC8-D99E-4433-947C-C1FE6AF5E446}" type="presParOf" srcId="{AC3F5933-7A72-48A2-A8E2-F3750FF5586F}" destId="{37E10F1E-B5A6-4387-8CE0-E4181197B999}" srcOrd="1" destOrd="0" presId="urn:microsoft.com/office/officeart/2005/8/layout/orgChart1"/>
    <dgm:cxn modelId="{0FEE4DD5-3F54-4E04-B245-C6DD154B5AC0}" type="presParOf" srcId="{AC3F5933-7A72-48A2-A8E2-F3750FF5586F}" destId="{8952837D-392E-4E3E-9887-17B787F8AA74}" srcOrd="2" destOrd="0" presId="urn:microsoft.com/office/officeart/2005/8/layout/orgChart1"/>
    <dgm:cxn modelId="{17B02BC8-B0CA-4574-9C78-B109842C6326}" type="presParOf" srcId="{8621F42B-975E-4928-8510-56A9B5ED5D0D}" destId="{33CCDDEB-983D-45E6-BC7A-FFB7DFCCC098}" srcOrd="2" destOrd="0" presId="urn:microsoft.com/office/officeart/2005/8/layout/orgChart1"/>
    <dgm:cxn modelId="{8F8F7D48-5FF7-4E26-9F48-EE03D21C903D}" type="presParOf" srcId="{B98A4E2B-E122-4EEF-82D8-BCE3F2D0D671}" destId="{2633202E-5BF3-4BEB-A4DB-B679F8AC1CF2}" srcOrd="4" destOrd="0" presId="urn:microsoft.com/office/officeart/2005/8/layout/orgChart1"/>
    <dgm:cxn modelId="{B5F189E0-4EEE-4E8C-B7EC-6E805791BA03}" type="presParOf" srcId="{B98A4E2B-E122-4EEF-82D8-BCE3F2D0D671}" destId="{0FC4EE65-0D91-4E65-8B37-9A8580DBC2CC}" srcOrd="5" destOrd="0" presId="urn:microsoft.com/office/officeart/2005/8/layout/orgChart1"/>
    <dgm:cxn modelId="{87D1E9A2-A883-4BF2-941D-98BB9400E8C8}" type="presParOf" srcId="{0FC4EE65-0D91-4E65-8B37-9A8580DBC2CC}" destId="{11953CBB-7FE4-4CB3-9875-EF4983D00D71}" srcOrd="0" destOrd="0" presId="urn:microsoft.com/office/officeart/2005/8/layout/orgChart1"/>
    <dgm:cxn modelId="{E367CF5A-D2BD-4E1A-A73B-1E93795D5EE6}" type="presParOf" srcId="{11953CBB-7FE4-4CB3-9875-EF4983D00D71}" destId="{2D87F056-2B6A-4007-BA1E-B0AAAC22AC96}" srcOrd="0" destOrd="0" presId="urn:microsoft.com/office/officeart/2005/8/layout/orgChart1"/>
    <dgm:cxn modelId="{6DC05E65-7B40-40C2-9AF1-3C6E24BBD65A}" type="presParOf" srcId="{11953CBB-7FE4-4CB3-9875-EF4983D00D71}" destId="{8CB7DF6A-EFD9-43B4-9EA5-6599081C6037}" srcOrd="1" destOrd="0" presId="urn:microsoft.com/office/officeart/2005/8/layout/orgChart1"/>
    <dgm:cxn modelId="{FB751659-BEA2-4ACC-84A6-020D46421962}" type="presParOf" srcId="{0FC4EE65-0D91-4E65-8B37-9A8580DBC2CC}" destId="{F56C641B-0D3A-43CF-9FD5-A7EF04DCAD63}" srcOrd="1" destOrd="0" presId="urn:microsoft.com/office/officeart/2005/8/layout/orgChart1"/>
    <dgm:cxn modelId="{214CDF6E-56C5-4192-BBDA-CDF45AAA4754}" type="presParOf" srcId="{0FC4EE65-0D91-4E65-8B37-9A8580DBC2CC}" destId="{84BF9086-808D-4218-BF1B-0347819B9967}" srcOrd="2" destOrd="0" presId="urn:microsoft.com/office/officeart/2005/8/layout/orgChart1"/>
    <dgm:cxn modelId="{8CDEF5B3-B444-4728-B0D7-5FAE59817586}" type="presParOf" srcId="{45478354-DD10-4B5D-A14A-79809ED01E0E}" destId="{9A593D0C-9E1F-47CA-B52D-2298AD44089F}" srcOrd="2" destOrd="0" presId="urn:microsoft.com/office/officeart/2005/8/layout/orgChart1"/>
    <dgm:cxn modelId="{A06DEB32-C4D4-416B-81DE-E2572C4C2175}" type="presParOf" srcId="{9A593D0C-9E1F-47CA-B52D-2298AD44089F}" destId="{5F1A7F53-FCCE-441F-89C0-089C5F8C6E9A}" srcOrd="0" destOrd="0" presId="urn:microsoft.com/office/officeart/2005/8/layout/orgChart1"/>
    <dgm:cxn modelId="{66477097-8DF6-46F6-BECD-8ED497540797}" type="presParOf" srcId="{9A593D0C-9E1F-47CA-B52D-2298AD44089F}" destId="{233D9B99-B191-4A2C-B7DC-DEC058EFFAC1}" srcOrd="1" destOrd="0" presId="urn:microsoft.com/office/officeart/2005/8/layout/orgChart1"/>
    <dgm:cxn modelId="{806DB222-FBE1-4073-9607-7BA37A70B237}" type="presParOf" srcId="{233D9B99-B191-4A2C-B7DC-DEC058EFFAC1}" destId="{2F2F1048-CCFD-4491-8387-7D097EE0061B}" srcOrd="0" destOrd="0" presId="urn:microsoft.com/office/officeart/2005/8/layout/orgChart1"/>
    <dgm:cxn modelId="{9CEF9BBE-36DC-44F2-B81E-F015D1D0BF40}" type="presParOf" srcId="{2F2F1048-CCFD-4491-8387-7D097EE0061B}" destId="{73E13FD0-A9AB-46DC-8422-D698E8365C20}" srcOrd="0" destOrd="0" presId="urn:microsoft.com/office/officeart/2005/8/layout/orgChart1"/>
    <dgm:cxn modelId="{37B02A1C-33E5-4685-A77C-09A982CA38D7}" type="presParOf" srcId="{2F2F1048-CCFD-4491-8387-7D097EE0061B}" destId="{FECD28E7-27A1-4E6A-8B99-2937C25FABBD}" srcOrd="1" destOrd="0" presId="urn:microsoft.com/office/officeart/2005/8/layout/orgChart1"/>
    <dgm:cxn modelId="{D65CE87B-55FD-4B98-99EF-AB26D837A22A}" type="presParOf" srcId="{233D9B99-B191-4A2C-B7DC-DEC058EFFAC1}" destId="{257413BF-1389-4038-B77B-CC9F9BFB1D21}" srcOrd="1" destOrd="0" presId="urn:microsoft.com/office/officeart/2005/8/layout/orgChart1"/>
    <dgm:cxn modelId="{9C18BB68-AD7C-4E4B-B22D-81D0B7DF03FE}" type="presParOf" srcId="{233D9B99-B191-4A2C-B7DC-DEC058EFFAC1}" destId="{1847FA2A-2C87-4CA1-BFE3-AC394187582E}"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4FD3DEC-9A41-48DF-A73C-3437894E3A7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CL"/>
        </a:p>
      </dgm:t>
    </dgm:pt>
    <dgm:pt modelId="{FD6E46C1-1F8F-47B3-9AFA-3909B385E84D}">
      <dgm:prSet phldrT="[Texto]" custT="1"/>
      <dgm:spPr>
        <a:solidFill>
          <a:schemeClr val="accent1">
            <a:lumMod val="50000"/>
          </a:schemeClr>
        </a:solidFill>
        <a:ln>
          <a:solidFill>
            <a:srgbClr val="0418AA"/>
          </a:solidFill>
        </a:ln>
      </dgm:spPr>
      <dgm:t>
        <a:bodyPr/>
        <a:lstStyle/>
        <a:p>
          <a:r>
            <a:rPr lang="es-CL" sz="2400" b="1" dirty="0" err="1"/>
            <a:t>C.J.IRA.Z.N</a:t>
          </a:r>
          <a:r>
            <a:rPr lang="es-CL" sz="2400" b="1" dirty="0"/>
            <a:t>.</a:t>
          </a:r>
        </a:p>
      </dgm:t>
    </dgm:pt>
    <dgm:pt modelId="{52613427-50C1-4910-B640-E6DF9B353609}" type="parTrans" cxnId="{992B0BC7-D7F8-4945-897C-BEFCCCCC7522}">
      <dgm:prSet/>
      <dgm:spPr/>
      <dgm:t>
        <a:bodyPr/>
        <a:lstStyle/>
        <a:p>
          <a:endParaRPr lang="es-CL"/>
        </a:p>
      </dgm:t>
    </dgm:pt>
    <dgm:pt modelId="{06753470-9138-4755-A8D7-06B7C208617A}" type="sibTrans" cxnId="{992B0BC7-D7F8-4945-897C-BEFCCCCC7522}">
      <dgm:prSet/>
      <dgm:spPr/>
      <dgm:t>
        <a:bodyPr/>
        <a:lstStyle/>
        <a:p>
          <a:endParaRPr lang="es-CL"/>
        </a:p>
      </dgm:t>
    </dgm:pt>
    <dgm:pt modelId="{8777D961-ED81-4A9F-B10A-7FBC988E49B7}" type="asst">
      <dgm:prSet phldrT="[Texto]" custT="1"/>
      <dgm:spPr>
        <a:solidFill>
          <a:schemeClr val="accent1">
            <a:lumMod val="75000"/>
          </a:schemeClr>
        </a:solidFill>
        <a:ln>
          <a:solidFill>
            <a:srgbClr val="0418AA"/>
          </a:solidFill>
        </a:ln>
      </dgm:spPr>
      <dgm:t>
        <a:bodyPr/>
        <a:lstStyle/>
        <a:p>
          <a:r>
            <a:rPr lang="es-CL" sz="1800" b="1" dirty="0" err="1"/>
            <a:t>J.E.M.IRA.Z.N</a:t>
          </a:r>
          <a:r>
            <a:rPr lang="es-CL" sz="1800" b="1" dirty="0"/>
            <a:t>. </a:t>
          </a:r>
        </a:p>
        <a:p>
          <a:r>
            <a:rPr lang="es-CL" sz="1800" b="1" dirty="0" err="1"/>
            <a:t>C.B.N</a:t>
          </a:r>
          <a:r>
            <a:rPr lang="es-CL" sz="1800" b="1" dirty="0"/>
            <a:t>. (V.)</a:t>
          </a:r>
        </a:p>
      </dgm:t>
    </dgm:pt>
    <dgm:pt modelId="{AFA6FE99-0002-4D47-A30C-4A1466519E25}" type="parTrans" cxnId="{B9B7743F-3B15-4342-93D8-60DEC76C1FE7}">
      <dgm:prSet/>
      <dgm:spPr/>
      <dgm:t>
        <a:bodyPr/>
        <a:lstStyle/>
        <a:p>
          <a:endParaRPr lang="es-CL"/>
        </a:p>
      </dgm:t>
    </dgm:pt>
    <dgm:pt modelId="{B265C851-E668-4274-9FE1-0B0934936AAF}" type="sibTrans" cxnId="{B9B7743F-3B15-4342-93D8-60DEC76C1FE7}">
      <dgm:prSet/>
      <dgm:spPr/>
      <dgm:t>
        <a:bodyPr/>
        <a:lstStyle/>
        <a:p>
          <a:endParaRPr lang="es-CL"/>
        </a:p>
      </dgm:t>
    </dgm:pt>
    <dgm:pt modelId="{F95AA07E-BE5D-4A1F-9F5A-C52E76B41310}">
      <dgm:prSet phldrT="[Texto]" custT="1"/>
      <dgm:spPr>
        <a:solidFill>
          <a:schemeClr val="bg1"/>
        </a:solidFill>
        <a:ln>
          <a:solidFill>
            <a:schemeClr val="accent1"/>
          </a:solidFill>
        </a:ln>
      </dgm:spPr>
      <dgm:t>
        <a:bodyPr/>
        <a:lstStyle/>
        <a:p>
          <a:r>
            <a:rPr lang="es-CL" sz="1200" b="1" dirty="0" err="1">
              <a:solidFill>
                <a:srgbClr val="0414AA"/>
              </a:solidFill>
            </a:rPr>
            <a:t>E.M.IRA.Z.N</a:t>
          </a:r>
          <a:r>
            <a:rPr lang="es-CL" sz="1200" b="1" dirty="0">
              <a:solidFill>
                <a:srgbClr val="0414AA"/>
              </a:solidFill>
            </a:rPr>
            <a:t>.</a:t>
          </a:r>
        </a:p>
      </dgm:t>
    </dgm:pt>
    <dgm:pt modelId="{E511F6FF-6BBF-47E1-B638-01195AEB3B8E}" type="parTrans" cxnId="{0AAC264A-3BD8-43CE-B3C2-38CA9D9F7E52}">
      <dgm:prSet/>
      <dgm:spPr/>
      <dgm:t>
        <a:bodyPr/>
        <a:lstStyle/>
        <a:p>
          <a:endParaRPr lang="es-CL"/>
        </a:p>
      </dgm:t>
    </dgm:pt>
    <dgm:pt modelId="{22FF0D1C-BA6B-4CBF-8258-8954443FFCE0}" type="sibTrans" cxnId="{0AAC264A-3BD8-43CE-B3C2-38CA9D9F7E52}">
      <dgm:prSet/>
      <dgm:spPr/>
      <dgm:t>
        <a:bodyPr/>
        <a:lstStyle/>
        <a:p>
          <a:endParaRPr lang="es-CL"/>
        </a:p>
      </dgm:t>
    </dgm:pt>
    <dgm:pt modelId="{F0E93347-3263-4D7D-A59A-3A5B514CF30E}">
      <dgm:prSet phldrT="[Texto]" custT="1"/>
      <dgm:spPr>
        <a:solidFill>
          <a:schemeClr val="accent5">
            <a:lumMod val="50000"/>
          </a:schemeClr>
        </a:solidFill>
        <a:ln>
          <a:solidFill>
            <a:srgbClr val="0418AA"/>
          </a:solidFill>
        </a:ln>
      </dgm:spPr>
      <dgm:t>
        <a:bodyPr/>
        <a:lstStyle/>
        <a:p>
          <a:r>
            <a:rPr lang="es-CL" sz="1400" b="1" dirty="0" err="1">
              <a:solidFill>
                <a:schemeClr val="bg1"/>
              </a:solidFill>
            </a:rPr>
            <a:t>COMBASEVALP</a:t>
          </a:r>
          <a:endParaRPr lang="es-CL" sz="1400" b="1" dirty="0">
            <a:solidFill>
              <a:schemeClr val="bg1"/>
            </a:solidFill>
          </a:endParaRPr>
        </a:p>
      </dgm:t>
    </dgm:pt>
    <dgm:pt modelId="{B487FC81-DAA2-4E2C-B3D6-6536B415B34D}" type="parTrans" cxnId="{52A52227-2B3B-4A85-A5F6-DC27231953BC}">
      <dgm:prSet/>
      <dgm:spPr/>
      <dgm:t>
        <a:bodyPr/>
        <a:lstStyle/>
        <a:p>
          <a:endParaRPr lang="es-CL"/>
        </a:p>
      </dgm:t>
    </dgm:pt>
    <dgm:pt modelId="{999CBBBD-E129-4EFB-8B62-3D81EDDC517B}" type="sibTrans" cxnId="{52A52227-2B3B-4A85-A5F6-DC27231953BC}">
      <dgm:prSet/>
      <dgm:spPr/>
      <dgm:t>
        <a:bodyPr/>
        <a:lstStyle/>
        <a:p>
          <a:endParaRPr lang="es-CL"/>
        </a:p>
      </dgm:t>
    </dgm:pt>
    <dgm:pt modelId="{BB7D5365-F4BB-4629-831D-A23D22AC71C9}">
      <dgm:prSet phldrT="[Texto]"/>
      <dgm:spPr>
        <a:solidFill>
          <a:schemeClr val="accent5">
            <a:lumMod val="40000"/>
            <a:lumOff val="60000"/>
          </a:schemeClr>
        </a:solidFill>
        <a:ln w="12700">
          <a:solidFill>
            <a:srgbClr val="0418AA"/>
          </a:solidFill>
        </a:ln>
      </dgm:spPr>
      <dgm:t>
        <a:bodyPr/>
        <a:lstStyle/>
        <a:p>
          <a:r>
            <a:rPr lang="es-CL" b="1" dirty="0">
              <a:solidFill>
                <a:srgbClr val="0414AA"/>
              </a:solidFill>
            </a:rPr>
            <a:t>DEPARTAMENTO MOVILIZACIÓN</a:t>
          </a:r>
        </a:p>
      </dgm:t>
    </dgm:pt>
    <dgm:pt modelId="{E3EC1269-4448-479B-AACD-B7B1D5E3B337}" type="parTrans" cxnId="{86397AAD-5B05-4D72-836C-2890EF117D42}">
      <dgm:prSet/>
      <dgm:spPr/>
      <dgm:t>
        <a:bodyPr/>
        <a:lstStyle/>
        <a:p>
          <a:endParaRPr lang="es-CL"/>
        </a:p>
      </dgm:t>
    </dgm:pt>
    <dgm:pt modelId="{CB11E093-6BEB-4B60-A276-AA077D67A225}" type="sibTrans" cxnId="{86397AAD-5B05-4D72-836C-2890EF117D42}">
      <dgm:prSet/>
      <dgm:spPr/>
      <dgm:t>
        <a:bodyPr/>
        <a:lstStyle/>
        <a:p>
          <a:endParaRPr lang="es-CL"/>
        </a:p>
      </dgm:t>
    </dgm:pt>
    <dgm:pt modelId="{6C4D3661-B66F-40C8-8135-D3013AFCBE28}">
      <dgm:prSet/>
      <dgm:spPr>
        <a:solidFill>
          <a:schemeClr val="accent5">
            <a:lumMod val="40000"/>
            <a:lumOff val="60000"/>
          </a:schemeClr>
        </a:solidFill>
        <a:ln w="12700">
          <a:solidFill>
            <a:srgbClr val="0418AA"/>
          </a:solidFill>
        </a:ln>
      </dgm:spPr>
      <dgm:t>
        <a:bodyPr/>
        <a:lstStyle/>
        <a:p>
          <a:r>
            <a:rPr lang="es-CL" b="1" dirty="0">
              <a:solidFill>
                <a:srgbClr val="0414AA"/>
              </a:solidFill>
            </a:rPr>
            <a:t>DEPARTAMENTO MANTENCIÓN</a:t>
          </a:r>
        </a:p>
      </dgm:t>
    </dgm:pt>
    <dgm:pt modelId="{95F73A5A-13C2-4045-A7B5-897E247A549B}" type="parTrans" cxnId="{57F1B2DE-7338-4714-B155-43F89716725C}">
      <dgm:prSet/>
      <dgm:spPr/>
      <dgm:t>
        <a:bodyPr/>
        <a:lstStyle/>
        <a:p>
          <a:endParaRPr lang="es-CL" b="1">
            <a:solidFill>
              <a:schemeClr val="accent1">
                <a:lumMod val="50000"/>
              </a:schemeClr>
            </a:solidFill>
          </a:endParaRPr>
        </a:p>
      </dgm:t>
    </dgm:pt>
    <dgm:pt modelId="{FA48641B-B6B2-4FF8-8FD4-A09724D070E1}" type="sibTrans" cxnId="{57F1B2DE-7338-4714-B155-43F89716725C}">
      <dgm:prSet/>
      <dgm:spPr/>
      <dgm:t>
        <a:bodyPr/>
        <a:lstStyle/>
        <a:p>
          <a:endParaRPr lang="es-CL"/>
        </a:p>
      </dgm:t>
    </dgm:pt>
    <dgm:pt modelId="{5C6B9D02-88E9-4F66-A30B-0BD2B98CA512}">
      <dgm:prSet/>
      <dgm:spPr>
        <a:solidFill>
          <a:srgbClr val="FF0000"/>
        </a:solidFill>
        <a:ln>
          <a:solidFill>
            <a:schemeClr val="accent1"/>
          </a:solidFill>
        </a:ln>
      </dgm:spPr>
      <dgm:t>
        <a:bodyPr/>
        <a:lstStyle/>
        <a:p>
          <a:r>
            <a:rPr lang="es-CL" b="1" dirty="0">
              <a:solidFill>
                <a:schemeClr val="bg1"/>
              </a:solidFill>
            </a:rPr>
            <a:t>OFICINA INSULAR</a:t>
          </a:r>
        </a:p>
      </dgm:t>
    </dgm:pt>
    <dgm:pt modelId="{80902D06-1351-4733-82F9-04A3D0C1D5DB}" type="parTrans" cxnId="{BF00076E-1B52-421D-9A08-4EDA9816D12F}">
      <dgm:prSet/>
      <dgm:spPr/>
      <dgm:t>
        <a:bodyPr/>
        <a:lstStyle/>
        <a:p>
          <a:endParaRPr lang="es-CL" b="1">
            <a:solidFill>
              <a:schemeClr val="accent1">
                <a:lumMod val="50000"/>
              </a:schemeClr>
            </a:solidFill>
          </a:endParaRPr>
        </a:p>
      </dgm:t>
    </dgm:pt>
    <dgm:pt modelId="{48F99026-610B-4058-9DC3-778185011D72}" type="sibTrans" cxnId="{BF00076E-1B52-421D-9A08-4EDA9816D12F}">
      <dgm:prSet/>
      <dgm:spPr/>
      <dgm:t>
        <a:bodyPr/>
        <a:lstStyle/>
        <a:p>
          <a:endParaRPr lang="es-CL"/>
        </a:p>
      </dgm:t>
    </dgm:pt>
    <dgm:pt modelId="{52F0ABD9-9B0E-4FB6-BB1C-1FB8E9520C36}">
      <dgm:prSet/>
      <dgm:spPr>
        <a:solidFill>
          <a:schemeClr val="accent5">
            <a:lumMod val="40000"/>
            <a:lumOff val="60000"/>
          </a:schemeClr>
        </a:solidFill>
        <a:ln w="12700">
          <a:solidFill>
            <a:srgbClr val="0418AA"/>
          </a:solidFill>
        </a:ln>
      </dgm:spPr>
      <dgm:t>
        <a:bodyPr/>
        <a:lstStyle/>
        <a:p>
          <a:r>
            <a:rPr lang="es-CL" b="1" dirty="0">
              <a:solidFill>
                <a:srgbClr val="0414AA"/>
              </a:solidFill>
            </a:rPr>
            <a:t>DEPARTAMENTO HABITABILIDAD VIÑA DEL MAR</a:t>
          </a:r>
        </a:p>
      </dgm:t>
    </dgm:pt>
    <dgm:pt modelId="{FEA5F832-5301-4AD5-9999-5D5A0A21B703}" type="parTrans" cxnId="{93706AAF-D580-43ED-8B36-4F529597F947}">
      <dgm:prSet/>
      <dgm:spPr/>
      <dgm:t>
        <a:bodyPr/>
        <a:lstStyle/>
        <a:p>
          <a:endParaRPr lang="es-CL"/>
        </a:p>
      </dgm:t>
    </dgm:pt>
    <dgm:pt modelId="{1BFB7D1D-F26B-4B2B-9265-85AE160A4E57}" type="sibTrans" cxnId="{93706AAF-D580-43ED-8B36-4F529597F947}">
      <dgm:prSet/>
      <dgm:spPr/>
      <dgm:t>
        <a:bodyPr/>
        <a:lstStyle/>
        <a:p>
          <a:endParaRPr lang="es-CL"/>
        </a:p>
      </dgm:t>
    </dgm:pt>
    <dgm:pt modelId="{71FD81F9-DFB3-4F05-8089-E4BC478C5F80}">
      <dgm:prSet/>
      <dgm:spPr>
        <a:solidFill>
          <a:schemeClr val="accent5">
            <a:lumMod val="40000"/>
            <a:lumOff val="60000"/>
          </a:schemeClr>
        </a:solidFill>
        <a:ln w="12700">
          <a:solidFill>
            <a:srgbClr val="0418AA"/>
          </a:solidFill>
        </a:ln>
      </dgm:spPr>
      <dgm:t>
        <a:bodyPr/>
        <a:lstStyle/>
        <a:p>
          <a:r>
            <a:rPr lang="es-CL" b="1" dirty="0">
              <a:solidFill>
                <a:srgbClr val="0414AA"/>
              </a:solidFill>
            </a:rPr>
            <a:t>SECRETARÍA / </a:t>
          </a:r>
          <a:r>
            <a:rPr lang="es-CL" b="1" dirty="0" err="1">
              <a:solidFill>
                <a:srgbClr val="0414AA"/>
              </a:solidFill>
            </a:rPr>
            <a:t>DETALLÍA</a:t>
          </a:r>
          <a:endParaRPr lang="es-CL" b="1" dirty="0">
            <a:solidFill>
              <a:srgbClr val="0414AA"/>
            </a:solidFill>
          </a:endParaRPr>
        </a:p>
      </dgm:t>
    </dgm:pt>
    <dgm:pt modelId="{67EB9578-9B15-45ED-9535-71097A1627A7}" type="parTrans" cxnId="{49F95774-744C-44B9-AF11-C19CA46B6BE7}">
      <dgm:prSet/>
      <dgm:spPr/>
      <dgm:t>
        <a:bodyPr/>
        <a:lstStyle/>
        <a:p>
          <a:endParaRPr lang="es-CL"/>
        </a:p>
      </dgm:t>
    </dgm:pt>
    <dgm:pt modelId="{0BC8DE09-A918-4666-BB42-00789826B579}" type="sibTrans" cxnId="{49F95774-744C-44B9-AF11-C19CA46B6BE7}">
      <dgm:prSet/>
      <dgm:spPr/>
      <dgm:t>
        <a:bodyPr/>
        <a:lstStyle/>
        <a:p>
          <a:endParaRPr lang="es-CL"/>
        </a:p>
      </dgm:t>
    </dgm:pt>
    <dgm:pt modelId="{8C8F5204-17EE-4C1D-AE82-E7BE535A9C89}">
      <dgm:prSet/>
      <dgm:spPr>
        <a:solidFill>
          <a:schemeClr val="accent5">
            <a:lumMod val="40000"/>
            <a:lumOff val="60000"/>
          </a:schemeClr>
        </a:solidFill>
        <a:ln w="12700">
          <a:solidFill>
            <a:srgbClr val="0418AA"/>
          </a:solidFill>
        </a:ln>
      </dgm:spPr>
      <dgm:t>
        <a:bodyPr/>
        <a:lstStyle/>
        <a:p>
          <a:r>
            <a:rPr lang="es-CL" b="1" dirty="0">
              <a:solidFill>
                <a:srgbClr val="0414AA"/>
              </a:solidFill>
            </a:rPr>
            <a:t>DEPARTAMENTO OPERACIONES / UBM</a:t>
          </a:r>
        </a:p>
      </dgm:t>
    </dgm:pt>
    <dgm:pt modelId="{0F758858-3DAD-4A1C-A084-73225459CB71}" type="parTrans" cxnId="{3084B488-22C2-4B4B-AA76-57745F9E38BC}">
      <dgm:prSet/>
      <dgm:spPr/>
      <dgm:t>
        <a:bodyPr/>
        <a:lstStyle/>
        <a:p>
          <a:endParaRPr lang="es-CL"/>
        </a:p>
      </dgm:t>
    </dgm:pt>
    <dgm:pt modelId="{A3D94ABF-1E25-4ED8-A5E4-BD9CC45DF2C9}" type="sibTrans" cxnId="{3084B488-22C2-4B4B-AA76-57745F9E38BC}">
      <dgm:prSet/>
      <dgm:spPr/>
      <dgm:t>
        <a:bodyPr/>
        <a:lstStyle/>
        <a:p>
          <a:endParaRPr lang="es-CL"/>
        </a:p>
      </dgm:t>
    </dgm:pt>
    <dgm:pt modelId="{462A42E8-D554-4802-8C71-ADADFC513C6F}">
      <dgm:prSet/>
      <dgm:spPr>
        <a:solidFill>
          <a:schemeClr val="accent5">
            <a:lumMod val="20000"/>
            <a:lumOff val="80000"/>
          </a:schemeClr>
        </a:solidFill>
        <a:ln w="12700">
          <a:solidFill>
            <a:srgbClr val="0418AA"/>
          </a:solidFill>
        </a:ln>
      </dgm:spPr>
      <dgm:t>
        <a:bodyPr/>
        <a:lstStyle/>
        <a:p>
          <a:r>
            <a:rPr lang="es-CL" b="1" dirty="0">
              <a:solidFill>
                <a:srgbClr val="0414AA"/>
              </a:solidFill>
            </a:rPr>
            <a:t>PLANTA </a:t>
          </a:r>
          <a:r>
            <a:rPr lang="es-CL" b="1" dirty="0" err="1">
              <a:solidFill>
                <a:srgbClr val="0414AA"/>
              </a:solidFill>
            </a:rPr>
            <a:t>CONVERTIDORA</a:t>
          </a:r>
          <a:endParaRPr lang="es-CL" b="1" dirty="0">
            <a:solidFill>
              <a:srgbClr val="0414AA"/>
            </a:solidFill>
          </a:endParaRPr>
        </a:p>
      </dgm:t>
    </dgm:pt>
    <dgm:pt modelId="{55B1904D-3C6E-41D3-9DE4-AA4103CA439E}" type="parTrans" cxnId="{F9E869CE-9BAA-4B94-9624-112E3DCF01A4}">
      <dgm:prSet/>
      <dgm:spPr/>
      <dgm:t>
        <a:bodyPr/>
        <a:lstStyle/>
        <a:p>
          <a:endParaRPr lang="es-CL"/>
        </a:p>
      </dgm:t>
    </dgm:pt>
    <dgm:pt modelId="{200EF76F-A8AC-4D85-A708-8CFED2B757AE}" type="sibTrans" cxnId="{F9E869CE-9BAA-4B94-9624-112E3DCF01A4}">
      <dgm:prSet/>
      <dgm:spPr/>
      <dgm:t>
        <a:bodyPr/>
        <a:lstStyle/>
        <a:p>
          <a:endParaRPr lang="es-CL"/>
        </a:p>
      </dgm:t>
    </dgm:pt>
    <dgm:pt modelId="{3350C29E-592E-4BAF-8236-39A89E5FE019}">
      <dgm:prSet/>
      <dgm:spPr>
        <a:solidFill>
          <a:schemeClr val="accent5">
            <a:lumMod val="40000"/>
            <a:lumOff val="60000"/>
          </a:schemeClr>
        </a:solidFill>
        <a:ln w="12700">
          <a:solidFill>
            <a:srgbClr val="0418AA"/>
          </a:solidFill>
        </a:ln>
      </dgm:spPr>
      <dgm:t>
        <a:bodyPr/>
        <a:lstStyle/>
        <a:p>
          <a:r>
            <a:rPr lang="es-CL" b="1" dirty="0">
              <a:solidFill>
                <a:srgbClr val="0414AA"/>
              </a:solidFill>
            </a:rPr>
            <a:t>DEPARTAMENTO HABITABILIDAD VALPARAÍSO</a:t>
          </a:r>
        </a:p>
      </dgm:t>
    </dgm:pt>
    <dgm:pt modelId="{1607BACE-CD6E-4C2B-9269-E658DDE455F9}" type="parTrans" cxnId="{21F6B4ED-7E3D-45F3-B59C-99E274EDF10E}">
      <dgm:prSet/>
      <dgm:spPr/>
      <dgm:t>
        <a:bodyPr/>
        <a:lstStyle/>
        <a:p>
          <a:endParaRPr lang="es-CL"/>
        </a:p>
      </dgm:t>
    </dgm:pt>
    <dgm:pt modelId="{6196CE23-98B7-40FF-9081-8130371FA28D}" type="sibTrans" cxnId="{21F6B4ED-7E3D-45F3-B59C-99E274EDF10E}">
      <dgm:prSet/>
      <dgm:spPr/>
      <dgm:t>
        <a:bodyPr/>
        <a:lstStyle/>
        <a:p>
          <a:endParaRPr lang="es-CL"/>
        </a:p>
      </dgm:t>
    </dgm:pt>
    <dgm:pt modelId="{4339C10E-558D-494F-AC09-2F45FA6A1CD4}">
      <dgm:prSet/>
      <dgm:spPr>
        <a:solidFill>
          <a:schemeClr val="accent5">
            <a:lumMod val="40000"/>
            <a:lumOff val="60000"/>
          </a:schemeClr>
        </a:solidFill>
        <a:ln w="12700">
          <a:solidFill>
            <a:srgbClr val="0418AA"/>
          </a:solidFill>
        </a:ln>
      </dgm:spPr>
      <dgm:t>
        <a:bodyPr/>
        <a:lstStyle/>
        <a:p>
          <a:r>
            <a:rPr lang="es-CL" b="1" dirty="0">
              <a:solidFill>
                <a:srgbClr val="0414AA"/>
              </a:solidFill>
            </a:rPr>
            <a:t>DEPARTAMENTO  ABASTECIMIENTO</a:t>
          </a:r>
        </a:p>
      </dgm:t>
    </dgm:pt>
    <dgm:pt modelId="{AC9AAA8A-A1E4-4C87-AF93-7F562BD6E685}" type="parTrans" cxnId="{8A8B3261-A9FD-44B3-8F6E-6F385159100A}">
      <dgm:prSet/>
      <dgm:spPr/>
      <dgm:t>
        <a:bodyPr/>
        <a:lstStyle/>
        <a:p>
          <a:endParaRPr lang="es-CL"/>
        </a:p>
      </dgm:t>
    </dgm:pt>
    <dgm:pt modelId="{CD82BA13-33E4-4A22-AA57-0EA626EF6BEB}" type="sibTrans" cxnId="{8A8B3261-A9FD-44B3-8F6E-6F385159100A}">
      <dgm:prSet/>
      <dgm:spPr/>
      <dgm:t>
        <a:bodyPr/>
        <a:lstStyle/>
        <a:p>
          <a:endParaRPr lang="es-CL"/>
        </a:p>
      </dgm:t>
    </dgm:pt>
    <dgm:pt modelId="{6164C6E8-ED61-4331-8EBE-B4E1A80A333A}">
      <dgm:prSet phldrT="[Texto]" custT="1"/>
      <dgm:spPr>
        <a:solidFill>
          <a:schemeClr val="accent5">
            <a:lumMod val="75000"/>
          </a:schemeClr>
        </a:solidFill>
        <a:ln>
          <a:solidFill>
            <a:srgbClr val="0418AA"/>
          </a:solidFill>
        </a:ln>
      </dgm:spPr>
      <dgm:t>
        <a:bodyPr/>
        <a:lstStyle/>
        <a:p>
          <a:r>
            <a:rPr lang="es-CL" sz="1400" b="1" dirty="0">
              <a:solidFill>
                <a:schemeClr val="bg1"/>
              </a:solidFill>
            </a:rPr>
            <a:t>JEFE</a:t>
          </a:r>
        </a:p>
        <a:p>
          <a:r>
            <a:rPr lang="es-CL" sz="1400" b="1" dirty="0">
              <a:solidFill>
                <a:schemeClr val="bg1"/>
              </a:solidFill>
            </a:rPr>
            <a:t>2° </a:t>
          </a:r>
          <a:r>
            <a:rPr lang="es-CL" sz="1400" b="1" dirty="0" err="1">
              <a:solidFill>
                <a:schemeClr val="bg1"/>
              </a:solidFill>
            </a:rPr>
            <a:t>C.B.N</a:t>
          </a:r>
          <a:r>
            <a:rPr lang="es-CL" sz="1400" b="1" dirty="0">
              <a:solidFill>
                <a:schemeClr val="bg1"/>
              </a:solidFill>
            </a:rPr>
            <a:t>. (V.)</a:t>
          </a:r>
        </a:p>
      </dgm:t>
    </dgm:pt>
    <dgm:pt modelId="{096F2874-8B7E-424C-8447-25774CC7BD4B}" type="parTrans" cxnId="{BBA71AF2-FA58-42B8-B1F8-8E5B11DABCEE}">
      <dgm:prSet/>
      <dgm:spPr/>
      <dgm:t>
        <a:bodyPr/>
        <a:lstStyle/>
        <a:p>
          <a:endParaRPr lang="es-CL"/>
        </a:p>
      </dgm:t>
    </dgm:pt>
    <dgm:pt modelId="{390242E6-CF1C-4193-85FA-361F1C448780}" type="sibTrans" cxnId="{BBA71AF2-FA58-42B8-B1F8-8E5B11DABCEE}">
      <dgm:prSet/>
      <dgm:spPr/>
      <dgm:t>
        <a:bodyPr/>
        <a:lstStyle/>
        <a:p>
          <a:endParaRPr lang="es-CL"/>
        </a:p>
      </dgm:t>
    </dgm:pt>
    <dgm:pt modelId="{21E408FE-39BA-46B6-BB90-49F1322CB456}">
      <dgm:prSet phldrT="[Texto]" custT="1"/>
      <dgm:spPr>
        <a:solidFill>
          <a:schemeClr val="accent5">
            <a:lumMod val="60000"/>
            <a:lumOff val="40000"/>
          </a:schemeClr>
        </a:solidFill>
        <a:ln>
          <a:solidFill>
            <a:schemeClr val="accent1"/>
          </a:solidFill>
        </a:ln>
      </dgm:spPr>
      <dgm:t>
        <a:bodyPr/>
        <a:lstStyle/>
        <a:p>
          <a:r>
            <a:rPr lang="es-CL" sz="1400" b="1" dirty="0">
              <a:solidFill>
                <a:srgbClr val="0414AA"/>
              </a:solidFill>
            </a:rPr>
            <a:t>SUBJEFE / OPERACIONES</a:t>
          </a:r>
        </a:p>
      </dgm:t>
    </dgm:pt>
    <dgm:pt modelId="{4BC210BF-E1A9-482A-B9BF-D368012339FB}" type="parTrans" cxnId="{06F8EDBD-9A4B-4FC0-9002-6DC0C1A05FF6}">
      <dgm:prSet/>
      <dgm:spPr/>
      <dgm:t>
        <a:bodyPr/>
        <a:lstStyle/>
        <a:p>
          <a:endParaRPr lang="es-CL"/>
        </a:p>
      </dgm:t>
    </dgm:pt>
    <dgm:pt modelId="{72591EC6-D3B3-456C-9016-9381DC70E45D}" type="sibTrans" cxnId="{06F8EDBD-9A4B-4FC0-9002-6DC0C1A05FF6}">
      <dgm:prSet/>
      <dgm:spPr/>
      <dgm:t>
        <a:bodyPr/>
        <a:lstStyle/>
        <a:p>
          <a:endParaRPr lang="es-CL"/>
        </a:p>
      </dgm:t>
    </dgm:pt>
    <dgm:pt modelId="{D0C8D079-9437-4BC7-9646-3AF35B76832F}" type="pres">
      <dgm:prSet presAssocID="{44FD3DEC-9A41-48DF-A73C-3437894E3A76}" presName="hierChild1" presStyleCnt="0">
        <dgm:presLayoutVars>
          <dgm:orgChart val="1"/>
          <dgm:chPref val="1"/>
          <dgm:dir/>
          <dgm:animOne val="branch"/>
          <dgm:animLvl val="lvl"/>
          <dgm:resizeHandles/>
        </dgm:presLayoutVars>
      </dgm:prSet>
      <dgm:spPr/>
      <dgm:t>
        <a:bodyPr/>
        <a:lstStyle/>
        <a:p>
          <a:endParaRPr lang="es-CL"/>
        </a:p>
      </dgm:t>
    </dgm:pt>
    <dgm:pt modelId="{45478354-DD10-4B5D-A14A-79809ED01E0E}" type="pres">
      <dgm:prSet presAssocID="{FD6E46C1-1F8F-47B3-9AFA-3909B385E84D}" presName="hierRoot1" presStyleCnt="0">
        <dgm:presLayoutVars>
          <dgm:hierBranch val="init"/>
        </dgm:presLayoutVars>
      </dgm:prSet>
      <dgm:spPr/>
    </dgm:pt>
    <dgm:pt modelId="{E6D286C4-EDDF-48DF-B3E9-F9F58926E991}" type="pres">
      <dgm:prSet presAssocID="{FD6E46C1-1F8F-47B3-9AFA-3909B385E84D}" presName="rootComposite1" presStyleCnt="0"/>
      <dgm:spPr/>
    </dgm:pt>
    <dgm:pt modelId="{AEC0FBC9-E080-45DF-9882-0C0006497E44}" type="pres">
      <dgm:prSet presAssocID="{FD6E46C1-1F8F-47B3-9AFA-3909B385E84D}" presName="rootText1" presStyleLbl="node0" presStyleIdx="0" presStyleCnt="1" custScaleX="171522" custScaleY="130267">
        <dgm:presLayoutVars>
          <dgm:chPref val="3"/>
        </dgm:presLayoutVars>
      </dgm:prSet>
      <dgm:spPr>
        <a:prstGeom prst="roundRect">
          <a:avLst/>
        </a:prstGeom>
      </dgm:spPr>
      <dgm:t>
        <a:bodyPr/>
        <a:lstStyle/>
        <a:p>
          <a:endParaRPr lang="es-CL"/>
        </a:p>
      </dgm:t>
    </dgm:pt>
    <dgm:pt modelId="{1CD3901E-CD82-416B-962F-E14F49C0A843}" type="pres">
      <dgm:prSet presAssocID="{FD6E46C1-1F8F-47B3-9AFA-3909B385E84D}" presName="rootConnector1" presStyleLbl="node1" presStyleIdx="0" presStyleCnt="0"/>
      <dgm:spPr/>
      <dgm:t>
        <a:bodyPr/>
        <a:lstStyle/>
        <a:p>
          <a:endParaRPr lang="es-CL"/>
        </a:p>
      </dgm:t>
    </dgm:pt>
    <dgm:pt modelId="{B98A4E2B-E122-4EEF-82D8-BCE3F2D0D671}" type="pres">
      <dgm:prSet presAssocID="{FD6E46C1-1F8F-47B3-9AFA-3909B385E84D}" presName="hierChild2" presStyleCnt="0"/>
      <dgm:spPr/>
    </dgm:pt>
    <dgm:pt modelId="{13E33EA4-FEB6-4556-AFB6-CAFDDEB9837F}" type="pres">
      <dgm:prSet presAssocID="{E511F6FF-6BBF-47E1-B638-01195AEB3B8E}" presName="Name37" presStyleLbl="parChTrans1D2" presStyleIdx="0" presStyleCnt="3"/>
      <dgm:spPr/>
      <dgm:t>
        <a:bodyPr/>
        <a:lstStyle/>
        <a:p>
          <a:endParaRPr lang="es-CL"/>
        </a:p>
      </dgm:t>
    </dgm:pt>
    <dgm:pt modelId="{6BB0DDB5-3569-402E-8BD3-FA5AF3C30008}" type="pres">
      <dgm:prSet presAssocID="{F95AA07E-BE5D-4A1F-9F5A-C52E76B41310}" presName="hierRoot2" presStyleCnt="0">
        <dgm:presLayoutVars>
          <dgm:hierBranch/>
        </dgm:presLayoutVars>
      </dgm:prSet>
      <dgm:spPr/>
    </dgm:pt>
    <dgm:pt modelId="{34AC369F-6CC5-437E-8BED-3F7DAED13D59}" type="pres">
      <dgm:prSet presAssocID="{F95AA07E-BE5D-4A1F-9F5A-C52E76B41310}" presName="rootComposite" presStyleCnt="0"/>
      <dgm:spPr/>
    </dgm:pt>
    <dgm:pt modelId="{9F5BF0F6-559D-4DF9-9F0F-E2BB2FFA3712}" type="pres">
      <dgm:prSet presAssocID="{F95AA07E-BE5D-4A1F-9F5A-C52E76B41310}" presName="rootText" presStyleLbl="node2" presStyleIdx="0" presStyleCnt="2" custLinFactX="-171059" custLinFactNeighborX="-200000">
        <dgm:presLayoutVars>
          <dgm:chPref val="3"/>
        </dgm:presLayoutVars>
      </dgm:prSet>
      <dgm:spPr>
        <a:prstGeom prst="roundRect">
          <a:avLst/>
        </a:prstGeom>
      </dgm:spPr>
      <dgm:t>
        <a:bodyPr/>
        <a:lstStyle/>
        <a:p>
          <a:endParaRPr lang="es-CL"/>
        </a:p>
      </dgm:t>
    </dgm:pt>
    <dgm:pt modelId="{A75F893E-354A-4DC0-9C43-D29A76AB7AFA}" type="pres">
      <dgm:prSet presAssocID="{F95AA07E-BE5D-4A1F-9F5A-C52E76B41310}" presName="rootConnector" presStyleLbl="node2" presStyleIdx="0" presStyleCnt="2"/>
      <dgm:spPr/>
      <dgm:t>
        <a:bodyPr/>
        <a:lstStyle/>
        <a:p>
          <a:endParaRPr lang="es-CL"/>
        </a:p>
      </dgm:t>
    </dgm:pt>
    <dgm:pt modelId="{92FADB95-E962-42F9-9FCB-839E68C65333}" type="pres">
      <dgm:prSet presAssocID="{F95AA07E-BE5D-4A1F-9F5A-C52E76B41310}" presName="hierChild4" presStyleCnt="0"/>
      <dgm:spPr/>
    </dgm:pt>
    <dgm:pt modelId="{F3BF3816-B674-4CC6-B0BD-26E94492E688}" type="pres">
      <dgm:prSet presAssocID="{80902D06-1351-4733-82F9-04A3D0C1D5DB}" presName="Name35" presStyleLbl="parChTrans1D3" presStyleIdx="0" presStyleCnt="2"/>
      <dgm:spPr/>
      <dgm:t>
        <a:bodyPr/>
        <a:lstStyle/>
        <a:p>
          <a:endParaRPr lang="es-CL"/>
        </a:p>
      </dgm:t>
    </dgm:pt>
    <dgm:pt modelId="{D5D77F94-54E3-46BE-BD46-FAA9A7A2B931}" type="pres">
      <dgm:prSet presAssocID="{5C6B9D02-88E9-4F66-A30B-0BD2B98CA512}" presName="hierRoot2" presStyleCnt="0">
        <dgm:presLayoutVars>
          <dgm:hierBranch val="init"/>
        </dgm:presLayoutVars>
      </dgm:prSet>
      <dgm:spPr/>
    </dgm:pt>
    <dgm:pt modelId="{58EBFCB7-48DD-4709-BF40-CA33163ACB7F}" type="pres">
      <dgm:prSet presAssocID="{5C6B9D02-88E9-4F66-A30B-0BD2B98CA512}" presName="rootComposite" presStyleCnt="0"/>
      <dgm:spPr/>
    </dgm:pt>
    <dgm:pt modelId="{C3974DA7-628A-426B-8B64-B2003EB3B18B}" type="pres">
      <dgm:prSet presAssocID="{5C6B9D02-88E9-4F66-A30B-0BD2B98CA512}" presName="rootText" presStyleLbl="node3" presStyleIdx="0" presStyleCnt="2" custLinFactX="-171081" custLinFactY="100000" custLinFactNeighborX="-200000" custLinFactNeighborY="184953">
        <dgm:presLayoutVars>
          <dgm:chPref val="3"/>
        </dgm:presLayoutVars>
      </dgm:prSet>
      <dgm:spPr>
        <a:prstGeom prst="roundRect">
          <a:avLst/>
        </a:prstGeom>
      </dgm:spPr>
      <dgm:t>
        <a:bodyPr/>
        <a:lstStyle/>
        <a:p>
          <a:endParaRPr lang="es-CL"/>
        </a:p>
      </dgm:t>
    </dgm:pt>
    <dgm:pt modelId="{0342A951-3AC4-468F-A881-4E35841BA125}" type="pres">
      <dgm:prSet presAssocID="{5C6B9D02-88E9-4F66-A30B-0BD2B98CA512}" presName="rootConnector" presStyleLbl="node3" presStyleIdx="0" presStyleCnt="2"/>
      <dgm:spPr/>
      <dgm:t>
        <a:bodyPr/>
        <a:lstStyle/>
        <a:p>
          <a:endParaRPr lang="es-CL"/>
        </a:p>
      </dgm:t>
    </dgm:pt>
    <dgm:pt modelId="{8DB229E4-092C-40BD-87D0-D2610501E329}" type="pres">
      <dgm:prSet presAssocID="{5C6B9D02-88E9-4F66-A30B-0BD2B98CA512}" presName="hierChild4" presStyleCnt="0"/>
      <dgm:spPr/>
    </dgm:pt>
    <dgm:pt modelId="{611B035E-1D39-482D-8CE0-A275E0229374}" type="pres">
      <dgm:prSet presAssocID="{5C6B9D02-88E9-4F66-A30B-0BD2B98CA512}" presName="hierChild5" presStyleCnt="0"/>
      <dgm:spPr/>
    </dgm:pt>
    <dgm:pt modelId="{F3309C97-B644-45D8-86CD-7BC46649396D}" type="pres">
      <dgm:prSet presAssocID="{F95AA07E-BE5D-4A1F-9F5A-C52E76B41310}" presName="hierChild5" presStyleCnt="0"/>
      <dgm:spPr/>
    </dgm:pt>
    <dgm:pt modelId="{14105729-DE06-46F3-8AFA-D24F8737DEDC}" type="pres">
      <dgm:prSet presAssocID="{B487FC81-DAA2-4E2C-B3D6-6536B415B34D}" presName="Name37" presStyleLbl="parChTrans1D2" presStyleIdx="1" presStyleCnt="3"/>
      <dgm:spPr/>
      <dgm:t>
        <a:bodyPr/>
        <a:lstStyle/>
        <a:p>
          <a:endParaRPr lang="es-CL"/>
        </a:p>
      </dgm:t>
    </dgm:pt>
    <dgm:pt modelId="{8621F42B-975E-4928-8510-56A9B5ED5D0D}" type="pres">
      <dgm:prSet presAssocID="{F0E93347-3263-4D7D-A59A-3A5B514CF30E}" presName="hierRoot2" presStyleCnt="0">
        <dgm:presLayoutVars>
          <dgm:hierBranch/>
        </dgm:presLayoutVars>
      </dgm:prSet>
      <dgm:spPr/>
    </dgm:pt>
    <dgm:pt modelId="{B82593B3-101D-4F2D-A00C-1759FC7D8D1F}" type="pres">
      <dgm:prSet presAssocID="{F0E93347-3263-4D7D-A59A-3A5B514CF30E}" presName="rootComposite" presStyleCnt="0"/>
      <dgm:spPr/>
    </dgm:pt>
    <dgm:pt modelId="{04562BC3-91A1-4B7F-B5AF-B933294DEC7A}" type="pres">
      <dgm:prSet presAssocID="{F0E93347-3263-4D7D-A59A-3A5B514CF30E}" presName="rootText" presStyleLbl="node2" presStyleIdx="1" presStyleCnt="2" custScaleX="148586">
        <dgm:presLayoutVars>
          <dgm:chPref val="3"/>
        </dgm:presLayoutVars>
      </dgm:prSet>
      <dgm:spPr>
        <a:prstGeom prst="roundRect">
          <a:avLst/>
        </a:prstGeom>
      </dgm:spPr>
      <dgm:t>
        <a:bodyPr/>
        <a:lstStyle/>
        <a:p>
          <a:endParaRPr lang="es-CL"/>
        </a:p>
      </dgm:t>
    </dgm:pt>
    <dgm:pt modelId="{DB351632-4AFC-43FF-9F47-5E8F68FBFE20}" type="pres">
      <dgm:prSet presAssocID="{F0E93347-3263-4D7D-A59A-3A5B514CF30E}" presName="rootConnector" presStyleLbl="node2" presStyleIdx="1" presStyleCnt="2"/>
      <dgm:spPr/>
      <dgm:t>
        <a:bodyPr/>
        <a:lstStyle/>
        <a:p>
          <a:endParaRPr lang="es-CL"/>
        </a:p>
      </dgm:t>
    </dgm:pt>
    <dgm:pt modelId="{DD1228C6-1C92-48CA-ACF1-905247C6C415}" type="pres">
      <dgm:prSet presAssocID="{F0E93347-3263-4D7D-A59A-3A5B514CF30E}" presName="hierChild4" presStyleCnt="0"/>
      <dgm:spPr/>
    </dgm:pt>
    <dgm:pt modelId="{C30CC782-FB12-4273-96FF-6A7FB99497B5}" type="pres">
      <dgm:prSet presAssocID="{096F2874-8B7E-424C-8447-25774CC7BD4B}" presName="Name35" presStyleLbl="parChTrans1D3" presStyleIdx="1" presStyleCnt="2"/>
      <dgm:spPr/>
      <dgm:t>
        <a:bodyPr/>
        <a:lstStyle/>
        <a:p>
          <a:endParaRPr lang="es-CL"/>
        </a:p>
      </dgm:t>
    </dgm:pt>
    <dgm:pt modelId="{F16A5A9D-936C-494F-B747-FCE474E3F792}" type="pres">
      <dgm:prSet presAssocID="{6164C6E8-ED61-4331-8EBE-B4E1A80A333A}" presName="hierRoot2" presStyleCnt="0">
        <dgm:presLayoutVars>
          <dgm:hierBranch val="init"/>
        </dgm:presLayoutVars>
      </dgm:prSet>
      <dgm:spPr/>
    </dgm:pt>
    <dgm:pt modelId="{5EF68336-D7B8-4A87-A69F-BC417CBC625C}" type="pres">
      <dgm:prSet presAssocID="{6164C6E8-ED61-4331-8EBE-B4E1A80A333A}" presName="rootComposite" presStyleCnt="0"/>
      <dgm:spPr/>
    </dgm:pt>
    <dgm:pt modelId="{76D2885F-E90B-452D-9695-87E8817C53E6}" type="pres">
      <dgm:prSet presAssocID="{6164C6E8-ED61-4331-8EBE-B4E1A80A333A}" presName="rootText" presStyleLbl="node3" presStyleIdx="1" presStyleCnt="2" custScaleX="117678">
        <dgm:presLayoutVars>
          <dgm:chPref val="3"/>
        </dgm:presLayoutVars>
      </dgm:prSet>
      <dgm:spPr>
        <a:prstGeom prst="roundRect">
          <a:avLst/>
        </a:prstGeom>
      </dgm:spPr>
      <dgm:t>
        <a:bodyPr/>
        <a:lstStyle/>
        <a:p>
          <a:endParaRPr lang="es-CL"/>
        </a:p>
      </dgm:t>
    </dgm:pt>
    <dgm:pt modelId="{18AE1B01-922F-4098-8978-FEBB47664FAB}" type="pres">
      <dgm:prSet presAssocID="{6164C6E8-ED61-4331-8EBE-B4E1A80A333A}" presName="rootConnector" presStyleLbl="node3" presStyleIdx="1" presStyleCnt="2"/>
      <dgm:spPr/>
      <dgm:t>
        <a:bodyPr/>
        <a:lstStyle/>
        <a:p>
          <a:endParaRPr lang="es-CL"/>
        </a:p>
      </dgm:t>
    </dgm:pt>
    <dgm:pt modelId="{120624BB-FE6C-4459-8774-8B2DCEE58C8A}" type="pres">
      <dgm:prSet presAssocID="{6164C6E8-ED61-4331-8EBE-B4E1A80A333A}" presName="hierChild4" presStyleCnt="0"/>
      <dgm:spPr/>
    </dgm:pt>
    <dgm:pt modelId="{1771A2D8-21BC-45B3-B2B3-C96E2FFFB8F7}" type="pres">
      <dgm:prSet presAssocID="{4BC210BF-E1A9-482A-B9BF-D368012339FB}" presName="Name37" presStyleLbl="parChTrans1D4" presStyleIdx="0" presStyleCnt="9"/>
      <dgm:spPr/>
      <dgm:t>
        <a:bodyPr/>
        <a:lstStyle/>
        <a:p>
          <a:endParaRPr lang="es-CL"/>
        </a:p>
      </dgm:t>
    </dgm:pt>
    <dgm:pt modelId="{805D4676-9C42-4DF9-A727-A64BDEA46AB5}" type="pres">
      <dgm:prSet presAssocID="{21E408FE-39BA-46B6-BB90-49F1322CB456}" presName="hierRoot2" presStyleCnt="0">
        <dgm:presLayoutVars>
          <dgm:hierBranch val="init"/>
        </dgm:presLayoutVars>
      </dgm:prSet>
      <dgm:spPr/>
    </dgm:pt>
    <dgm:pt modelId="{8D35EF9B-AD56-4806-B875-E85AA4E23304}" type="pres">
      <dgm:prSet presAssocID="{21E408FE-39BA-46B6-BB90-49F1322CB456}" presName="rootComposite" presStyleCnt="0"/>
      <dgm:spPr/>
    </dgm:pt>
    <dgm:pt modelId="{6E4A78AE-CB90-4061-ABB9-00FE6D46BB9D}" type="pres">
      <dgm:prSet presAssocID="{21E408FE-39BA-46B6-BB90-49F1322CB456}" presName="rootText" presStyleLbl="node4" presStyleIdx="0" presStyleCnt="9" custScaleX="185532">
        <dgm:presLayoutVars>
          <dgm:chPref val="3"/>
        </dgm:presLayoutVars>
      </dgm:prSet>
      <dgm:spPr>
        <a:prstGeom prst="roundRect">
          <a:avLst/>
        </a:prstGeom>
      </dgm:spPr>
      <dgm:t>
        <a:bodyPr/>
        <a:lstStyle/>
        <a:p>
          <a:endParaRPr lang="es-CL"/>
        </a:p>
      </dgm:t>
    </dgm:pt>
    <dgm:pt modelId="{9122E2B2-7939-48AA-A650-4A7729947840}" type="pres">
      <dgm:prSet presAssocID="{21E408FE-39BA-46B6-BB90-49F1322CB456}" presName="rootConnector" presStyleLbl="node4" presStyleIdx="0" presStyleCnt="9"/>
      <dgm:spPr/>
      <dgm:t>
        <a:bodyPr/>
        <a:lstStyle/>
        <a:p>
          <a:endParaRPr lang="es-CL"/>
        </a:p>
      </dgm:t>
    </dgm:pt>
    <dgm:pt modelId="{B3A9EB41-88B6-489C-9C92-229C19917A40}" type="pres">
      <dgm:prSet presAssocID="{21E408FE-39BA-46B6-BB90-49F1322CB456}" presName="hierChild4" presStyleCnt="0"/>
      <dgm:spPr/>
    </dgm:pt>
    <dgm:pt modelId="{7313BE1C-E74C-49AA-B74D-6A947229821A}" type="pres">
      <dgm:prSet presAssocID="{67EB9578-9B15-45ED-9535-71097A1627A7}" presName="Name37" presStyleLbl="parChTrans1D4" presStyleIdx="1" presStyleCnt="9"/>
      <dgm:spPr/>
      <dgm:t>
        <a:bodyPr/>
        <a:lstStyle/>
        <a:p>
          <a:endParaRPr lang="es-CL"/>
        </a:p>
      </dgm:t>
    </dgm:pt>
    <dgm:pt modelId="{FA1B06C7-A4F1-47C8-BD39-88B7BDB19555}" type="pres">
      <dgm:prSet presAssocID="{71FD81F9-DFB3-4F05-8089-E4BC478C5F80}" presName="hierRoot2" presStyleCnt="0">
        <dgm:presLayoutVars>
          <dgm:hierBranch val="init"/>
        </dgm:presLayoutVars>
      </dgm:prSet>
      <dgm:spPr/>
    </dgm:pt>
    <dgm:pt modelId="{42198BB2-A024-4DDA-B288-0D008E5F5E58}" type="pres">
      <dgm:prSet presAssocID="{71FD81F9-DFB3-4F05-8089-E4BC478C5F80}" presName="rootComposite" presStyleCnt="0"/>
      <dgm:spPr/>
    </dgm:pt>
    <dgm:pt modelId="{CD3F8AB7-5B39-414C-A923-E7F48DB2FC60}" type="pres">
      <dgm:prSet presAssocID="{71FD81F9-DFB3-4F05-8089-E4BC478C5F80}" presName="rootText" presStyleLbl="node4" presStyleIdx="1" presStyleCnt="9">
        <dgm:presLayoutVars>
          <dgm:chPref val="3"/>
        </dgm:presLayoutVars>
      </dgm:prSet>
      <dgm:spPr>
        <a:prstGeom prst="roundRect">
          <a:avLst/>
        </a:prstGeom>
      </dgm:spPr>
      <dgm:t>
        <a:bodyPr/>
        <a:lstStyle/>
        <a:p>
          <a:endParaRPr lang="es-CL"/>
        </a:p>
      </dgm:t>
    </dgm:pt>
    <dgm:pt modelId="{972768D9-2A2C-4A1F-B8DC-2792E884911C}" type="pres">
      <dgm:prSet presAssocID="{71FD81F9-DFB3-4F05-8089-E4BC478C5F80}" presName="rootConnector" presStyleLbl="node4" presStyleIdx="1" presStyleCnt="9"/>
      <dgm:spPr/>
      <dgm:t>
        <a:bodyPr/>
        <a:lstStyle/>
        <a:p>
          <a:endParaRPr lang="es-CL"/>
        </a:p>
      </dgm:t>
    </dgm:pt>
    <dgm:pt modelId="{CCE7A4DD-3A5D-4FB7-9078-A5627843327D}" type="pres">
      <dgm:prSet presAssocID="{71FD81F9-DFB3-4F05-8089-E4BC478C5F80}" presName="hierChild4" presStyleCnt="0"/>
      <dgm:spPr/>
    </dgm:pt>
    <dgm:pt modelId="{2953409C-98D6-4BD4-A3F6-7661B6F3E328}" type="pres">
      <dgm:prSet presAssocID="{71FD81F9-DFB3-4F05-8089-E4BC478C5F80}" presName="hierChild5" presStyleCnt="0"/>
      <dgm:spPr/>
    </dgm:pt>
    <dgm:pt modelId="{0C59CC09-CC57-487C-A4D3-C120D2396A73}" type="pres">
      <dgm:prSet presAssocID="{0F758858-3DAD-4A1C-A084-73225459CB71}" presName="Name37" presStyleLbl="parChTrans1D4" presStyleIdx="2" presStyleCnt="9"/>
      <dgm:spPr/>
      <dgm:t>
        <a:bodyPr/>
        <a:lstStyle/>
        <a:p>
          <a:endParaRPr lang="es-CL"/>
        </a:p>
      </dgm:t>
    </dgm:pt>
    <dgm:pt modelId="{636E11D5-2729-4C38-B24D-D452D0F64069}" type="pres">
      <dgm:prSet presAssocID="{8C8F5204-17EE-4C1D-AE82-E7BE535A9C89}" presName="hierRoot2" presStyleCnt="0">
        <dgm:presLayoutVars>
          <dgm:hierBranch val="init"/>
        </dgm:presLayoutVars>
      </dgm:prSet>
      <dgm:spPr/>
    </dgm:pt>
    <dgm:pt modelId="{6BFE7552-240E-43DA-A257-29741604CD1E}" type="pres">
      <dgm:prSet presAssocID="{8C8F5204-17EE-4C1D-AE82-E7BE535A9C89}" presName="rootComposite" presStyleCnt="0"/>
      <dgm:spPr/>
    </dgm:pt>
    <dgm:pt modelId="{3A90010F-59E6-4994-B773-5B609CBF9927}" type="pres">
      <dgm:prSet presAssocID="{8C8F5204-17EE-4C1D-AE82-E7BE535A9C89}" presName="rootText" presStyleLbl="node4" presStyleIdx="2" presStyleCnt="9">
        <dgm:presLayoutVars>
          <dgm:chPref val="3"/>
        </dgm:presLayoutVars>
      </dgm:prSet>
      <dgm:spPr>
        <a:prstGeom prst="roundRect">
          <a:avLst/>
        </a:prstGeom>
      </dgm:spPr>
      <dgm:t>
        <a:bodyPr/>
        <a:lstStyle/>
        <a:p>
          <a:endParaRPr lang="es-CL"/>
        </a:p>
      </dgm:t>
    </dgm:pt>
    <dgm:pt modelId="{2DB9CE1E-243B-4E1A-AD64-3C3C13618587}" type="pres">
      <dgm:prSet presAssocID="{8C8F5204-17EE-4C1D-AE82-E7BE535A9C89}" presName="rootConnector" presStyleLbl="node4" presStyleIdx="2" presStyleCnt="9"/>
      <dgm:spPr/>
      <dgm:t>
        <a:bodyPr/>
        <a:lstStyle/>
        <a:p>
          <a:endParaRPr lang="es-CL"/>
        </a:p>
      </dgm:t>
    </dgm:pt>
    <dgm:pt modelId="{992F592F-F02D-4EA7-AAE9-49CAC109606A}" type="pres">
      <dgm:prSet presAssocID="{8C8F5204-17EE-4C1D-AE82-E7BE535A9C89}" presName="hierChild4" presStyleCnt="0"/>
      <dgm:spPr/>
    </dgm:pt>
    <dgm:pt modelId="{A541ED66-038B-44D6-8DE4-5B6C5FD0594D}" type="pres">
      <dgm:prSet presAssocID="{8C8F5204-17EE-4C1D-AE82-E7BE535A9C89}" presName="hierChild5" presStyleCnt="0"/>
      <dgm:spPr/>
    </dgm:pt>
    <dgm:pt modelId="{54FAE40B-6128-4C93-99F2-B88A938C66D8}" type="pres">
      <dgm:prSet presAssocID="{AC9AAA8A-A1E4-4C87-AF93-7F562BD6E685}" presName="Name37" presStyleLbl="parChTrans1D4" presStyleIdx="3" presStyleCnt="9"/>
      <dgm:spPr/>
      <dgm:t>
        <a:bodyPr/>
        <a:lstStyle/>
        <a:p>
          <a:endParaRPr lang="es-CL"/>
        </a:p>
      </dgm:t>
    </dgm:pt>
    <dgm:pt modelId="{88B6CBFB-A9E5-41C3-8BB4-16B25BABC010}" type="pres">
      <dgm:prSet presAssocID="{4339C10E-558D-494F-AC09-2F45FA6A1CD4}" presName="hierRoot2" presStyleCnt="0">
        <dgm:presLayoutVars>
          <dgm:hierBranch val="init"/>
        </dgm:presLayoutVars>
      </dgm:prSet>
      <dgm:spPr/>
    </dgm:pt>
    <dgm:pt modelId="{445864F2-669B-46D2-B22D-E80B7B6F8B81}" type="pres">
      <dgm:prSet presAssocID="{4339C10E-558D-494F-AC09-2F45FA6A1CD4}" presName="rootComposite" presStyleCnt="0"/>
      <dgm:spPr/>
    </dgm:pt>
    <dgm:pt modelId="{1ABBEFB9-225B-47C9-950F-62FDE3B296BB}" type="pres">
      <dgm:prSet presAssocID="{4339C10E-558D-494F-AC09-2F45FA6A1CD4}" presName="rootText" presStyleLbl="node4" presStyleIdx="3" presStyleCnt="9">
        <dgm:presLayoutVars>
          <dgm:chPref val="3"/>
        </dgm:presLayoutVars>
      </dgm:prSet>
      <dgm:spPr>
        <a:prstGeom prst="roundRect">
          <a:avLst/>
        </a:prstGeom>
      </dgm:spPr>
      <dgm:t>
        <a:bodyPr/>
        <a:lstStyle/>
        <a:p>
          <a:endParaRPr lang="es-CL"/>
        </a:p>
      </dgm:t>
    </dgm:pt>
    <dgm:pt modelId="{B3AEAEBB-7B5B-40BA-B89D-57562B3E291B}" type="pres">
      <dgm:prSet presAssocID="{4339C10E-558D-494F-AC09-2F45FA6A1CD4}" presName="rootConnector" presStyleLbl="node4" presStyleIdx="3" presStyleCnt="9"/>
      <dgm:spPr/>
      <dgm:t>
        <a:bodyPr/>
        <a:lstStyle/>
        <a:p>
          <a:endParaRPr lang="es-CL"/>
        </a:p>
      </dgm:t>
    </dgm:pt>
    <dgm:pt modelId="{6C871C80-3101-4FD5-878C-4B3D4FF6274B}" type="pres">
      <dgm:prSet presAssocID="{4339C10E-558D-494F-AC09-2F45FA6A1CD4}" presName="hierChild4" presStyleCnt="0"/>
      <dgm:spPr/>
    </dgm:pt>
    <dgm:pt modelId="{6FF9B7B0-7935-484F-8152-6E6372426FCC}" type="pres">
      <dgm:prSet presAssocID="{4339C10E-558D-494F-AC09-2F45FA6A1CD4}" presName="hierChild5" presStyleCnt="0"/>
      <dgm:spPr/>
    </dgm:pt>
    <dgm:pt modelId="{5EA9EAFA-885F-44E9-9ABC-BE574EBDB923}" type="pres">
      <dgm:prSet presAssocID="{95F73A5A-13C2-4045-A7B5-897E247A549B}" presName="Name37" presStyleLbl="parChTrans1D4" presStyleIdx="4" presStyleCnt="9"/>
      <dgm:spPr/>
      <dgm:t>
        <a:bodyPr/>
        <a:lstStyle/>
        <a:p>
          <a:endParaRPr lang="es-CL"/>
        </a:p>
      </dgm:t>
    </dgm:pt>
    <dgm:pt modelId="{AC3F5933-7A72-48A2-A8E2-F3750FF5586F}" type="pres">
      <dgm:prSet presAssocID="{6C4D3661-B66F-40C8-8135-D3013AFCBE28}" presName="hierRoot2" presStyleCnt="0">
        <dgm:presLayoutVars>
          <dgm:hierBranch/>
        </dgm:presLayoutVars>
      </dgm:prSet>
      <dgm:spPr/>
    </dgm:pt>
    <dgm:pt modelId="{0C3BF472-48F9-4DDB-A889-A33869879A24}" type="pres">
      <dgm:prSet presAssocID="{6C4D3661-B66F-40C8-8135-D3013AFCBE28}" presName="rootComposite" presStyleCnt="0"/>
      <dgm:spPr/>
    </dgm:pt>
    <dgm:pt modelId="{78E88ED0-1806-40D4-9B5E-8D049DD0F875}" type="pres">
      <dgm:prSet presAssocID="{6C4D3661-B66F-40C8-8135-D3013AFCBE28}" presName="rootText" presStyleLbl="node4" presStyleIdx="4" presStyleCnt="9">
        <dgm:presLayoutVars>
          <dgm:chPref val="3"/>
        </dgm:presLayoutVars>
      </dgm:prSet>
      <dgm:spPr>
        <a:prstGeom prst="roundRect">
          <a:avLst/>
        </a:prstGeom>
      </dgm:spPr>
      <dgm:t>
        <a:bodyPr/>
        <a:lstStyle/>
        <a:p>
          <a:endParaRPr lang="es-CL"/>
        </a:p>
      </dgm:t>
    </dgm:pt>
    <dgm:pt modelId="{1B4299B8-F985-42C7-8F72-A7C564711D17}" type="pres">
      <dgm:prSet presAssocID="{6C4D3661-B66F-40C8-8135-D3013AFCBE28}" presName="rootConnector" presStyleLbl="node4" presStyleIdx="4" presStyleCnt="9"/>
      <dgm:spPr/>
      <dgm:t>
        <a:bodyPr/>
        <a:lstStyle/>
        <a:p>
          <a:endParaRPr lang="es-CL"/>
        </a:p>
      </dgm:t>
    </dgm:pt>
    <dgm:pt modelId="{37E10F1E-B5A6-4387-8CE0-E4181197B999}" type="pres">
      <dgm:prSet presAssocID="{6C4D3661-B66F-40C8-8135-D3013AFCBE28}" presName="hierChild4" presStyleCnt="0"/>
      <dgm:spPr/>
    </dgm:pt>
    <dgm:pt modelId="{777AB63D-8AA9-4143-8DD2-EF4D8769080D}" type="pres">
      <dgm:prSet presAssocID="{55B1904D-3C6E-41D3-9DE4-AA4103CA439E}" presName="Name35" presStyleLbl="parChTrans1D4" presStyleIdx="5" presStyleCnt="9"/>
      <dgm:spPr/>
      <dgm:t>
        <a:bodyPr/>
        <a:lstStyle/>
        <a:p>
          <a:endParaRPr lang="es-CL"/>
        </a:p>
      </dgm:t>
    </dgm:pt>
    <dgm:pt modelId="{7F2E1094-B69A-4E1A-B4CF-926D0801693C}" type="pres">
      <dgm:prSet presAssocID="{462A42E8-D554-4802-8C71-ADADFC513C6F}" presName="hierRoot2" presStyleCnt="0">
        <dgm:presLayoutVars>
          <dgm:hierBranch val="init"/>
        </dgm:presLayoutVars>
      </dgm:prSet>
      <dgm:spPr/>
    </dgm:pt>
    <dgm:pt modelId="{E258CF76-9B5C-44F7-9A2B-1B66D9BA4737}" type="pres">
      <dgm:prSet presAssocID="{462A42E8-D554-4802-8C71-ADADFC513C6F}" presName="rootComposite" presStyleCnt="0"/>
      <dgm:spPr/>
    </dgm:pt>
    <dgm:pt modelId="{F108F319-3B54-43D8-9541-CE31C846170A}" type="pres">
      <dgm:prSet presAssocID="{462A42E8-D554-4802-8C71-ADADFC513C6F}" presName="rootText" presStyleLbl="node4" presStyleIdx="5" presStyleCnt="9">
        <dgm:presLayoutVars>
          <dgm:chPref val="3"/>
        </dgm:presLayoutVars>
      </dgm:prSet>
      <dgm:spPr>
        <a:prstGeom prst="roundRect">
          <a:avLst/>
        </a:prstGeom>
      </dgm:spPr>
      <dgm:t>
        <a:bodyPr/>
        <a:lstStyle/>
        <a:p>
          <a:endParaRPr lang="es-CL"/>
        </a:p>
      </dgm:t>
    </dgm:pt>
    <dgm:pt modelId="{6C48CFE9-9CC3-4BBE-BF59-14738817315B}" type="pres">
      <dgm:prSet presAssocID="{462A42E8-D554-4802-8C71-ADADFC513C6F}" presName="rootConnector" presStyleLbl="node4" presStyleIdx="5" presStyleCnt="9"/>
      <dgm:spPr/>
      <dgm:t>
        <a:bodyPr/>
        <a:lstStyle/>
        <a:p>
          <a:endParaRPr lang="es-CL"/>
        </a:p>
      </dgm:t>
    </dgm:pt>
    <dgm:pt modelId="{615D709F-3EDB-492C-B050-02CFBC79AA01}" type="pres">
      <dgm:prSet presAssocID="{462A42E8-D554-4802-8C71-ADADFC513C6F}" presName="hierChild4" presStyleCnt="0"/>
      <dgm:spPr/>
    </dgm:pt>
    <dgm:pt modelId="{675AB775-7898-4E75-A3D9-8D13A7DC2DCE}" type="pres">
      <dgm:prSet presAssocID="{462A42E8-D554-4802-8C71-ADADFC513C6F}" presName="hierChild5" presStyleCnt="0"/>
      <dgm:spPr/>
    </dgm:pt>
    <dgm:pt modelId="{8952837D-392E-4E3E-9887-17B787F8AA74}" type="pres">
      <dgm:prSet presAssocID="{6C4D3661-B66F-40C8-8135-D3013AFCBE28}" presName="hierChild5" presStyleCnt="0"/>
      <dgm:spPr/>
    </dgm:pt>
    <dgm:pt modelId="{2633202E-5BF3-4BEB-A4DB-B679F8AC1CF2}" type="pres">
      <dgm:prSet presAssocID="{E3EC1269-4448-479B-AACD-B7B1D5E3B337}" presName="Name37" presStyleLbl="parChTrans1D4" presStyleIdx="6" presStyleCnt="9"/>
      <dgm:spPr/>
      <dgm:t>
        <a:bodyPr/>
        <a:lstStyle/>
        <a:p>
          <a:endParaRPr lang="es-CL"/>
        </a:p>
      </dgm:t>
    </dgm:pt>
    <dgm:pt modelId="{0FC4EE65-0D91-4E65-8B37-9A8580DBC2CC}" type="pres">
      <dgm:prSet presAssocID="{BB7D5365-F4BB-4629-831D-A23D22AC71C9}" presName="hierRoot2" presStyleCnt="0">
        <dgm:presLayoutVars>
          <dgm:hierBranch val="init"/>
        </dgm:presLayoutVars>
      </dgm:prSet>
      <dgm:spPr/>
    </dgm:pt>
    <dgm:pt modelId="{11953CBB-7FE4-4CB3-9875-EF4983D00D71}" type="pres">
      <dgm:prSet presAssocID="{BB7D5365-F4BB-4629-831D-A23D22AC71C9}" presName="rootComposite" presStyleCnt="0"/>
      <dgm:spPr/>
    </dgm:pt>
    <dgm:pt modelId="{2D87F056-2B6A-4007-BA1E-B0AAAC22AC96}" type="pres">
      <dgm:prSet presAssocID="{BB7D5365-F4BB-4629-831D-A23D22AC71C9}" presName="rootText" presStyleLbl="node4" presStyleIdx="6" presStyleCnt="9" custLinFactNeighborX="-1533" custLinFactNeighborY="-552">
        <dgm:presLayoutVars>
          <dgm:chPref val="3"/>
        </dgm:presLayoutVars>
      </dgm:prSet>
      <dgm:spPr>
        <a:prstGeom prst="roundRect">
          <a:avLst/>
        </a:prstGeom>
      </dgm:spPr>
      <dgm:t>
        <a:bodyPr/>
        <a:lstStyle/>
        <a:p>
          <a:endParaRPr lang="es-CL"/>
        </a:p>
      </dgm:t>
    </dgm:pt>
    <dgm:pt modelId="{8CB7DF6A-EFD9-43B4-9EA5-6599081C6037}" type="pres">
      <dgm:prSet presAssocID="{BB7D5365-F4BB-4629-831D-A23D22AC71C9}" presName="rootConnector" presStyleLbl="node4" presStyleIdx="6" presStyleCnt="9"/>
      <dgm:spPr/>
      <dgm:t>
        <a:bodyPr/>
        <a:lstStyle/>
        <a:p>
          <a:endParaRPr lang="es-CL"/>
        </a:p>
      </dgm:t>
    </dgm:pt>
    <dgm:pt modelId="{F56C641B-0D3A-43CF-9FD5-A7EF04DCAD63}" type="pres">
      <dgm:prSet presAssocID="{BB7D5365-F4BB-4629-831D-A23D22AC71C9}" presName="hierChild4" presStyleCnt="0"/>
      <dgm:spPr/>
    </dgm:pt>
    <dgm:pt modelId="{84BF9086-808D-4218-BF1B-0347819B9967}" type="pres">
      <dgm:prSet presAssocID="{BB7D5365-F4BB-4629-831D-A23D22AC71C9}" presName="hierChild5" presStyleCnt="0"/>
      <dgm:spPr/>
    </dgm:pt>
    <dgm:pt modelId="{ED0294E1-B872-49B9-B49E-835BA53C11EA}" type="pres">
      <dgm:prSet presAssocID="{1607BACE-CD6E-4C2B-9269-E658DDE455F9}" presName="Name37" presStyleLbl="parChTrans1D4" presStyleIdx="7" presStyleCnt="9"/>
      <dgm:spPr/>
      <dgm:t>
        <a:bodyPr/>
        <a:lstStyle/>
        <a:p>
          <a:endParaRPr lang="es-CL"/>
        </a:p>
      </dgm:t>
    </dgm:pt>
    <dgm:pt modelId="{1473B113-FA3B-4E62-8D9B-0565299191E9}" type="pres">
      <dgm:prSet presAssocID="{3350C29E-592E-4BAF-8236-39A89E5FE019}" presName="hierRoot2" presStyleCnt="0">
        <dgm:presLayoutVars>
          <dgm:hierBranch val="init"/>
        </dgm:presLayoutVars>
      </dgm:prSet>
      <dgm:spPr/>
    </dgm:pt>
    <dgm:pt modelId="{BEA2E1F8-A70E-424A-86BA-6D1AE0841B35}" type="pres">
      <dgm:prSet presAssocID="{3350C29E-592E-4BAF-8236-39A89E5FE019}" presName="rootComposite" presStyleCnt="0"/>
      <dgm:spPr/>
    </dgm:pt>
    <dgm:pt modelId="{AEDCC922-F8A1-43F4-BE87-E2972C6D5949}" type="pres">
      <dgm:prSet presAssocID="{3350C29E-592E-4BAF-8236-39A89E5FE019}" presName="rootText" presStyleLbl="node4" presStyleIdx="7" presStyleCnt="9">
        <dgm:presLayoutVars>
          <dgm:chPref val="3"/>
        </dgm:presLayoutVars>
      </dgm:prSet>
      <dgm:spPr>
        <a:prstGeom prst="roundRect">
          <a:avLst/>
        </a:prstGeom>
      </dgm:spPr>
      <dgm:t>
        <a:bodyPr/>
        <a:lstStyle/>
        <a:p>
          <a:endParaRPr lang="es-CL"/>
        </a:p>
      </dgm:t>
    </dgm:pt>
    <dgm:pt modelId="{D439C33F-A83D-4722-9962-91A762C75117}" type="pres">
      <dgm:prSet presAssocID="{3350C29E-592E-4BAF-8236-39A89E5FE019}" presName="rootConnector" presStyleLbl="node4" presStyleIdx="7" presStyleCnt="9"/>
      <dgm:spPr/>
      <dgm:t>
        <a:bodyPr/>
        <a:lstStyle/>
        <a:p>
          <a:endParaRPr lang="es-CL"/>
        </a:p>
      </dgm:t>
    </dgm:pt>
    <dgm:pt modelId="{E789FD03-58FC-499B-967B-F11512D6E6DA}" type="pres">
      <dgm:prSet presAssocID="{3350C29E-592E-4BAF-8236-39A89E5FE019}" presName="hierChild4" presStyleCnt="0"/>
      <dgm:spPr/>
    </dgm:pt>
    <dgm:pt modelId="{825A3652-C71C-426D-8987-CFD729B55AE3}" type="pres">
      <dgm:prSet presAssocID="{3350C29E-592E-4BAF-8236-39A89E5FE019}" presName="hierChild5" presStyleCnt="0"/>
      <dgm:spPr/>
    </dgm:pt>
    <dgm:pt modelId="{A304A166-20BE-4BE5-838C-A14ED462792F}" type="pres">
      <dgm:prSet presAssocID="{FEA5F832-5301-4AD5-9999-5D5A0A21B703}" presName="Name37" presStyleLbl="parChTrans1D4" presStyleIdx="8" presStyleCnt="9"/>
      <dgm:spPr/>
      <dgm:t>
        <a:bodyPr/>
        <a:lstStyle/>
        <a:p>
          <a:endParaRPr lang="es-CL"/>
        </a:p>
      </dgm:t>
    </dgm:pt>
    <dgm:pt modelId="{42F1739B-01CB-46E3-A3D7-11DCBF971551}" type="pres">
      <dgm:prSet presAssocID="{52F0ABD9-9B0E-4FB6-BB1C-1FB8E9520C36}" presName="hierRoot2" presStyleCnt="0">
        <dgm:presLayoutVars>
          <dgm:hierBranch val="init"/>
        </dgm:presLayoutVars>
      </dgm:prSet>
      <dgm:spPr/>
    </dgm:pt>
    <dgm:pt modelId="{3F50EDE9-92A0-460E-80DF-FCFBE619F104}" type="pres">
      <dgm:prSet presAssocID="{52F0ABD9-9B0E-4FB6-BB1C-1FB8E9520C36}" presName="rootComposite" presStyleCnt="0"/>
      <dgm:spPr/>
    </dgm:pt>
    <dgm:pt modelId="{D972627F-920D-42F1-A075-98763CD129BC}" type="pres">
      <dgm:prSet presAssocID="{52F0ABD9-9B0E-4FB6-BB1C-1FB8E9520C36}" presName="rootText" presStyleLbl="node4" presStyleIdx="8" presStyleCnt="9">
        <dgm:presLayoutVars>
          <dgm:chPref val="3"/>
        </dgm:presLayoutVars>
      </dgm:prSet>
      <dgm:spPr>
        <a:prstGeom prst="roundRect">
          <a:avLst/>
        </a:prstGeom>
      </dgm:spPr>
      <dgm:t>
        <a:bodyPr/>
        <a:lstStyle/>
        <a:p>
          <a:endParaRPr lang="es-CL"/>
        </a:p>
      </dgm:t>
    </dgm:pt>
    <dgm:pt modelId="{8FD28A6F-256A-4264-A77C-2AD3ECB83122}" type="pres">
      <dgm:prSet presAssocID="{52F0ABD9-9B0E-4FB6-BB1C-1FB8E9520C36}" presName="rootConnector" presStyleLbl="node4" presStyleIdx="8" presStyleCnt="9"/>
      <dgm:spPr/>
      <dgm:t>
        <a:bodyPr/>
        <a:lstStyle/>
        <a:p>
          <a:endParaRPr lang="es-CL"/>
        </a:p>
      </dgm:t>
    </dgm:pt>
    <dgm:pt modelId="{EE95940D-9AAB-46EE-8E87-CE9F3D68A832}" type="pres">
      <dgm:prSet presAssocID="{52F0ABD9-9B0E-4FB6-BB1C-1FB8E9520C36}" presName="hierChild4" presStyleCnt="0"/>
      <dgm:spPr/>
    </dgm:pt>
    <dgm:pt modelId="{FAA4564E-D86E-4000-9322-5A9E2BCEE383}" type="pres">
      <dgm:prSet presAssocID="{52F0ABD9-9B0E-4FB6-BB1C-1FB8E9520C36}" presName="hierChild5" presStyleCnt="0"/>
      <dgm:spPr/>
    </dgm:pt>
    <dgm:pt modelId="{C42CECC1-D13E-4359-A560-FE00082F3670}" type="pres">
      <dgm:prSet presAssocID="{21E408FE-39BA-46B6-BB90-49F1322CB456}" presName="hierChild5" presStyleCnt="0"/>
      <dgm:spPr/>
    </dgm:pt>
    <dgm:pt modelId="{7D63C033-EE56-44CD-832F-9A7E5AB2E599}" type="pres">
      <dgm:prSet presAssocID="{6164C6E8-ED61-4331-8EBE-B4E1A80A333A}" presName="hierChild5" presStyleCnt="0"/>
      <dgm:spPr/>
    </dgm:pt>
    <dgm:pt modelId="{33CCDDEB-983D-45E6-BC7A-FFB7DFCCC098}" type="pres">
      <dgm:prSet presAssocID="{F0E93347-3263-4D7D-A59A-3A5B514CF30E}" presName="hierChild5" presStyleCnt="0"/>
      <dgm:spPr/>
    </dgm:pt>
    <dgm:pt modelId="{9A593D0C-9E1F-47CA-B52D-2298AD44089F}" type="pres">
      <dgm:prSet presAssocID="{FD6E46C1-1F8F-47B3-9AFA-3909B385E84D}" presName="hierChild3" presStyleCnt="0"/>
      <dgm:spPr/>
    </dgm:pt>
    <dgm:pt modelId="{5F1A7F53-FCCE-441F-89C0-089C5F8C6E9A}" type="pres">
      <dgm:prSet presAssocID="{AFA6FE99-0002-4D47-A30C-4A1466519E25}" presName="Name111" presStyleLbl="parChTrans1D2" presStyleIdx="2" presStyleCnt="3"/>
      <dgm:spPr/>
      <dgm:t>
        <a:bodyPr/>
        <a:lstStyle/>
        <a:p>
          <a:endParaRPr lang="es-CL"/>
        </a:p>
      </dgm:t>
    </dgm:pt>
    <dgm:pt modelId="{233D9B99-B191-4A2C-B7DC-DEC058EFFAC1}" type="pres">
      <dgm:prSet presAssocID="{8777D961-ED81-4A9F-B10A-7FBC988E49B7}" presName="hierRoot3" presStyleCnt="0">
        <dgm:presLayoutVars>
          <dgm:hierBranch val="init"/>
        </dgm:presLayoutVars>
      </dgm:prSet>
      <dgm:spPr/>
    </dgm:pt>
    <dgm:pt modelId="{2F2F1048-CCFD-4491-8387-7D097EE0061B}" type="pres">
      <dgm:prSet presAssocID="{8777D961-ED81-4A9F-B10A-7FBC988E49B7}" presName="rootComposite3" presStyleCnt="0"/>
      <dgm:spPr/>
    </dgm:pt>
    <dgm:pt modelId="{73E13FD0-A9AB-46DC-8422-D698E8365C20}" type="pres">
      <dgm:prSet presAssocID="{8777D961-ED81-4A9F-B10A-7FBC988E49B7}" presName="rootText3" presStyleLbl="asst1" presStyleIdx="0" presStyleCnt="1" custScaleX="162082" custScaleY="136038">
        <dgm:presLayoutVars>
          <dgm:chPref val="3"/>
        </dgm:presLayoutVars>
      </dgm:prSet>
      <dgm:spPr>
        <a:prstGeom prst="roundRect">
          <a:avLst/>
        </a:prstGeom>
      </dgm:spPr>
      <dgm:t>
        <a:bodyPr/>
        <a:lstStyle/>
        <a:p>
          <a:endParaRPr lang="es-CL"/>
        </a:p>
      </dgm:t>
    </dgm:pt>
    <dgm:pt modelId="{FECD28E7-27A1-4E6A-8B99-2937C25FABBD}" type="pres">
      <dgm:prSet presAssocID="{8777D961-ED81-4A9F-B10A-7FBC988E49B7}" presName="rootConnector3" presStyleLbl="asst1" presStyleIdx="0" presStyleCnt="1"/>
      <dgm:spPr/>
      <dgm:t>
        <a:bodyPr/>
        <a:lstStyle/>
        <a:p>
          <a:endParaRPr lang="es-CL"/>
        </a:p>
      </dgm:t>
    </dgm:pt>
    <dgm:pt modelId="{257413BF-1389-4038-B77B-CC9F9BFB1D21}" type="pres">
      <dgm:prSet presAssocID="{8777D961-ED81-4A9F-B10A-7FBC988E49B7}" presName="hierChild6" presStyleCnt="0"/>
      <dgm:spPr/>
    </dgm:pt>
    <dgm:pt modelId="{1847FA2A-2C87-4CA1-BFE3-AC394187582E}" type="pres">
      <dgm:prSet presAssocID="{8777D961-ED81-4A9F-B10A-7FBC988E49B7}" presName="hierChild7" presStyleCnt="0"/>
      <dgm:spPr/>
    </dgm:pt>
  </dgm:ptLst>
  <dgm:cxnLst>
    <dgm:cxn modelId="{1FBFC0FD-532F-4373-A8E1-3788E9176CA3}" type="presOf" srcId="{71FD81F9-DFB3-4F05-8089-E4BC478C5F80}" destId="{972768D9-2A2C-4A1F-B8DC-2792E884911C}" srcOrd="1" destOrd="0" presId="urn:microsoft.com/office/officeart/2005/8/layout/orgChart1"/>
    <dgm:cxn modelId="{F64A872A-B01A-4AA5-A58D-95E0C49BF2D1}" type="presOf" srcId="{3350C29E-592E-4BAF-8236-39A89E5FE019}" destId="{AEDCC922-F8A1-43F4-BE87-E2972C6D5949}" srcOrd="0" destOrd="0" presId="urn:microsoft.com/office/officeart/2005/8/layout/orgChart1"/>
    <dgm:cxn modelId="{21F6B4ED-7E3D-45F3-B59C-99E274EDF10E}" srcId="{21E408FE-39BA-46B6-BB90-49F1322CB456}" destId="{3350C29E-592E-4BAF-8236-39A89E5FE019}" srcOrd="5" destOrd="0" parTransId="{1607BACE-CD6E-4C2B-9269-E658DDE455F9}" sibTransId="{6196CE23-98B7-40FF-9081-8130371FA28D}"/>
    <dgm:cxn modelId="{0138F6E4-DD4C-45A8-A84C-AC42D5DB2EAA}" type="presOf" srcId="{6164C6E8-ED61-4331-8EBE-B4E1A80A333A}" destId="{18AE1B01-922F-4098-8978-FEBB47664FAB}" srcOrd="1" destOrd="0" presId="urn:microsoft.com/office/officeart/2005/8/layout/orgChart1"/>
    <dgm:cxn modelId="{A66679A3-95CC-4800-B3F3-61D536260430}" type="presOf" srcId="{5C6B9D02-88E9-4F66-A30B-0BD2B98CA512}" destId="{0342A951-3AC4-468F-A881-4E35841BA125}" srcOrd="1" destOrd="0" presId="urn:microsoft.com/office/officeart/2005/8/layout/orgChart1"/>
    <dgm:cxn modelId="{B51ECD8A-0EF3-4F6E-9EB6-1A4077395084}" type="presOf" srcId="{462A42E8-D554-4802-8C71-ADADFC513C6F}" destId="{F108F319-3B54-43D8-9541-CE31C846170A}" srcOrd="0" destOrd="0" presId="urn:microsoft.com/office/officeart/2005/8/layout/orgChart1"/>
    <dgm:cxn modelId="{A2C747ED-BF96-473D-A9F6-88CD6D946834}" type="presOf" srcId="{1607BACE-CD6E-4C2B-9269-E658DDE455F9}" destId="{ED0294E1-B872-49B9-B49E-835BA53C11EA}" srcOrd="0" destOrd="0" presId="urn:microsoft.com/office/officeart/2005/8/layout/orgChart1"/>
    <dgm:cxn modelId="{1D234AC0-5055-47DC-975B-AEE9473CF6E2}" type="presOf" srcId="{0F758858-3DAD-4A1C-A084-73225459CB71}" destId="{0C59CC09-CC57-487C-A4D3-C120D2396A73}" srcOrd="0" destOrd="0" presId="urn:microsoft.com/office/officeart/2005/8/layout/orgChart1"/>
    <dgm:cxn modelId="{3084B488-22C2-4B4B-AA76-57745F9E38BC}" srcId="{21E408FE-39BA-46B6-BB90-49F1322CB456}" destId="{8C8F5204-17EE-4C1D-AE82-E7BE535A9C89}" srcOrd="1" destOrd="0" parTransId="{0F758858-3DAD-4A1C-A084-73225459CB71}" sibTransId="{A3D94ABF-1E25-4ED8-A5E4-BD9CC45DF2C9}"/>
    <dgm:cxn modelId="{51DA1525-1EB9-405F-8FF1-C1D5760FDF30}" type="presOf" srcId="{3350C29E-592E-4BAF-8236-39A89E5FE019}" destId="{D439C33F-A83D-4722-9962-91A762C75117}" srcOrd="1" destOrd="0" presId="urn:microsoft.com/office/officeart/2005/8/layout/orgChart1"/>
    <dgm:cxn modelId="{B9B7743F-3B15-4342-93D8-60DEC76C1FE7}" srcId="{FD6E46C1-1F8F-47B3-9AFA-3909B385E84D}" destId="{8777D961-ED81-4A9F-B10A-7FBC988E49B7}" srcOrd="0" destOrd="0" parTransId="{AFA6FE99-0002-4D47-A30C-4A1466519E25}" sibTransId="{B265C851-E668-4274-9FE1-0B0934936AAF}"/>
    <dgm:cxn modelId="{13D7F991-97AE-4A02-9932-9E34B4513285}" type="presOf" srcId="{BB7D5365-F4BB-4629-831D-A23D22AC71C9}" destId="{2D87F056-2B6A-4007-BA1E-B0AAAC22AC96}" srcOrd="0" destOrd="0" presId="urn:microsoft.com/office/officeart/2005/8/layout/orgChart1"/>
    <dgm:cxn modelId="{9420EE46-E5CB-4EEA-B970-02609772ABF0}" type="presOf" srcId="{80902D06-1351-4733-82F9-04A3D0C1D5DB}" destId="{F3BF3816-B674-4CC6-B0BD-26E94492E688}" srcOrd="0" destOrd="0" presId="urn:microsoft.com/office/officeart/2005/8/layout/orgChart1"/>
    <dgm:cxn modelId="{EA89C572-A7BB-45BF-ABC6-8E6DA910796E}" type="presOf" srcId="{52F0ABD9-9B0E-4FB6-BB1C-1FB8E9520C36}" destId="{8FD28A6F-256A-4264-A77C-2AD3ECB83122}" srcOrd="1" destOrd="0" presId="urn:microsoft.com/office/officeart/2005/8/layout/orgChart1"/>
    <dgm:cxn modelId="{F9E869CE-9BAA-4B94-9624-112E3DCF01A4}" srcId="{6C4D3661-B66F-40C8-8135-D3013AFCBE28}" destId="{462A42E8-D554-4802-8C71-ADADFC513C6F}" srcOrd="0" destOrd="0" parTransId="{55B1904D-3C6E-41D3-9DE4-AA4103CA439E}" sibTransId="{200EF76F-A8AC-4D85-A708-8CFED2B757AE}"/>
    <dgm:cxn modelId="{29ED34EE-699F-4A43-83BF-94C93531EFF4}" type="presOf" srcId="{462A42E8-D554-4802-8C71-ADADFC513C6F}" destId="{6C48CFE9-9CC3-4BBE-BF59-14738817315B}" srcOrd="1" destOrd="0" presId="urn:microsoft.com/office/officeart/2005/8/layout/orgChart1"/>
    <dgm:cxn modelId="{B030BB6A-012F-458D-8898-1F98FCE88590}" type="presOf" srcId="{5C6B9D02-88E9-4F66-A30B-0BD2B98CA512}" destId="{C3974DA7-628A-426B-8B64-B2003EB3B18B}" srcOrd="0" destOrd="0" presId="urn:microsoft.com/office/officeart/2005/8/layout/orgChart1"/>
    <dgm:cxn modelId="{94769658-4CF6-4B3E-9656-39DC7FB8943A}" type="presOf" srcId="{52F0ABD9-9B0E-4FB6-BB1C-1FB8E9520C36}" destId="{D972627F-920D-42F1-A075-98763CD129BC}" srcOrd="0" destOrd="0" presId="urn:microsoft.com/office/officeart/2005/8/layout/orgChart1"/>
    <dgm:cxn modelId="{976A324F-3DF2-4C88-BE16-0EAFA61DFCB8}" type="presOf" srcId="{21E408FE-39BA-46B6-BB90-49F1322CB456}" destId="{9122E2B2-7939-48AA-A650-4A7729947840}" srcOrd="1" destOrd="0" presId="urn:microsoft.com/office/officeart/2005/8/layout/orgChart1"/>
    <dgm:cxn modelId="{49918F08-F4D1-4539-AA4E-E3884B995000}" type="presOf" srcId="{8C8F5204-17EE-4C1D-AE82-E7BE535A9C89}" destId="{2DB9CE1E-243B-4E1A-AD64-3C3C13618587}" srcOrd="1" destOrd="0" presId="urn:microsoft.com/office/officeart/2005/8/layout/orgChart1"/>
    <dgm:cxn modelId="{0AAC264A-3BD8-43CE-B3C2-38CA9D9F7E52}" srcId="{FD6E46C1-1F8F-47B3-9AFA-3909B385E84D}" destId="{F95AA07E-BE5D-4A1F-9F5A-C52E76B41310}" srcOrd="1" destOrd="0" parTransId="{E511F6FF-6BBF-47E1-B638-01195AEB3B8E}" sibTransId="{22FF0D1C-BA6B-4CBF-8258-8954443FFCE0}"/>
    <dgm:cxn modelId="{9DE2DB62-BAD6-4C33-B418-12AEFF66758D}" type="presOf" srcId="{FEA5F832-5301-4AD5-9999-5D5A0A21B703}" destId="{A304A166-20BE-4BE5-838C-A14ED462792F}" srcOrd="0" destOrd="0" presId="urn:microsoft.com/office/officeart/2005/8/layout/orgChart1"/>
    <dgm:cxn modelId="{67742F43-B416-48D9-ABB7-D6C8D2A1C669}" type="presOf" srcId="{4339C10E-558D-494F-AC09-2F45FA6A1CD4}" destId="{1ABBEFB9-225B-47C9-950F-62FDE3B296BB}" srcOrd="0" destOrd="0" presId="urn:microsoft.com/office/officeart/2005/8/layout/orgChart1"/>
    <dgm:cxn modelId="{7AC218CE-1CB3-4C79-8F5D-79319ED747CC}" type="presOf" srcId="{8777D961-ED81-4A9F-B10A-7FBC988E49B7}" destId="{FECD28E7-27A1-4E6A-8B99-2937C25FABBD}" srcOrd="1" destOrd="0" presId="urn:microsoft.com/office/officeart/2005/8/layout/orgChart1"/>
    <dgm:cxn modelId="{52A52227-2B3B-4A85-A5F6-DC27231953BC}" srcId="{FD6E46C1-1F8F-47B3-9AFA-3909B385E84D}" destId="{F0E93347-3263-4D7D-A59A-3A5B514CF30E}" srcOrd="2" destOrd="0" parTransId="{B487FC81-DAA2-4E2C-B3D6-6536B415B34D}" sibTransId="{999CBBBD-E129-4EFB-8B62-3D81EDDC517B}"/>
    <dgm:cxn modelId="{C4BF22B9-076F-4C7C-8C55-6F45D83CE167}" type="presOf" srcId="{67EB9578-9B15-45ED-9535-71097A1627A7}" destId="{7313BE1C-E74C-49AA-B74D-6A947229821A}" srcOrd="0" destOrd="0" presId="urn:microsoft.com/office/officeart/2005/8/layout/orgChart1"/>
    <dgm:cxn modelId="{45507B15-9279-477D-B3C5-BB06AA3E8DAC}" type="presOf" srcId="{F95AA07E-BE5D-4A1F-9F5A-C52E76B41310}" destId="{9F5BF0F6-559D-4DF9-9F0F-E2BB2FFA3712}" srcOrd="0" destOrd="0" presId="urn:microsoft.com/office/officeart/2005/8/layout/orgChart1"/>
    <dgm:cxn modelId="{49F95774-744C-44B9-AF11-C19CA46B6BE7}" srcId="{21E408FE-39BA-46B6-BB90-49F1322CB456}" destId="{71FD81F9-DFB3-4F05-8089-E4BC478C5F80}" srcOrd="0" destOrd="0" parTransId="{67EB9578-9B15-45ED-9535-71097A1627A7}" sibTransId="{0BC8DE09-A918-4666-BB42-00789826B579}"/>
    <dgm:cxn modelId="{57F1B2DE-7338-4714-B155-43F89716725C}" srcId="{21E408FE-39BA-46B6-BB90-49F1322CB456}" destId="{6C4D3661-B66F-40C8-8135-D3013AFCBE28}" srcOrd="3" destOrd="0" parTransId="{95F73A5A-13C2-4045-A7B5-897E247A549B}" sibTransId="{FA48641B-B6B2-4FF8-8FD4-A09724D070E1}"/>
    <dgm:cxn modelId="{625D8682-D6E0-4C89-8BA1-7F0E915F06F7}" type="presOf" srcId="{AC9AAA8A-A1E4-4C87-AF93-7F562BD6E685}" destId="{54FAE40B-6128-4C93-99F2-B88A938C66D8}" srcOrd="0" destOrd="0" presId="urn:microsoft.com/office/officeart/2005/8/layout/orgChart1"/>
    <dgm:cxn modelId="{50AEAA70-2D1D-46AB-A231-92DEEB21FCC8}" type="presOf" srcId="{95F73A5A-13C2-4045-A7B5-897E247A549B}" destId="{5EA9EAFA-885F-44E9-9ABC-BE574EBDB923}" srcOrd="0" destOrd="0" presId="urn:microsoft.com/office/officeart/2005/8/layout/orgChart1"/>
    <dgm:cxn modelId="{86397AAD-5B05-4D72-836C-2890EF117D42}" srcId="{21E408FE-39BA-46B6-BB90-49F1322CB456}" destId="{BB7D5365-F4BB-4629-831D-A23D22AC71C9}" srcOrd="4" destOrd="0" parTransId="{E3EC1269-4448-479B-AACD-B7B1D5E3B337}" sibTransId="{CB11E093-6BEB-4B60-A276-AA077D67A225}"/>
    <dgm:cxn modelId="{510EFF24-691D-44F4-A0B5-6C02DF8478FD}" type="presOf" srcId="{44FD3DEC-9A41-48DF-A73C-3437894E3A76}" destId="{D0C8D079-9437-4BC7-9646-3AF35B76832F}" srcOrd="0" destOrd="0" presId="urn:microsoft.com/office/officeart/2005/8/layout/orgChart1"/>
    <dgm:cxn modelId="{932F6E5C-39E5-45AE-8E79-D2CCA0F0B140}" type="presOf" srcId="{FD6E46C1-1F8F-47B3-9AFA-3909B385E84D}" destId="{1CD3901E-CD82-416B-962F-E14F49C0A843}" srcOrd="1" destOrd="0" presId="urn:microsoft.com/office/officeart/2005/8/layout/orgChart1"/>
    <dgm:cxn modelId="{5F7796B7-02D8-4877-8F0B-2D8F72F3D9A4}" type="presOf" srcId="{4339C10E-558D-494F-AC09-2F45FA6A1CD4}" destId="{B3AEAEBB-7B5B-40BA-B89D-57562B3E291B}" srcOrd="1" destOrd="0" presId="urn:microsoft.com/office/officeart/2005/8/layout/orgChart1"/>
    <dgm:cxn modelId="{B59F0082-3372-4D10-B14F-986ADD5286D7}" type="presOf" srcId="{F0E93347-3263-4D7D-A59A-3A5B514CF30E}" destId="{04562BC3-91A1-4B7F-B5AF-B933294DEC7A}" srcOrd="0" destOrd="0" presId="urn:microsoft.com/office/officeart/2005/8/layout/orgChart1"/>
    <dgm:cxn modelId="{BF00076E-1B52-421D-9A08-4EDA9816D12F}" srcId="{F95AA07E-BE5D-4A1F-9F5A-C52E76B41310}" destId="{5C6B9D02-88E9-4F66-A30B-0BD2B98CA512}" srcOrd="0" destOrd="0" parTransId="{80902D06-1351-4733-82F9-04A3D0C1D5DB}" sibTransId="{48F99026-610B-4058-9DC3-778185011D72}"/>
    <dgm:cxn modelId="{9C2EE1D0-D1C0-4946-9238-D49578225B19}" type="presOf" srcId="{8777D961-ED81-4A9F-B10A-7FBC988E49B7}" destId="{73E13FD0-A9AB-46DC-8422-D698E8365C20}" srcOrd="0" destOrd="0" presId="urn:microsoft.com/office/officeart/2005/8/layout/orgChart1"/>
    <dgm:cxn modelId="{8A8B3261-A9FD-44B3-8F6E-6F385159100A}" srcId="{21E408FE-39BA-46B6-BB90-49F1322CB456}" destId="{4339C10E-558D-494F-AC09-2F45FA6A1CD4}" srcOrd="2" destOrd="0" parTransId="{AC9AAA8A-A1E4-4C87-AF93-7F562BD6E685}" sibTransId="{CD82BA13-33E4-4A22-AA57-0EA626EF6BEB}"/>
    <dgm:cxn modelId="{E0FF8D56-0A42-4370-BDB6-B7BB51BFD6AF}" type="presOf" srcId="{6C4D3661-B66F-40C8-8135-D3013AFCBE28}" destId="{1B4299B8-F985-42C7-8F72-A7C564711D17}" srcOrd="1" destOrd="0" presId="urn:microsoft.com/office/officeart/2005/8/layout/orgChart1"/>
    <dgm:cxn modelId="{2C33FD6D-1CBF-4B42-ADC0-B877B4B7879E}" type="presOf" srcId="{E511F6FF-6BBF-47E1-B638-01195AEB3B8E}" destId="{13E33EA4-FEB6-4556-AFB6-CAFDDEB9837F}" srcOrd="0" destOrd="0" presId="urn:microsoft.com/office/officeart/2005/8/layout/orgChart1"/>
    <dgm:cxn modelId="{DA32A93D-C908-45E4-92B7-D894F9596B87}" type="presOf" srcId="{B487FC81-DAA2-4E2C-B3D6-6536B415B34D}" destId="{14105729-DE06-46F3-8AFA-D24F8737DEDC}" srcOrd="0" destOrd="0" presId="urn:microsoft.com/office/officeart/2005/8/layout/orgChart1"/>
    <dgm:cxn modelId="{487BCF5F-83C4-439D-BE21-8D49F8C642FF}" type="presOf" srcId="{21E408FE-39BA-46B6-BB90-49F1322CB456}" destId="{6E4A78AE-CB90-4061-ABB9-00FE6D46BB9D}" srcOrd="0" destOrd="0" presId="urn:microsoft.com/office/officeart/2005/8/layout/orgChart1"/>
    <dgm:cxn modelId="{CEA794C4-A6A1-4827-9648-FB4952C310E8}" type="presOf" srcId="{4BC210BF-E1A9-482A-B9BF-D368012339FB}" destId="{1771A2D8-21BC-45B3-B2B3-C96E2FFFB8F7}" srcOrd="0" destOrd="0" presId="urn:microsoft.com/office/officeart/2005/8/layout/orgChart1"/>
    <dgm:cxn modelId="{950FAB68-7737-45CC-BDD9-A3B7516DAD3C}" type="presOf" srcId="{55B1904D-3C6E-41D3-9DE4-AA4103CA439E}" destId="{777AB63D-8AA9-4143-8DD2-EF4D8769080D}" srcOrd="0" destOrd="0" presId="urn:microsoft.com/office/officeart/2005/8/layout/orgChart1"/>
    <dgm:cxn modelId="{CB7E015C-CE5E-4EB1-A83D-CCC9A465B463}" type="presOf" srcId="{FD6E46C1-1F8F-47B3-9AFA-3909B385E84D}" destId="{AEC0FBC9-E080-45DF-9882-0C0006497E44}" srcOrd="0" destOrd="0" presId="urn:microsoft.com/office/officeart/2005/8/layout/orgChart1"/>
    <dgm:cxn modelId="{93706AAF-D580-43ED-8B36-4F529597F947}" srcId="{21E408FE-39BA-46B6-BB90-49F1322CB456}" destId="{52F0ABD9-9B0E-4FB6-BB1C-1FB8E9520C36}" srcOrd="6" destOrd="0" parTransId="{FEA5F832-5301-4AD5-9999-5D5A0A21B703}" sibTransId="{1BFB7D1D-F26B-4B2B-9265-85AE160A4E57}"/>
    <dgm:cxn modelId="{992B0BC7-D7F8-4945-897C-BEFCCCCC7522}" srcId="{44FD3DEC-9A41-48DF-A73C-3437894E3A76}" destId="{FD6E46C1-1F8F-47B3-9AFA-3909B385E84D}" srcOrd="0" destOrd="0" parTransId="{52613427-50C1-4910-B640-E6DF9B353609}" sibTransId="{06753470-9138-4755-A8D7-06B7C208617A}"/>
    <dgm:cxn modelId="{47428F79-C056-41A9-A891-324C9990D3A7}" type="presOf" srcId="{BB7D5365-F4BB-4629-831D-A23D22AC71C9}" destId="{8CB7DF6A-EFD9-43B4-9EA5-6599081C6037}" srcOrd="1" destOrd="0" presId="urn:microsoft.com/office/officeart/2005/8/layout/orgChart1"/>
    <dgm:cxn modelId="{10E039F0-469D-41B2-9808-B5DE63D2BE61}" type="presOf" srcId="{6C4D3661-B66F-40C8-8135-D3013AFCBE28}" destId="{78E88ED0-1806-40D4-9B5E-8D049DD0F875}" srcOrd="0" destOrd="0" presId="urn:microsoft.com/office/officeart/2005/8/layout/orgChart1"/>
    <dgm:cxn modelId="{DF316FFE-D760-423F-B412-94A8D74A8B7B}" type="presOf" srcId="{E3EC1269-4448-479B-AACD-B7B1D5E3B337}" destId="{2633202E-5BF3-4BEB-A4DB-B679F8AC1CF2}" srcOrd="0" destOrd="0" presId="urn:microsoft.com/office/officeart/2005/8/layout/orgChart1"/>
    <dgm:cxn modelId="{4941F34F-4BE1-47C5-B5F0-1597141EBB9C}" type="presOf" srcId="{6164C6E8-ED61-4331-8EBE-B4E1A80A333A}" destId="{76D2885F-E90B-452D-9695-87E8817C53E6}" srcOrd="0" destOrd="0" presId="urn:microsoft.com/office/officeart/2005/8/layout/orgChart1"/>
    <dgm:cxn modelId="{8C3AE0FD-9770-4C6C-8D5D-46E536B751B1}" type="presOf" srcId="{71FD81F9-DFB3-4F05-8089-E4BC478C5F80}" destId="{CD3F8AB7-5B39-414C-A923-E7F48DB2FC60}" srcOrd="0" destOrd="0" presId="urn:microsoft.com/office/officeart/2005/8/layout/orgChart1"/>
    <dgm:cxn modelId="{EA87E26F-ABC2-4F13-A29D-D5E85C715264}" type="presOf" srcId="{AFA6FE99-0002-4D47-A30C-4A1466519E25}" destId="{5F1A7F53-FCCE-441F-89C0-089C5F8C6E9A}" srcOrd="0" destOrd="0" presId="urn:microsoft.com/office/officeart/2005/8/layout/orgChart1"/>
    <dgm:cxn modelId="{E3C9017F-F9F2-4CA5-BB5D-D13ADBD72AA3}" type="presOf" srcId="{8C8F5204-17EE-4C1D-AE82-E7BE535A9C89}" destId="{3A90010F-59E6-4994-B773-5B609CBF9927}" srcOrd="0" destOrd="0" presId="urn:microsoft.com/office/officeart/2005/8/layout/orgChart1"/>
    <dgm:cxn modelId="{2CC7E9CC-B834-47C8-BF83-FEE007A456F5}" type="presOf" srcId="{096F2874-8B7E-424C-8447-25774CC7BD4B}" destId="{C30CC782-FB12-4273-96FF-6A7FB99497B5}" srcOrd="0" destOrd="0" presId="urn:microsoft.com/office/officeart/2005/8/layout/orgChart1"/>
    <dgm:cxn modelId="{06F8EDBD-9A4B-4FC0-9002-6DC0C1A05FF6}" srcId="{6164C6E8-ED61-4331-8EBE-B4E1A80A333A}" destId="{21E408FE-39BA-46B6-BB90-49F1322CB456}" srcOrd="0" destOrd="0" parTransId="{4BC210BF-E1A9-482A-B9BF-D368012339FB}" sibTransId="{72591EC6-D3B3-456C-9016-9381DC70E45D}"/>
    <dgm:cxn modelId="{394D2766-E6D2-4AF0-A95F-3808DB46604C}" type="presOf" srcId="{F0E93347-3263-4D7D-A59A-3A5B514CF30E}" destId="{DB351632-4AFC-43FF-9F47-5E8F68FBFE20}" srcOrd="1" destOrd="0" presId="urn:microsoft.com/office/officeart/2005/8/layout/orgChart1"/>
    <dgm:cxn modelId="{FC501A05-D858-45D3-9547-187C1E79CC58}" type="presOf" srcId="{F95AA07E-BE5D-4A1F-9F5A-C52E76B41310}" destId="{A75F893E-354A-4DC0-9C43-D29A76AB7AFA}" srcOrd="1" destOrd="0" presId="urn:microsoft.com/office/officeart/2005/8/layout/orgChart1"/>
    <dgm:cxn modelId="{BBA71AF2-FA58-42B8-B1F8-8E5B11DABCEE}" srcId="{F0E93347-3263-4D7D-A59A-3A5B514CF30E}" destId="{6164C6E8-ED61-4331-8EBE-B4E1A80A333A}" srcOrd="0" destOrd="0" parTransId="{096F2874-8B7E-424C-8447-25774CC7BD4B}" sibTransId="{390242E6-CF1C-4193-85FA-361F1C448780}"/>
    <dgm:cxn modelId="{8875A070-60E7-4DE7-88E1-1781789437A8}" type="presParOf" srcId="{D0C8D079-9437-4BC7-9646-3AF35B76832F}" destId="{45478354-DD10-4B5D-A14A-79809ED01E0E}" srcOrd="0" destOrd="0" presId="urn:microsoft.com/office/officeart/2005/8/layout/orgChart1"/>
    <dgm:cxn modelId="{E9BB554B-8E8B-471C-9628-33986C435BF0}" type="presParOf" srcId="{45478354-DD10-4B5D-A14A-79809ED01E0E}" destId="{E6D286C4-EDDF-48DF-B3E9-F9F58926E991}" srcOrd="0" destOrd="0" presId="urn:microsoft.com/office/officeart/2005/8/layout/orgChart1"/>
    <dgm:cxn modelId="{8DA6B7E8-403D-48C6-B4F7-3DAD35923A05}" type="presParOf" srcId="{E6D286C4-EDDF-48DF-B3E9-F9F58926E991}" destId="{AEC0FBC9-E080-45DF-9882-0C0006497E44}" srcOrd="0" destOrd="0" presId="urn:microsoft.com/office/officeart/2005/8/layout/orgChart1"/>
    <dgm:cxn modelId="{20596756-971C-4848-A0AC-D573874D639E}" type="presParOf" srcId="{E6D286C4-EDDF-48DF-B3E9-F9F58926E991}" destId="{1CD3901E-CD82-416B-962F-E14F49C0A843}" srcOrd="1" destOrd="0" presId="urn:microsoft.com/office/officeart/2005/8/layout/orgChart1"/>
    <dgm:cxn modelId="{07409A11-2C57-477B-AFB0-8E40B0F5D2C6}" type="presParOf" srcId="{45478354-DD10-4B5D-A14A-79809ED01E0E}" destId="{B98A4E2B-E122-4EEF-82D8-BCE3F2D0D671}" srcOrd="1" destOrd="0" presId="urn:microsoft.com/office/officeart/2005/8/layout/orgChart1"/>
    <dgm:cxn modelId="{275670AF-4E80-4DAF-A05E-66F28854949D}" type="presParOf" srcId="{B98A4E2B-E122-4EEF-82D8-BCE3F2D0D671}" destId="{13E33EA4-FEB6-4556-AFB6-CAFDDEB9837F}" srcOrd="0" destOrd="0" presId="urn:microsoft.com/office/officeart/2005/8/layout/orgChart1"/>
    <dgm:cxn modelId="{C7C106BE-0031-4951-B10B-FE80646C9E47}" type="presParOf" srcId="{B98A4E2B-E122-4EEF-82D8-BCE3F2D0D671}" destId="{6BB0DDB5-3569-402E-8BD3-FA5AF3C30008}" srcOrd="1" destOrd="0" presId="urn:microsoft.com/office/officeart/2005/8/layout/orgChart1"/>
    <dgm:cxn modelId="{6434D7F3-430C-44CB-B0DA-64629129F625}" type="presParOf" srcId="{6BB0DDB5-3569-402E-8BD3-FA5AF3C30008}" destId="{34AC369F-6CC5-437E-8BED-3F7DAED13D59}" srcOrd="0" destOrd="0" presId="urn:microsoft.com/office/officeart/2005/8/layout/orgChart1"/>
    <dgm:cxn modelId="{D39979C1-8E47-4269-B21F-1EB0793A863C}" type="presParOf" srcId="{34AC369F-6CC5-437E-8BED-3F7DAED13D59}" destId="{9F5BF0F6-559D-4DF9-9F0F-E2BB2FFA3712}" srcOrd="0" destOrd="0" presId="urn:microsoft.com/office/officeart/2005/8/layout/orgChart1"/>
    <dgm:cxn modelId="{B4520218-08DB-43E2-BE8D-5C16E0E17EC3}" type="presParOf" srcId="{34AC369F-6CC5-437E-8BED-3F7DAED13D59}" destId="{A75F893E-354A-4DC0-9C43-D29A76AB7AFA}" srcOrd="1" destOrd="0" presId="urn:microsoft.com/office/officeart/2005/8/layout/orgChart1"/>
    <dgm:cxn modelId="{8CD909AE-7A0C-4734-8417-F008DA3C0A5F}" type="presParOf" srcId="{6BB0DDB5-3569-402E-8BD3-FA5AF3C30008}" destId="{92FADB95-E962-42F9-9FCB-839E68C65333}" srcOrd="1" destOrd="0" presId="urn:microsoft.com/office/officeart/2005/8/layout/orgChart1"/>
    <dgm:cxn modelId="{19D6FDFE-B30D-4625-B229-FA22DFEB9DAE}" type="presParOf" srcId="{92FADB95-E962-42F9-9FCB-839E68C65333}" destId="{F3BF3816-B674-4CC6-B0BD-26E94492E688}" srcOrd="0" destOrd="0" presId="urn:microsoft.com/office/officeart/2005/8/layout/orgChart1"/>
    <dgm:cxn modelId="{36D7CD66-7687-4A70-8F1C-C53E9D38708C}" type="presParOf" srcId="{92FADB95-E962-42F9-9FCB-839E68C65333}" destId="{D5D77F94-54E3-46BE-BD46-FAA9A7A2B931}" srcOrd="1" destOrd="0" presId="urn:microsoft.com/office/officeart/2005/8/layout/orgChart1"/>
    <dgm:cxn modelId="{D3BF3621-D2EC-4DAE-921E-1E45F8C2B1CE}" type="presParOf" srcId="{D5D77F94-54E3-46BE-BD46-FAA9A7A2B931}" destId="{58EBFCB7-48DD-4709-BF40-CA33163ACB7F}" srcOrd="0" destOrd="0" presId="urn:microsoft.com/office/officeart/2005/8/layout/orgChart1"/>
    <dgm:cxn modelId="{39FB0D71-AE27-4A90-8549-323383D791C1}" type="presParOf" srcId="{58EBFCB7-48DD-4709-BF40-CA33163ACB7F}" destId="{C3974DA7-628A-426B-8B64-B2003EB3B18B}" srcOrd="0" destOrd="0" presId="urn:microsoft.com/office/officeart/2005/8/layout/orgChart1"/>
    <dgm:cxn modelId="{92FB79D5-126E-4E64-8A6A-C05D6C4C8F64}" type="presParOf" srcId="{58EBFCB7-48DD-4709-BF40-CA33163ACB7F}" destId="{0342A951-3AC4-468F-A881-4E35841BA125}" srcOrd="1" destOrd="0" presId="urn:microsoft.com/office/officeart/2005/8/layout/orgChart1"/>
    <dgm:cxn modelId="{EF5F2B89-48A1-4429-B477-D97EBB8B9489}" type="presParOf" srcId="{D5D77F94-54E3-46BE-BD46-FAA9A7A2B931}" destId="{8DB229E4-092C-40BD-87D0-D2610501E329}" srcOrd="1" destOrd="0" presId="urn:microsoft.com/office/officeart/2005/8/layout/orgChart1"/>
    <dgm:cxn modelId="{FCF8DFCB-EC60-46E9-9539-A7FCA86F4910}" type="presParOf" srcId="{D5D77F94-54E3-46BE-BD46-FAA9A7A2B931}" destId="{611B035E-1D39-482D-8CE0-A275E0229374}" srcOrd="2" destOrd="0" presId="urn:microsoft.com/office/officeart/2005/8/layout/orgChart1"/>
    <dgm:cxn modelId="{A707C4A6-7C8E-4BC1-ABC2-1D0CC79D6180}" type="presParOf" srcId="{6BB0DDB5-3569-402E-8BD3-FA5AF3C30008}" destId="{F3309C97-B644-45D8-86CD-7BC46649396D}" srcOrd="2" destOrd="0" presId="urn:microsoft.com/office/officeart/2005/8/layout/orgChart1"/>
    <dgm:cxn modelId="{EF33D27D-1676-4817-9C8B-AE3A8B0E39E3}" type="presParOf" srcId="{B98A4E2B-E122-4EEF-82D8-BCE3F2D0D671}" destId="{14105729-DE06-46F3-8AFA-D24F8737DEDC}" srcOrd="2" destOrd="0" presId="urn:microsoft.com/office/officeart/2005/8/layout/orgChart1"/>
    <dgm:cxn modelId="{7388C645-3C90-487D-AB09-C75F85E22D06}" type="presParOf" srcId="{B98A4E2B-E122-4EEF-82D8-BCE3F2D0D671}" destId="{8621F42B-975E-4928-8510-56A9B5ED5D0D}" srcOrd="3" destOrd="0" presId="urn:microsoft.com/office/officeart/2005/8/layout/orgChart1"/>
    <dgm:cxn modelId="{B7B5C58C-036B-4CC7-9FED-9FE9D31AF898}" type="presParOf" srcId="{8621F42B-975E-4928-8510-56A9B5ED5D0D}" destId="{B82593B3-101D-4F2D-A00C-1759FC7D8D1F}" srcOrd="0" destOrd="0" presId="urn:microsoft.com/office/officeart/2005/8/layout/orgChart1"/>
    <dgm:cxn modelId="{C49F733F-5A45-4BF7-9575-6890B2C84DDF}" type="presParOf" srcId="{B82593B3-101D-4F2D-A00C-1759FC7D8D1F}" destId="{04562BC3-91A1-4B7F-B5AF-B933294DEC7A}" srcOrd="0" destOrd="0" presId="urn:microsoft.com/office/officeart/2005/8/layout/orgChart1"/>
    <dgm:cxn modelId="{A3F79CFC-A4E7-4AA2-976A-353ABB0396B8}" type="presParOf" srcId="{B82593B3-101D-4F2D-A00C-1759FC7D8D1F}" destId="{DB351632-4AFC-43FF-9F47-5E8F68FBFE20}" srcOrd="1" destOrd="0" presId="urn:microsoft.com/office/officeart/2005/8/layout/orgChart1"/>
    <dgm:cxn modelId="{D8D414C6-51F6-4021-B211-A9A52A1798C7}" type="presParOf" srcId="{8621F42B-975E-4928-8510-56A9B5ED5D0D}" destId="{DD1228C6-1C92-48CA-ACF1-905247C6C415}" srcOrd="1" destOrd="0" presId="urn:microsoft.com/office/officeart/2005/8/layout/orgChart1"/>
    <dgm:cxn modelId="{A6557AED-31F4-4661-B473-213BCE2D27BA}" type="presParOf" srcId="{DD1228C6-1C92-48CA-ACF1-905247C6C415}" destId="{C30CC782-FB12-4273-96FF-6A7FB99497B5}" srcOrd="0" destOrd="0" presId="urn:microsoft.com/office/officeart/2005/8/layout/orgChart1"/>
    <dgm:cxn modelId="{89E9293A-3985-43B6-AEA6-78E1066DCC6F}" type="presParOf" srcId="{DD1228C6-1C92-48CA-ACF1-905247C6C415}" destId="{F16A5A9D-936C-494F-B747-FCE474E3F792}" srcOrd="1" destOrd="0" presId="urn:microsoft.com/office/officeart/2005/8/layout/orgChart1"/>
    <dgm:cxn modelId="{513800CD-5E19-4F35-8718-03228C6DB730}" type="presParOf" srcId="{F16A5A9D-936C-494F-B747-FCE474E3F792}" destId="{5EF68336-D7B8-4A87-A69F-BC417CBC625C}" srcOrd="0" destOrd="0" presId="urn:microsoft.com/office/officeart/2005/8/layout/orgChart1"/>
    <dgm:cxn modelId="{BF6834EE-031E-4FC3-85DD-0484BAE90167}" type="presParOf" srcId="{5EF68336-D7B8-4A87-A69F-BC417CBC625C}" destId="{76D2885F-E90B-452D-9695-87E8817C53E6}" srcOrd="0" destOrd="0" presId="urn:microsoft.com/office/officeart/2005/8/layout/orgChart1"/>
    <dgm:cxn modelId="{FF0D1840-5094-4F1F-B77C-B6D33E717638}" type="presParOf" srcId="{5EF68336-D7B8-4A87-A69F-BC417CBC625C}" destId="{18AE1B01-922F-4098-8978-FEBB47664FAB}" srcOrd="1" destOrd="0" presId="urn:microsoft.com/office/officeart/2005/8/layout/orgChart1"/>
    <dgm:cxn modelId="{1D0C1D74-EF8C-442E-A5F3-E33D63BF3324}" type="presParOf" srcId="{F16A5A9D-936C-494F-B747-FCE474E3F792}" destId="{120624BB-FE6C-4459-8774-8B2DCEE58C8A}" srcOrd="1" destOrd="0" presId="urn:microsoft.com/office/officeart/2005/8/layout/orgChart1"/>
    <dgm:cxn modelId="{7201244A-BDE3-437D-9C5A-D3E350AF63B6}" type="presParOf" srcId="{120624BB-FE6C-4459-8774-8B2DCEE58C8A}" destId="{1771A2D8-21BC-45B3-B2B3-C96E2FFFB8F7}" srcOrd="0" destOrd="0" presId="urn:microsoft.com/office/officeart/2005/8/layout/orgChart1"/>
    <dgm:cxn modelId="{E4152A15-A100-41DA-95FF-583A1D9C782B}" type="presParOf" srcId="{120624BB-FE6C-4459-8774-8B2DCEE58C8A}" destId="{805D4676-9C42-4DF9-A727-A64BDEA46AB5}" srcOrd="1" destOrd="0" presId="urn:microsoft.com/office/officeart/2005/8/layout/orgChart1"/>
    <dgm:cxn modelId="{4AA5B182-4AB0-4CA6-B4EE-C2E112538A85}" type="presParOf" srcId="{805D4676-9C42-4DF9-A727-A64BDEA46AB5}" destId="{8D35EF9B-AD56-4806-B875-E85AA4E23304}" srcOrd="0" destOrd="0" presId="urn:microsoft.com/office/officeart/2005/8/layout/orgChart1"/>
    <dgm:cxn modelId="{AEDE237F-D9FA-44E9-A738-556DFC3D52B4}" type="presParOf" srcId="{8D35EF9B-AD56-4806-B875-E85AA4E23304}" destId="{6E4A78AE-CB90-4061-ABB9-00FE6D46BB9D}" srcOrd="0" destOrd="0" presId="urn:microsoft.com/office/officeart/2005/8/layout/orgChart1"/>
    <dgm:cxn modelId="{C136EA5D-CC21-4339-8825-6BD78C18CD75}" type="presParOf" srcId="{8D35EF9B-AD56-4806-B875-E85AA4E23304}" destId="{9122E2B2-7939-48AA-A650-4A7729947840}" srcOrd="1" destOrd="0" presId="urn:microsoft.com/office/officeart/2005/8/layout/orgChart1"/>
    <dgm:cxn modelId="{683E0907-05D3-435F-8303-07031E4A6475}" type="presParOf" srcId="{805D4676-9C42-4DF9-A727-A64BDEA46AB5}" destId="{B3A9EB41-88B6-489C-9C92-229C19917A40}" srcOrd="1" destOrd="0" presId="urn:microsoft.com/office/officeart/2005/8/layout/orgChart1"/>
    <dgm:cxn modelId="{BD165D39-09AC-4F65-8221-784A5F25F9CF}" type="presParOf" srcId="{B3A9EB41-88B6-489C-9C92-229C19917A40}" destId="{7313BE1C-E74C-49AA-B74D-6A947229821A}" srcOrd="0" destOrd="0" presId="urn:microsoft.com/office/officeart/2005/8/layout/orgChart1"/>
    <dgm:cxn modelId="{00E53879-3E04-4FC6-AFCB-D29B0C9D478E}" type="presParOf" srcId="{B3A9EB41-88B6-489C-9C92-229C19917A40}" destId="{FA1B06C7-A4F1-47C8-BD39-88B7BDB19555}" srcOrd="1" destOrd="0" presId="urn:microsoft.com/office/officeart/2005/8/layout/orgChart1"/>
    <dgm:cxn modelId="{53F0FA63-900C-4113-9340-9436C469DAB7}" type="presParOf" srcId="{FA1B06C7-A4F1-47C8-BD39-88B7BDB19555}" destId="{42198BB2-A024-4DDA-B288-0D008E5F5E58}" srcOrd="0" destOrd="0" presId="urn:microsoft.com/office/officeart/2005/8/layout/orgChart1"/>
    <dgm:cxn modelId="{AA3CD8F3-6986-4D50-B03F-612488C4A9DA}" type="presParOf" srcId="{42198BB2-A024-4DDA-B288-0D008E5F5E58}" destId="{CD3F8AB7-5B39-414C-A923-E7F48DB2FC60}" srcOrd="0" destOrd="0" presId="urn:microsoft.com/office/officeart/2005/8/layout/orgChart1"/>
    <dgm:cxn modelId="{3DB64057-B1C2-45D0-98C1-FA0FBC5273A6}" type="presParOf" srcId="{42198BB2-A024-4DDA-B288-0D008E5F5E58}" destId="{972768D9-2A2C-4A1F-B8DC-2792E884911C}" srcOrd="1" destOrd="0" presId="urn:microsoft.com/office/officeart/2005/8/layout/orgChart1"/>
    <dgm:cxn modelId="{B23937AD-EDF7-4C0E-989C-693126337871}" type="presParOf" srcId="{FA1B06C7-A4F1-47C8-BD39-88B7BDB19555}" destId="{CCE7A4DD-3A5D-4FB7-9078-A5627843327D}" srcOrd="1" destOrd="0" presId="urn:microsoft.com/office/officeart/2005/8/layout/orgChart1"/>
    <dgm:cxn modelId="{EA9D44D3-6A4E-4D86-A201-B6E8E2AADB50}" type="presParOf" srcId="{FA1B06C7-A4F1-47C8-BD39-88B7BDB19555}" destId="{2953409C-98D6-4BD4-A3F6-7661B6F3E328}" srcOrd="2" destOrd="0" presId="urn:microsoft.com/office/officeart/2005/8/layout/orgChart1"/>
    <dgm:cxn modelId="{37B35AAB-4A9A-46B3-A38B-0F8CD16A27DF}" type="presParOf" srcId="{B3A9EB41-88B6-489C-9C92-229C19917A40}" destId="{0C59CC09-CC57-487C-A4D3-C120D2396A73}" srcOrd="2" destOrd="0" presId="urn:microsoft.com/office/officeart/2005/8/layout/orgChart1"/>
    <dgm:cxn modelId="{8F8D956E-9424-4F78-A214-0C7D83E875A9}" type="presParOf" srcId="{B3A9EB41-88B6-489C-9C92-229C19917A40}" destId="{636E11D5-2729-4C38-B24D-D452D0F64069}" srcOrd="3" destOrd="0" presId="urn:microsoft.com/office/officeart/2005/8/layout/orgChart1"/>
    <dgm:cxn modelId="{CA32AF79-F612-4DD4-A5CE-F92E6B979AF0}" type="presParOf" srcId="{636E11D5-2729-4C38-B24D-D452D0F64069}" destId="{6BFE7552-240E-43DA-A257-29741604CD1E}" srcOrd="0" destOrd="0" presId="urn:microsoft.com/office/officeart/2005/8/layout/orgChart1"/>
    <dgm:cxn modelId="{43365F8E-7B1A-4F1D-867E-8AC1C175057E}" type="presParOf" srcId="{6BFE7552-240E-43DA-A257-29741604CD1E}" destId="{3A90010F-59E6-4994-B773-5B609CBF9927}" srcOrd="0" destOrd="0" presId="urn:microsoft.com/office/officeart/2005/8/layout/orgChart1"/>
    <dgm:cxn modelId="{BACD031B-5A84-4362-914F-58B4F8AAD7CC}" type="presParOf" srcId="{6BFE7552-240E-43DA-A257-29741604CD1E}" destId="{2DB9CE1E-243B-4E1A-AD64-3C3C13618587}" srcOrd="1" destOrd="0" presId="urn:microsoft.com/office/officeart/2005/8/layout/orgChart1"/>
    <dgm:cxn modelId="{159C443E-DC80-4E10-B535-B31826F25346}" type="presParOf" srcId="{636E11D5-2729-4C38-B24D-D452D0F64069}" destId="{992F592F-F02D-4EA7-AAE9-49CAC109606A}" srcOrd="1" destOrd="0" presId="urn:microsoft.com/office/officeart/2005/8/layout/orgChart1"/>
    <dgm:cxn modelId="{A14D7A0E-2B59-43FB-BBCB-79A52F4BDDD9}" type="presParOf" srcId="{636E11D5-2729-4C38-B24D-D452D0F64069}" destId="{A541ED66-038B-44D6-8DE4-5B6C5FD0594D}" srcOrd="2" destOrd="0" presId="urn:microsoft.com/office/officeart/2005/8/layout/orgChart1"/>
    <dgm:cxn modelId="{831E4E4D-FE6B-429B-8F43-01DE51470257}" type="presParOf" srcId="{B3A9EB41-88B6-489C-9C92-229C19917A40}" destId="{54FAE40B-6128-4C93-99F2-B88A938C66D8}" srcOrd="4" destOrd="0" presId="urn:microsoft.com/office/officeart/2005/8/layout/orgChart1"/>
    <dgm:cxn modelId="{7B74DA7B-C479-47CE-ADF8-4A5DC889F155}" type="presParOf" srcId="{B3A9EB41-88B6-489C-9C92-229C19917A40}" destId="{88B6CBFB-A9E5-41C3-8BB4-16B25BABC010}" srcOrd="5" destOrd="0" presId="urn:microsoft.com/office/officeart/2005/8/layout/orgChart1"/>
    <dgm:cxn modelId="{AE50D367-F525-429C-B49D-F98A75D6B53B}" type="presParOf" srcId="{88B6CBFB-A9E5-41C3-8BB4-16B25BABC010}" destId="{445864F2-669B-46D2-B22D-E80B7B6F8B81}" srcOrd="0" destOrd="0" presId="urn:microsoft.com/office/officeart/2005/8/layout/orgChart1"/>
    <dgm:cxn modelId="{8D0845A5-E618-4218-B3D8-5F2851B17041}" type="presParOf" srcId="{445864F2-669B-46D2-B22D-E80B7B6F8B81}" destId="{1ABBEFB9-225B-47C9-950F-62FDE3B296BB}" srcOrd="0" destOrd="0" presId="urn:microsoft.com/office/officeart/2005/8/layout/orgChart1"/>
    <dgm:cxn modelId="{EAF85599-836D-436C-8FA8-567FD99310BB}" type="presParOf" srcId="{445864F2-669B-46D2-B22D-E80B7B6F8B81}" destId="{B3AEAEBB-7B5B-40BA-B89D-57562B3E291B}" srcOrd="1" destOrd="0" presId="urn:microsoft.com/office/officeart/2005/8/layout/orgChart1"/>
    <dgm:cxn modelId="{D235CAEE-8D75-46B0-B991-3966CA6FEFDA}" type="presParOf" srcId="{88B6CBFB-A9E5-41C3-8BB4-16B25BABC010}" destId="{6C871C80-3101-4FD5-878C-4B3D4FF6274B}" srcOrd="1" destOrd="0" presId="urn:microsoft.com/office/officeart/2005/8/layout/orgChart1"/>
    <dgm:cxn modelId="{F2EE2DE5-E1F2-43F4-8F86-AE7DD12C72FF}" type="presParOf" srcId="{88B6CBFB-A9E5-41C3-8BB4-16B25BABC010}" destId="{6FF9B7B0-7935-484F-8152-6E6372426FCC}" srcOrd="2" destOrd="0" presId="urn:microsoft.com/office/officeart/2005/8/layout/orgChart1"/>
    <dgm:cxn modelId="{54017A7E-B263-4552-A80E-1B45B69935E9}" type="presParOf" srcId="{B3A9EB41-88B6-489C-9C92-229C19917A40}" destId="{5EA9EAFA-885F-44E9-9ABC-BE574EBDB923}" srcOrd="6" destOrd="0" presId="urn:microsoft.com/office/officeart/2005/8/layout/orgChart1"/>
    <dgm:cxn modelId="{CDD8C7B5-DF39-44FD-865F-C5AA0DAECFE1}" type="presParOf" srcId="{B3A9EB41-88B6-489C-9C92-229C19917A40}" destId="{AC3F5933-7A72-48A2-A8E2-F3750FF5586F}" srcOrd="7" destOrd="0" presId="urn:microsoft.com/office/officeart/2005/8/layout/orgChart1"/>
    <dgm:cxn modelId="{28B30F39-AB40-4806-885A-3E0AC872173F}" type="presParOf" srcId="{AC3F5933-7A72-48A2-A8E2-F3750FF5586F}" destId="{0C3BF472-48F9-4DDB-A889-A33869879A24}" srcOrd="0" destOrd="0" presId="urn:microsoft.com/office/officeart/2005/8/layout/orgChart1"/>
    <dgm:cxn modelId="{BFD5785E-C738-4BAC-AAB5-DC43DD1C0782}" type="presParOf" srcId="{0C3BF472-48F9-4DDB-A889-A33869879A24}" destId="{78E88ED0-1806-40D4-9B5E-8D049DD0F875}" srcOrd="0" destOrd="0" presId="urn:microsoft.com/office/officeart/2005/8/layout/orgChart1"/>
    <dgm:cxn modelId="{BED9BA2E-1A2C-47D2-BDD2-DB11DA14D006}" type="presParOf" srcId="{0C3BF472-48F9-4DDB-A889-A33869879A24}" destId="{1B4299B8-F985-42C7-8F72-A7C564711D17}" srcOrd="1" destOrd="0" presId="urn:microsoft.com/office/officeart/2005/8/layout/orgChart1"/>
    <dgm:cxn modelId="{2008BB41-4A09-4CCB-BE86-54AF7A946DDC}" type="presParOf" srcId="{AC3F5933-7A72-48A2-A8E2-F3750FF5586F}" destId="{37E10F1E-B5A6-4387-8CE0-E4181197B999}" srcOrd="1" destOrd="0" presId="urn:microsoft.com/office/officeart/2005/8/layout/orgChart1"/>
    <dgm:cxn modelId="{84EB70BD-2FBB-4F1A-8DAE-C58B4B0F3688}" type="presParOf" srcId="{37E10F1E-B5A6-4387-8CE0-E4181197B999}" destId="{777AB63D-8AA9-4143-8DD2-EF4D8769080D}" srcOrd="0" destOrd="0" presId="urn:microsoft.com/office/officeart/2005/8/layout/orgChart1"/>
    <dgm:cxn modelId="{97FE0AA3-1782-4FF8-8F29-53DB8A293FFF}" type="presParOf" srcId="{37E10F1E-B5A6-4387-8CE0-E4181197B999}" destId="{7F2E1094-B69A-4E1A-B4CF-926D0801693C}" srcOrd="1" destOrd="0" presId="urn:microsoft.com/office/officeart/2005/8/layout/orgChart1"/>
    <dgm:cxn modelId="{68D47083-9346-438F-B36D-C4E41C84F8BD}" type="presParOf" srcId="{7F2E1094-B69A-4E1A-B4CF-926D0801693C}" destId="{E258CF76-9B5C-44F7-9A2B-1B66D9BA4737}" srcOrd="0" destOrd="0" presId="urn:microsoft.com/office/officeart/2005/8/layout/orgChart1"/>
    <dgm:cxn modelId="{86A6D99A-1462-4ED6-8099-48303DE53003}" type="presParOf" srcId="{E258CF76-9B5C-44F7-9A2B-1B66D9BA4737}" destId="{F108F319-3B54-43D8-9541-CE31C846170A}" srcOrd="0" destOrd="0" presId="urn:microsoft.com/office/officeart/2005/8/layout/orgChart1"/>
    <dgm:cxn modelId="{DBF2A83C-B7BD-49C3-90B7-E9F64EC0DC27}" type="presParOf" srcId="{E258CF76-9B5C-44F7-9A2B-1B66D9BA4737}" destId="{6C48CFE9-9CC3-4BBE-BF59-14738817315B}" srcOrd="1" destOrd="0" presId="urn:microsoft.com/office/officeart/2005/8/layout/orgChart1"/>
    <dgm:cxn modelId="{33B9A7C1-4F9C-407C-8293-FDE9C9A3E605}" type="presParOf" srcId="{7F2E1094-B69A-4E1A-B4CF-926D0801693C}" destId="{615D709F-3EDB-492C-B050-02CFBC79AA01}" srcOrd="1" destOrd="0" presId="urn:microsoft.com/office/officeart/2005/8/layout/orgChart1"/>
    <dgm:cxn modelId="{1FA63922-4294-4213-A561-A3B8CC721F4B}" type="presParOf" srcId="{7F2E1094-B69A-4E1A-B4CF-926D0801693C}" destId="{675AB775-7898-4E75-A3D9-8D13A7DC2DCE}" srcOrd="2" destOrd="0" presId="urn:microsoft.com/office/officeart/2005/8/layout/orgChart1"/>
    <dgm:cxn modelId="{2A9C0CFF-BDD5-4626-8E6F-D37F9A197A6C}" type="presParOf" srcId="{AC3F5933-7A72-48A2-A8E2-F3750FF5586F}" destId="{8952837D-392E-4E3E-9887-17B787F8AA74}" srcOrd="2" destOrd="0" presId="urn:microsoft.com/office/officeart/2005/8/layout/orgChart1"/>
    <dgm:cxn modelId="{77847387-6C3B-4901-A6AC-0C4913154396}" type="presParOf" srcId="{B3A9EB41-88B6-489C-9C92-229C19917A40}" destId="{2633202E-5BF3-4BEB-A4DB-B679F8AC1CF2}" srcOrd="8" destOrd="0" presId="urn:microsoft.com/office/officeart/2005/8/layout/orgChart1"/>
    <dgm:cxn modelId="{14F6545A-034F-42C5-87C7-AD3BCF0EF7C8}" type="presParOf" srcId="{B3A9EB41-88B6-489C-9C92-229C19917A40}" destId="{0FC4EE65-0D91-4E65-8B37-9A8580DBC2CC}" srcOrd="9" destOrd="0" presId="urn:microsoft.com/office/officeart/2005/8/layout/orgChart1"/>
    <dgm:cxn modelId="{71F63F79-C36E-497E-A254-021555F867AE}" type="presParOf" srcId="{0FC4EE65-0D91-4E65-8B37-9A8580DBC2CC}" destId="{11953CBB-7FE4-4CB3-9875-EF4983D00D71}" srcOrd="0" destOrd="0" presId="urn:microsoft.com/office/officeart/2005/8/layout/orgChart1"/>
    <dgm:cxn modelId="{BF576E75-EBB2-4F62-8C6A-BAE35FAEA9E9}" type="presParOf" srcId="{11953CBB-7FE4-4CB3-9875-EF4983D00D71}" destId="{2D87F056-2B6A-4007-BA1E-B0AAAC22AC96}" srcOrd="0" destOrd="0" presId="urn:microsoft.com/office/officeart/2005/8/layout/orgChart1"/>
    <dgm:cxn modelId="{69358D18-FBA3-4268-9789-5BC348B1E3BD}" type="presParOf" srcId="{11953CBB-7FE4-4CB3-9875-EF4983D00D71}" destId="{8CB7DF6A-EFD9-43B4-9EA5-6599081C6037}" srcOrd="1" destOrd="0" presId="urn:microsoft.com/office/officeart/2005/8/layout/orgChart1"/>
    <dgm:cxn modelId="{60EA9CFA-19F5-47BC-886B-3A6CA325F103}" type="presParOf" srcId="{0FC4EE65-0D91-4E65-8B37-9A8580DBC2CC}" destId="{F56C641B-0D3A-43CF-9FD5-A7EF04DCAD63}" srcOrd="1" destOrd="0" presId="urn:microsoft.com/office/officeart/2005/8/layout/orgChart1"/>
    <dgm:cxn modelId="{8ABF5F8D-EE31-4B27-8385-796CE9FB214A}" type="presParOf" srcId="{0FC4EE65-0D91-4E65-8B37-9A8580DBC2CC}" destId="{84BF9086-808D-4218-BF1B-0347819B9967}" srcOrd="2" destOrd="0" presId="urn:microsoft.com/office/officeart/2005/8/layout/orgChart1"/>
    <dgm:cxn modelId="{73C47EE8-6430-48F9-8F0C-BEC5989A28B6}" type="presParOf" srcId="{B3A9EB41-88B6-489C-9C92-229C19917A40}" destId="{ED0294E1-B872-49B9-B49E-835BA53C11EA}" srcOrd="10" destOrd="0" presId="urn:microsoft.com/office/officeart/2005/8/layout/orgChart1"/>
    <dgm:cxn modelId="{D8514576-C23F-4CC6-9598-5B1CF37C27B3}" type="presParOf" srcId="{B3A9EB41-88B6-489C-9C92-229C19917A40}" destId="{1473B113-FA3B-4E62-8D9B-0565299191E9}" srcOrd="11" destOrd="0" presId="urn:microsoft.com/office/officeart/2005/8/layout/orgChart1"/>
    <dgm:cxn modelId="{CDF62578-2EA4-4537-8111-CC74ABB288B1}" type="presParOf" srcId="{1473B113-FA3B-4E62-8D9B-0565299191E9}" destId="{BEA2E1F8-A70E-424A-86BA-6D1AE0841B35}" srcOrd="0" destOrd="0" presId="urn:microsoft.com/office/officeart/2005/8/layout/orgChart1"/>
    <dgm:cxn modelId="{13632EB3-B894-4712-8D5F-315895501D58}" type="presParOf" srcId="{BEA2E1F8-A70E-424A-86BA-6D1AE0841B35}" destId="{AEDCC922-F8A1-43F4-BE87-E2972C6D5949}" srcOrd="0" destOrd="0" presId="urn:microsoft.com/office/officeart/2005/8/layout/orgChart1"/>
    <dgm:cxn modelId="{EEB5F57F-5803-411D-A392-9E2CE19E613A}" type="presParOf" srcId="{BEA2E1F8-A70E-424A-86BA-6D1AE0841B35}" destId="{D439C33F-A83D-4722-9962-91A762C75117}" srcOrd="1" destOrd="0" presId="urn:microsoft.com/office/officeart/2005/8/layout/orgChart1"/>
    <dgm:cxn modelId="{32ADAC26-B253-406D-9549-4B12C670165C}" type="presParOf" srcId="{1473B113-FA3B-4E62-8D9B-0565299191E9}" destId="{E789FD03-58FC-499B-967B-F11512D6E6DA}" srcOrd="1" destOrd="0" presId="urn:microsoft.com/office/officeart/2005/8/layout/orgChart1"/>
    <dgm:cxn modelId="{C0EA59B5-3854-40BD-827A-D9BC33CE4067}" type="presParOf" srcId="{1473B113-FA3B-4E62-8D9B-0565299191E9}" destId="{825A3652-C71C-426D-8987-CFD729B55AE3}" srcOrd="2" destOrd="0" presId="urn:microsoft.com/office/officeart/2005/8/layout/orgChart1"/>
    <dgm:cxn modelId="{92100381-BD6A-4A68-AD0B-3720C1156968}" type="presParOf" srcId="{B3A9EB41-88B6-489C-9C92-229C19917A40}" destId="{A304A166-20BE-4BE5-838C-A14ED462792F}" srcOrd="12" destOrd="0" presId="urn:microsoft.com/office/officeart/2005/8/layout/orgChart1"/>
    <dgm:cxn modelId="{D7D050AD-DF73-4AA0-9E1B-1FB606C914FC}" type="presParOf" srcId="{B3A9EB41-88B6-489C-9C92-229C19917A40}" destId="{42F1739B-01CB-46E3-A3D7-11DCBF971551}" srcOrd="13" destOrd="0" presId="urn:microsoft.com/office/officeart/2005/8/layout/orgChart1"/>
    <dgm:cxn modelId="{678B1B86-A0C1-4FE4-9ACF-99BB85F84E7A}" type="presParOf" srcId="{42F1739B-01CB-46E3-A3D7-11DCBF971551}" destId="{3F50EDE9-92A0-460E-80DF-FCFBE619F104}" srcOrd="0" destOrd="0" presId="urn:microsoft.com/office/officeart/2005/8/layout/orgChart1"/>
    <dgm:cxn modelId="{FD0084B1-AEC9-4EFF-A370-0C82FE92E230}" type="presParOf" srcId="{3F50EDE9-92A0-460E-80DF-FCFBE619F104}" destId="{D972627F-920D-42F1-A075-98763CD129BC}" srcOrd="0" destOrd="0" presId="urn:microsoft.com/office/officeart/2005/8/layout/orgChart1"/>
    <dgm:cxn modelId="{D906FC9E-A61E-4974-B572-A21B1EDC24B1}" type="presParOf" srcId="{3F50EDE9-92A0-460E-80DF-FCFBE619F104}" destId="{8FD28A6F-256A-4264-A77C-2AD3ECB83122}" srcOrd="1" destOrd="0" presId="urn:microsoft.com/office/officeart/2005/8/layout/orgChart1"/>
    <dgm:cxn modelId="{2B0FDC2A-5551-4AE0-AEC9-F30ABC7C23E2}" type="presParOf" srcId="{42F1739B-01CB-46E3-A3D7-11DCBF971551}" destId="{EE95940D-9AAB-46EE-8E87-CE9F3D68A832}" srcOrd="1" destOrd="0" presId="urn:microsoft.com/office/officeart/2005/8/layout/orgChart1"/>
    <dgm:cxn modelId="{C2A83694-06E8-4B82-BC1C-288218105845}" type="presParOf" srcId="{42F1739B-01CB-46E3-A3D7-11DCBF971551}" destId="{FAA4564E-D86E-4000-9322-5A9E2BCEE383}" srcOrd="2" destOrd="0" presId="urn:microsoft.com/office/officeart/2005/8/layout/orgChart1"/>
    <dgm:cxn modelId="{6D6DB907-C8F7-43DA-AA1F-C73F5AB4A418}" type="presParOf" srcId="{805D4676-9C42-4DF9-A727-A64BDEA46AB5}" destId="{C42CECC1-D13E-4359-A560-FE00082F3670}" srcOrd="2" destOrd="0" presId="urn:microsoft.com/office/officeart/2005/8/layout/orgChart1"/>
    <dgm:cxn modelId="{7B164722-37A0-426F-985D-A6A176AA877A}" type="presParOf" srcId="{F16A5A9D-936C-494F-B747-FCE474E3F792}" destId="{7D63C033-EE56-44CD-832F-9A7E5AB2E599}" srcOrd="2" destOrd="0" presId="urn:microsoft.com/office/officeart/2005/8/layout/orgChart1"/>
    <dgm:cxn modelId="{AF09CF3F-D2B8-44A1-9608-ECA6987DBC3B}" type="presParOf" srcId="{8621F42B-975E-4928-8510-56A9B5ED5D0D}" destId="{33CCDDEB-983D-45E6-BC7A-FFB7DFCCC098}" srcOrd="2" destOrd="0" presId="urn:microsoft.com/office/officeart/2005/8/layout/orgChart1"/>
    <dgm:cxn modelId="{7272CCA5-FB6F-42CE-9F5E-388D89584B32}" type="presParOf" srcId="{45478354-DD10-4B5D-A14A-79809ED01E0E}" destId="{9A593D0C-9E1F-47CA-B52D-2298AD44089F}" srcOrd="2" destOrd="0" presId="urn:microsoft.com/office/officeart/2005/8/layout/orgChart1"/>
    <dgm:cxn modelId="{9752CE1D-03D9-43DE-BA0E-1AFF72D75D43}" type="presParOf" srcId="{9A593D0C-9E1F-47CA-B52D-2298AD44089F}" destId="{5F1A7F53-FCCE-441F-89C0-089C5F8C6E9A}" srcOrd="0" destOrd="0" presId="urn:microsoft.com/office/officeart/2005/8/layout/orgChart1"/>
    <dgm:cxn modelId="{98F6D7F1-3324-47E5-B72E-E05CA86753F2}" type="presParOf" srcId="{9A593D0C-9E1F-47CA-B52D-2298AD44089F}" destId="{233D9B99-B191-4A2C-B7DC-DEC058EFFAC1}" srcOrd="1" destOrd="0" presId="urn:microsoft.com/office/officeart/2005/8/layout/orgChart1"/>
    <dgm:cxn modelId="{65933E82-3863-41C8-A1A6-81E777111056}" type="presParOf" srcId="{233D9B99-B191-4A2C-B7DC-DEC058EFFAC1}" destId="{2F2F1048-CCFD-4491-8387-7D097EE0061B}" srcOrd="0" destOrd="0" presId="urn:microsoft.com/office/officeart/2005/8/layout/orgChart1"/>
    <dgm:cxn modelId="{D99CE3B6-AFF6-4067-97E5-AEE050860F35}" type="presParOf" srcId="{2F2F1048-CCFD-4491-8387-7D097EE0061B}" destId="{73E13FD0-A9AB-46DC-8422-D698E8365C20}" srcOrd="0" destOrd="0" presId="urn:microsoft.com/office/officeart/2005/8/layout/orgChart1"/>
    <dgm:cxn modelId="{F87D9323-E706-476C-805F-4B630CB2EDC1}" type="presParOf" srcId="{2F2F1048-CCFD-4491-8387-7D097EE0061B}" destId="{FECD28E7-27A1-4E6A-8B99-2937C25FABBD}" srcOrd="1" destOrd="0" presId="urn:microsoft.com/office/officeart/2005/8/layout/orgChart1"/>
    <dgm:cxn modelId="{C38FF9C3-6ED4-4CD8-8E8B-A60A6C3BA417}" type="presParOf" srcId="{233D9B99-B191-4A2C-B7DC-DEC058EFFAC1}" destId="{257413BF-1389-4038-B77B-CC9F9BFB1D21}" srcOrd="1" destOrd="0" presId="urn:microsoft.com/office/officeart/2005/8/layout/orgChart1"/>
    <dgm:cxn modelId="{FF23F927-EF47-4D81-AFF7-CD69EB78E2FA}" type="presParOf" srcId="{233D9B99-B191-4A2C-B7DC-DEC058EFFAC1}" destId="{1847FA2A-2C87-4CA1-BFE3-AC394187582E}"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07635E-8B06-4D55-8580-1D9BF0D56680}">
      <dsp:nvSpPr>
        <dsp:cNvPr id="0" name=""/>
        <dsp:cNvSpPr/>
      </dsp:nvSpPr>
      <dsp:spPr>
        <a:xfrm>
          <a:off x="4229297" y="2390672"/>
          <a:ext cx="3118612" cy="402119"/>
        </a:xfrm>
        <a:custGeom>
          <a:avLst/>
          <a:gdLst/>
          <a:ahLst/>
          <a:cxnLst/>
          <a:rect l="0" t="0" r="0" b="0"/>
          <a:pathLst>
            <a:path>
              <a:moveTo>
                <a:pt x="0" y="0"/>
              </a:moveTo>
              <a:lnTo>
                <a:pt x="0" y="261737"/>
              </a:lnTo>
              <a:lnTo>
                <a:pt x="3118612" y="261737"/>
              </a:lnTo>
              <a:lnTo>
                <a:pt x="3118612" y="402119"/>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F3189A4-0429-48DF-BC9C-627E30A1E15B}">
      <dsp:nvSpPr>
        <dsp:cNvPr id="0" name=""/>
        <dsp:cNvSpPr/>
      </dsp:nvSpPr>
      <dsp:spPr>
        <a:xfrm>
          <a:off x="4229297" y="2390672"/>
          <a:ext cx="1580993" cy="394995"/>
        </a:xfrm>
        <a:custGeom>
          <a:avLst/>
          <a:gdLst/>
          <a:ahLst/>
          <a:cxnLst/>
          <a:rect l="0" t="0" r="0" b="0"/>
          <a:pathLst>
            <a:path>
              <a:moveTo>
                <a:pt x="0" y="0"/>
              </a:moveTo>
              <a:lnTo>
                <a:pt x="0" y="254613"/>
              </a:lnTo>
              <a:lnTo>
                <a:pt x="1580993" y="254613"/>
              </a:lnTo>
              <a:lnTo>
                <a:pt x="1580993" y="394995"/>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6FDFE92-AD05-481B-9B76-534CD590359A}">
      <dsp:nvSpPr>
        <dsp:cNvPr id="0" name=""/>
        <dsp:cNvSpPr/>
      </dsp:nvSpPr>
      <dsp:spPr>
        <a:xfrm>
          <a:off x="4183577" y="2390672"/>
          <a:ext cx="91440" cy="402119"/>
        </a:xfrm>
        <a:custGeom>
          <a:avLst/>
          <a:gdLst/>
          <a:ahLst/>
          <a:cxnLst/>
          <a:rect l="0" t="0" r="0" b="0"/>
          <a:pathLst>
            <a:path>
              <a:moveTo>
                <a:pt x="45720" y="0"/>
              </a:moveTo>
              <a:lnTo>
                <a:pt x="45720" y="261737"/>
              </a:lnTo>
              <a:lnTo>
                <a:pt x="46380" y="261737"/>
              </a:lnTo>
              <a:lnTo>
                <a:pt x="46380" y="402119"/>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1F4838-D0F6-4F7A-A105-9D1CAA9DDD68}">
      <dsp:nvSpPr>
        <dsp:cNvPr id="0" name=""/>
        <dsp:cNvSpPr/>
      </dsp:nvSpPr>
      <dsp:spPr>
        <a:xfrm>
          <a:off x="2670981" y="2390672"/>
          <a:ext cx="1558316" cy="402119"/>
        </a:xfrm>
        <a:custGeom>
          <a:avLst/>
          <a:gdLst/>
          <a:ahLst/>
          <a:cxnLst/>
          <a:rect l="0" t="0" r="0" b="0"/>
          <a:pathLst>
            <a:path>
              <a:moveTo>
                <a:pt x="1558316" y="0"/>
              </a:moveTo>
              <a:lnTo>
                <a:pt x="1558316" y="261737"/>
              </a:lnTo>
              <a:lnTo>
                <a:pt x="0" y="261737"/>
              </a:lnTo>
              <a:lnTo>
                <a:pt x="0" y="402119"/>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6690D9B-5340-4F22-BCC1-ADA4E575BCA1}">
      <dsp:nvSpPr>
        <dsp:cNvPr id="0" name=""/>
        <dsp:cNvSpPr/>
      </dsp:nvSpPr>
      <dsp:spPr>
        <a:xfrm>
          <a:off x="1112004" y="2390672"/>
          <a:ext cx="3117292" cy="402119"/>
        </a:xfrm>
        <a:custGeom>
          <a:avLst/>
          <a:gdLst/>
          <a:ahLst/>
          <a:cxnLst/>
          <a:rect l="0" t="0" r="0" b="0"/>
          <a:pathLst>
            <a:path>
              <a:moveTo>
                <a:pt x="3117292" y="0"/>
              </a:moveTo>
              <a:lnTo>
                <a:pt x="3117292" y="261737"/>
              </a:lnTo>
              <a:lnTo>
                <a:pt x="0" y="261737"/>
              </a:lnTo>
              <a:lnTo>
                <a:pt x="0" y="402119"/>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A0D8D9-A2B5-420C-9426-70BA7E000C10}">
      <dsp:nvSpPr>
        <dsp:cNvPr id="0" name=""/>
        <dsp:cNvSpPr/>
      </dsp:nvSpPr>
      <dsp:spPr>
        <a:xfrm>
          <a:off x="3657705" y="0"/>
          <a:ext cx="1162010" cy="60163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84898" numCol="1" spcCol="1270" anchor="ctr" anchorCtr="0">
          <a:noAutofit/>
        </a:bodyPr>
        <a:lstStyle/>
        <a:p>
          <a:pPr lvl="0" algn="ctr" defTabSz="444500">
            <a:lnSpc>
              <a:spcPct val="90000"/>
            </a:lnSpc>
            <a:spcBef>
              <a:spcPct val="0"/>
            </a:spcBef>
            <a:spcAft>
              <a:spcPct val="35000"/>
            </a:spcAft>
          </a:pPr>
          <a:r>
            <a:rPr lang="es-ES" sz="1000" b="1" kern="1200" dirty="0"/>
            <a:t>COMBASEVALP (MAYORPRIM)</a:t>
          </a:r>
        </a:p>
      </dsp:txBody>
      <dsp:txXfrm>
        <a:off x="3657705" y="0"/>
        <a:ext cx="1162010" cy="601637"/>
      </dsp:txXfrm>
    </dsp:sp>
    <dsp:sp modelId="{0129C3D7-1DBA-45AF-9783-FEC873501C30}">
      <dsp:nvSpPr>
        <dsp:cNvPr id="0" name=""/>
        <dsp:cNvSpPr/>
      </dsp:nvSpPr>
      <dsp:spPr>
        <a:xfrm>
          <a:off x="3725765" y="555636"/>
          <a:ext cx="1045809" cy="379117"/>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940" tIns="6985" rIns="27940" bIns="6985" numCol="1" spcCol="1270" anchor="ctr" anchorCtr="0">
          <a:noAutofit/>
        </a:bodyPr>
        <a:lstStyle/>
        <a:p>
          <a:pPr lvl="0" algn="r" defTabSz="488950">
            <a:lnSpc>
              <a:spcPct val="90000"/>
            </a:lnSpc>
            <a:spcBef>
              <a:spcPct val="0"/>
            </a:spcBef>
            <a:spcAft>
              <a:spcPct val="35000"/>
            </a:spcAft>
          </a:pPr>
          <a:r>
            <a:rPr lang="es-ES" sz="1100" b="1" kern="1200" dirty="0"/>
            <a:t>CN F. </a:t>
          </a:r>
          <a:r>
            <a:rPr lang="es-ES" sz="1100" b="1" kern="1200" dirty="0" smtClean="0"/>
            <a:t>MÉNDEZ </a:t>
          </a:r>
          <a:r>
            <a:rPr lang="es-ES" sz="1100" b="1" kern="1200" dirty="0"/>
            <a:t>C.</a:t>
          </a:r>
        </a:p>
      </dsp:txBody>
      <dsp:txXfrm>
        <a:off x="3725765" y="555636"/>
        <a:ext cx="1045809" cy="379117"/>
      </dsp:txXfrm>
    </dsp:sp>
    <dsp:sp modelId="{41F7689D-AAD4-4BEA-9F99-764577EFA9E8}">
      <dsp:nvSpPr>
        <dsp:cNvPr id="0" name=""/>
        <dsp:cNvSpPr/>
      </dsp:nvSpPr>
      <dsp:spPr>
        <a:xfrm>
          <a:off x="3652702" y="929811"/>
          <a:ext cx="1162010" cy="60163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84898" numCol="1" spcCol="1270" anchor="ctr" anchorCtr="0">
          <a:noAutofit/>
        </a:bodyPr>
        <a:lstStyle/>
        <a:p>
          <a:pPr lvl="0" algn="ctr" defTabSz="444500">
            <a:lnSpc>
              <a:spcPct val="90000"/>
            </a:lnSpc>
            <a:spcBef>
              <a:spcPct val="0"/>
            </a:spcBef>
            <a:spcAft>
              <a:spcPct val="35000"/>
            </a:spcAft>
          </a:pPr>
          <a:r>
            <a:rPr lang="es-ES" sz="1000" b="1" kern="1200" dirty="0"/>
            <a:t>SUBCOMBASEVALP</a:t>
          </a:r>
        </a:p>
      </dsp:txBody>
      <dsp:txXfrm>
        <a:off x="3652702" y="929811"/>
        <a:ext cx="1162010" cy="601637"/>
      </dsp:txXfrm>
    </dsp:sp>
    <dsp:sp modelId="{89E9A0A1-51CA-405B-81F8-4966BFE61D60}">
      <dsp:nvSpPr>
        <dsp:cNvPr id="0" name=""/>
        <dsp:cNvSpPr/>
      </dsp:nvSpPr>
      <dsp:spPr>
        <a:xfrm>
          <a:off x="3472539" y="1386750"/>
          <a:ext cx="1584924" cy="331728"/>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5080" rIns="20320" bIns="5080" numCol="1" spcCol="1270" anchor="ctr" anchorCtr="0">
          <a:noAutofit/>
        </a:bodyPr>
        <a:lstStyle/>
        <a:p>
          <a:pPr lvl="0" algn="r" defTabSz="355600">
            <a:lnSpc>
              <a:spcPct val="90000"/>
            </a:lnSpc>
            <a:spcBef>
              <a:spcPct val="0"/>
            </a:spcBef>
            <a:spcAft>
              <a:spcPct val="35000"/>
            </a:spcAft>
          </a:pPr>
          <a:r>
            <a:rPr lang="es-ES" sz="800" b="1" kern="1200" dirty="0"/>
            <a:t>CF  OM E. DOMÍNGUEZ D.</a:t>
          </a:r>
        </a:p>
      </dsp:txBody>
      <dsp:txXfrm>
        <a:off x="3472539" y="1386750"/>
        <a:ext cx="1584924" cy="331728"/>
      </dsp:txXfrm>
    </dsp:sp>
    <dsp:sp modelId="{F48EB8FD-E6FF-48EF-AAFE-FFF357DBC7AA}">
      <dsp:nvSpPr>
        <dsp:cNvPr id="0" name=""/>
        <dsp:cNvSpPr/>
      </dsp:nvSpPr>
      <dsp:spPr>
        <a:xfrm>
          <a:off x="3648291" y="1789034"/>
          <a:ext cx="1162010" cy="60163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84898" numCol="1" spcCol="1270" anchor="ctr" anchorCtr="0">
          <a:noAutofit/>
        </a:bodyPr>
        <a:lstStyle/>
        <a:p>
          <a:pPr lvl="0" algn="ctr" defTabSz="444500">
            <a:lnSpc>
              <a:spcPct val="90000"/>
            </a:lnSpc>
            <a:spcBef>
              <a:spcPct val="0"/>
            </a:spcBef>
            <a:spcAft>
              <a:spcPct val="35000"/>
            </a:spcAft>
          </a:pPr>
          <a:r>
            <a:rPr lang="es-ES" sz="1000" b="1" kern="1200" dirty="0"/>
            <a:t>OPERACIONES</a:t>
          </a:r>
        </a:p>
      </dsp:txBody>
      <dsp:txXfrm>
        <a:off x="3648291" y="1789034"/>
        <a:ext cx="1162010" cy="601637"/>
      </dsp:txXfrm>
    </dsp:sp>
    <dsp:sp modelId="{715ED1F5-8D08-4EDD-9C3D-334671BC0F66}">
      <dsp:nvSpPr>
        <dsp:cNvPr id="0" name=""/>
        <dsp:cNvSpPr/>
      </dsp:nvSpPr>
      <dsp:spPr>
        <a:xfrm>
          <a:off x="3515007" y="2202468"/>
          <a:ext cx="1495696" cy="309558"/>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5080" rIns="20320" bIns="5080" numCol="1" spcCol="1270" anchor="ctr" anchorCtr="0">
          <a:noAutofit/>
        </a:bodyPr>
        <a:lstStyle/>
        <a:p>
          <a:pPr lvl="0" algn="r" defTabSz="355600">
            <a:lnSpc>
              <a:spcPct val="90000"/>
            </a:lnSpc>
            <a:spcBef>
              <a:spcPct val="0"/>
            </a:spcBef>
            <a:spcAft>
              <a:spcPct val="35000"/>
            </a:spcAft>
          </a:pPr>
          <a:r>
            <a:rPr lang="es-ES" sz="800" b="1" kern="1200" dirty="0"/>
            <a:t>CF OM E. DOMÍNGUEZ D.</a:t>
          </a:r>
        </a:p>
      </dsp:txBody>
      <dsp:txXfrm>
        <a:off x="3515007" y="2202468"/>
        <a:ext cx="1495696" cy="309558"/>
      </dsp:txXfrm>
    </dsp:sp>
    <dsp:sp modelId="{C5941E2D-D34E-4114-899E-4311285EDED0}">
      <dsp:nvSpPr>
        <dsp:cNvPr id="0" name=""/>
        <dsp:cNvSpPr/>
      </dsp:nvSpPr>
      <dsp:spPr>
        <a:xfrm>
          <a:off x="473137" y="2792791"/>
          <a:ext cx="1277735" cy="60163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84898" numCol="1" spcCol="1270" anchor="ctr" anchorCtr="0">
          <a:noAutofit/>
        </a:bodyPr>
        <a:lstStyle/>
        <a:p>
          <a:pPr lvl="0" algn="ctr" defTabSz="444500">
            <a:lnSpc>
              <a:spcPct val="90000"/>
            </a:lnSpc>
            <a:spcBef>
              <a:spcPct val="0"/>
            </a:spcBef>
            <a:spcAft>
              <a:spcPct val="35000"/>
            </a:spcAft>
          </a:pPr>
          <a:endParaRPr lang="es-ES" sz="1000" b="1" kern="1200" dirty="0" smtClean="0"/>
        </a:p>
        <a:p>
          <a:pPr lvl="0" algn="ctr" defTabSz="444500">
            <a:lnSpc>
              <a:spcPct val="90000"/>
            </a:lnSpc>
            <a:spcBef>
              <a:spcPct val="0"/>
            </a:spcBef>
            <a:spcAft>
              <a:spcPct val="35000"/>
            </a:spcAft>
          </a:pPr>
          <a:r>
            <a:rPr lang="es-ES" sz="1000" b="1" kern="1200" dirty="0" smtClean="0"/>
            <a:t>MOLO </a:t>
          </a:r>
          <a:r>
            <a:rPr lang="es-ES" sz="1000" b="1" kern="1200" dirty="0"/>
            <a:t>DE ABRIGO	</a:t>
          </a:r>
        </a:p>
      </dsp:txBody>
      <dsp:txXfrm>
        <a:off x="473137" y="2792791"/>
        <a:ext cx="1277735" cy="601637"/>
      </dsp:txXfrm>
    </dsp:sp>
    <dsp:sp modelId="{82E2CA47-C015-47CC-910B-7147712CB5B9}">
      <dsp:nvSpPr>
        <dsp:cNvPr id="0" name=""/>
        <dsp:cNvSpPr/>
      </dsp:nvSpPr>
      <dsp:spPr>
        <a:xfrm>
          <a:off x="763401" y="3260731"/>
          <a:ext cx="1045809" cy="200545"/>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8255" rIns="33020" bIns="8255" numCol="1" spcCol="1270" anchor="ctr" anchorCtr="0">
          <a:noAutofit/>
        </a:bodyPr>
        <a:lstStyle/>
        <a:p>
          <a:pPr lvl="0" algn="r" defTabSz="577850">
            <a:lnSpc>
              <a:spcPct val="90000"/>
            </a:lnSpc>
            <a:spcBef>
              <a:spcPct val="0"/>
            </a:spcBef>
            <a:spcAft>
              <a:spcPct val="35000"/>
            </a:spcAft>
          </a:pPr>
          <a:r>
            <a:rPr lang="es-ES" sz="1300" b="1" kern="1200" dirty="0"/>
            <a:t>S1 M. DIAZ C.</a:t>
          </a:r>
        </a:p>
      </dsp:txBody>
      <dsp:txXfrm>
        <a:off x="763401" y="3260731"/>
        <a:ext cx="1045809" cy="200545"/>
      </dsp:txXfrm>
    </dsp:sp>
    <dsp:sp modelId="{740C0779-E737-4D2F-937B-A5850C2B8D80}">
      <dsp:nvSpPr>
        <dsp:cNvPr id="0" name=""/>
        <dsp:cNvSpPr/>
      </dsp:nvSpPr>
      <dsp:spPr>
        <a:xfrm>
          <a:off x="2089975" y="2792791"/>
          <a:ext cx="1162010" cy="60163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84898" numCol="1" spcCol="1270" anchor="ctr" anchorCtr="0">
          <a:noAutofit/>
        </a:bodyPr>
        <a:lstStyle/>
        <a:p>
          <a:pPr lvl="0" algn="ctr" defTabSz="444500">
            <a:lnSpc>
              <a:spcPct val="90000"/>
            </a:lnSpc>
            <a:spcBef>
              <a:spcPct val="0"/>
            </a:spcBef>
            <a:spcAft>
              <a:spcPct val="35000"/>
            </a:spcAft>
          </a:pPr>
          <a:r>
            <a:rPr lang="es-ES" sz="1000" b="1" kern="1200" dirty="0"/>
            <a:t>MOVILIZACIÓN</a:t>
          </a:r>
        </a:p>
      </dsp:txBody>
      <dsp:txXfrm>
        <a:off x="2089975" y="2792791"/>
        <a:ext cx="1162010" cy="601637"/>
      </dsp:txXfrm>
    </dsp:sp>
    <dsp:sp modelId="{8A95EAC2-15BD-4231-A5BF-D2B104B3DA3B}">
      <dsp:nvSpPr>
        <dsp:cNvPr id="0" name=""/>
        <dsp:cNvSpPr/>
      </dsp:nvSpPr>
      <dsp:spPr>
        <a:xfrm>
          <a:off x="2322377" y="3260731"/>
          <a:ext cx="1045809" cy="200545"/>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6350" rIns="25400" bIns="6350" numCol="1" spcCol="1270" anchor="ctr" anchorCtr="0">
          <a:noAutofit/>
        </a:bodyPr>
        <a:lstStyle/>
        <a:p>
          <a:pPr lvl="0" algn="r" defTabSz="444500">
            <a:lnSpc>
              <a:spcPct val="90000"/>
            </a:lnSpc>
            <a:spcBef>
              <a:spcPct val="0"/>
            </a:spcBef>
            <a:spcAft>
              <a:spcPct val="35000"/>
            </a:spcAft>
          </a:pPr>
          <a:r>
            <a:rPr lang="es-ES" sz="1000" b="1" kern="1200" dirty="0"/>
            <a:t>SO R. CASTRO  M.</a:t>
          </a:r>
        </a:p>
      </dsp:txBody>
      <dsp:txXfrm>
        <a:off x="2322377" y="3260731"/>
        <a:ext cx="1045809" cy="200545"/>
      </dsp:txXfrm>
    </dsp:sp>
    <dsp:sp modelId="{B17D953D-C593-4123-9A78-7DD8F7517D13}">
      <dsp:nvSpPr>
        <dsp:cNvPr id="0" name=""/>
        <dsp:cNvSpPr/>
      </dsp:nvSpPr>
      <dsp:spPr>
        <a:xfrm>
          <a:off x="3648951" y="2792791"/>
          <a:ext cx="1162010" cy="60163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84898" numCol="1" spcCol="1270" anchor="ctr" anchorCtr="0">
          <a:noAutofit/>
        </a:bodyPr>
        <a:lstStyle/>
        <a:p>
          <a:pPr lvl="0" algn="ctr" defTabSz="444500">
            <a:lnSpc>
              <a:spcPct val="90000"/>
            </a:lnSpc>
            <a:spcBef>
              <a:spcPct val="0"/>
            </a:spcBef>
            <a:spcAft>
              <a:spcPct val="35000"/>
            </a:spcAft>
          </a:pPr>
          <a:r>
            <a:rPr lang="es-ES" sz="1000" b="1" kern="1200" dirty="0"/>
            <a:t>BASE NAVAL (V.) SECTOR VIÑA DEL MAR</a:t>
          </a:r>
        </a:p>
      </dsp:txBody>
      <dsp:txXfrm>
        <a:off x="3648951" y="2792791"/>
        <a:ext cx="1162010" cy="601637"/>
      </dsp:txXfrm>
    </dsp:sp>
    <dsp:sp modelId="{C24FBD90-38B8-43C8-BAD2-DC0DDD179D0D}">
      <dsp:nvSpPr>
        <dsp:cNvPr id="0" name=""/>
        <dsp:cNvSpPr/>
      </dsp:nvSpPr>
      <dsp:spPr>
        <a:xfrm>
          <a:off x="3881353" y="3260731"/>
          <a:ext cx="1045809" cy="200545"/>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8255" rIns="33020" bIns="8255" numCol="1" spcCol="1270" anchor="ctr" anchorCtr="0">
          <a:noAutofit/>
        </a:bodyPr>
        <a:lstStyle/>
        <a:p>
          <a:pPr lvl="0" algn="r" defTabSz="577850">
            <a:lnSpc>
              <a:spcPct val="90000"/>
            </a:lnSpc>
            <a:spcBef>
              <a:spcPct val="0"/>
            </a:spcBef>
            <a:spcAft>
              <a:spcPct val="35000"/>
            </a:spcAft>
          </a:pPr>
          <a:r>
            <a:rPr lang="es-ES" sz="1300" b="1" kern="1200" dirty="0"/>
            <a:t>S2 J. ULLOA  P.</a:t>
          </a:r>
        </a:p>
      </dsp:txBody>
      <dsp:txXfrm>
        <a:off x="3881353" y="3260731"/>
        <a:ext cx="1045809" cy="200545"/>
      </dsp:txXfrm>
    </dsp:sp>
    <dsp:sp modelId="{75DB1F60-1081-4A1D-B344-21449362E037}">
      <dsp:nvSpPr>
        <dsp:cNvPr id="0" name=""/>
        <dsp:cNvSpPr/>
      </dsp:nvSpPr>
      <dsp:spPr>
        <a:xfrm>
          <a:off x="5229285" y="2785667"/>
          <a:ext cx="1162010" cy="60163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84898" numCol="1" spcCol="1270" anchor="ctr" anchorCtr="0">
          <a:noAutofit/>
        </a:bodyPr>
        <a:lstStyle/>
        <a:p>
          <a:pPr lvl="0" algn="ctr" defTabSz="444500">
            <a:lnSpc>
              <a:spcPct val="90000"/>
            </a:lnSpc>
            <a:spcBef>
              <a:spcPct val="0"/>
            </a:spcBef>
            <a:spcAft>
              <a:spcPct val="35000"/>
            </a:spcAft>
          </a:pPr>
          <a:r>
            <a:rPr lang="es-ES" sz="1000" b="1" kern="1200" dirty="0"/>
            <a:t>CONTRATOS Y PROYECTOS</a:t>
          </a:r>
        </a:p>
      </dsp:txBody>
      <dsp:txXfrm>
        <a:off x="5229285" y="2785667"/>
        <a:ext cx="1162010" cy="601637"/>
      </dsp:txXfrm>
    </dsp:sp>
    <dsp:sp modelId="{E036F51A-1F16-4090-BF51-C55BAE574F71}">
      <dsp:nvSpPr>
        <dsp:cNvPr id="0" name=""/>
        <dsp:cNvSpPr/>
      </dsp:nvSpPr>
      <dsp:spPr>
        <a:xfrm>
          <a:off x="5440330" y="3260731"/>
          <a:ext cx="1045809" cy="200545"/>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8255" rIns="33020" bIns="8255" numCol="1" spcCol="1270" anchor="ctr" anchorCtr="0">
          <a:noAutofit/>
        </a:bodyPr>
        <a:lstStyle/>
        <a:p>
          <a:pPr lvl="0" algn="r" defTabSz="577850">
            <a:lnSpc>
              <a:spcPct val="90000"/>
            </a:lnSpc>
            <a:spcBef>
              <a:spcPct val="0"/>
            </a:spcBef>
            <a:spcAft>
              <a:spcPct val="35000"/>
            </a:spcAft>
          </a:pPr>
          <a:r>
            <a:rPr lang="es-ES" sz="1300" b="1" kern="1200" dirty="0"/>
            <a:t>S2 J. ULLOA P.</a:t>
          </a:r>
        </a:p>
      </dsp:txBody>
      <dsp:txXfrm>
        <a:off x="5440330" y="3260731"/>
        <a:ext cx="1045809" cy="200545"/>
      </dsp:txXfrm>
    </dsp:sp>
    <dsp:sp modelId="{AB6651E7-A372-4D91-A006-D21771FA9670}">
      <dsp:nvSpPr>
        <dsp:cNvPr id="0" name=""/>
        <dsp:cNvSpPr/>
      </dsp:nvSpPr>
      <dsp:spPr>
        <a:xfrm>
          <a:off x="6766904" y="2792791"/>
          <a:ext cx="1162010" cy="601637"/>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84898" numCol="1" spcCol="1270" anchor="ctr" anchorCtr="0">
          <a:noAutofit/>
        </a:bodyPr>
        <a:lstStyle/>
        <a:p>
          <a:pPr lvl="0" algn="ctr" defTabSz="444500">
            <a:lnSpc>
              <a:spcPct val="90000"/>
            </a:lnSpc>
            <a:spcBef>
              <a:spcPct val="0"/>
            </a:spcBef>
            <a:spcAft>
              <a:spcPct val="35000"/>
            </a:spcAft>
          </a:pPr>
          <a:r>
            <a:rPr lang="es-ES" sz="1000" b="1" kern="1200" dirty="0"/>
            <a:t>SECRETARÍA</a:t>
          </a:r>
        </a:p>
      </dsp:txBody>
      <dsp:txXfrm>
        <a:off x="6766904" y="2792791"/>
        <a:ext cx="1162010" cy="601637"/>
      </dsp:txXfrm>
    </dsp:sp>
    <dsp:sp modelId="{37F7311A-7472-43DB-92C1-128F5A7531A1}">
      <dsp:nvSpPr>
        <dsp:cNvPr id="0" name=""/>
        <dsp:cNvSpPr/>
      </dsp:nvSpPr>
      <dsp:spPr>
        <a:xfrm>
          <a:off x="6999306" y="3260731"/>
          <a:ext cx="1045809" cy="200545"/>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5715" rIns="22860" bIns="5715" numCol="1" spcCol="1270" anchor="ctr" anchorCtr="0">
          <a:noAutofit/>
        </a:bodyPr>
        <a:lstStyle/>
        <a:p>
          <a:pPr lvl="0" algn="r" defTabSz="400050">
            <a:lnSpc>
              <a:spcPct val="90000"/>
            </a:lnSpc>
            <a:spcBef>
              <a:spcPct val="0"/>
            </a:spcBef>
            <a:spcAft>
              <a:spcPct val="35000"/>
            </a:spcAft>
          </a:pPr>
          <a:r>
            <a:rPr lang="es-ES" sz="900" b="1" kern="1200" dirty="0"/>
            <a:t>S2 R. RODRÍGUEZ B.</a:t>
          </a:r>
        </a:p>
      </dsp:txBody>
      <dsp:txXfrm>
        <a:off x="6999306" y="3260731"/>
        <a:ext cx="1045809" cy="2005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F38133-B2C7-4350-B757-760603697633}">
      <dsp:nvSpPr>
        <dsp:cNvPr id="0" name=""/>
        <dsp:cNvSpPr/>
      </dsp:nvSpPr>
      <dsp:spPr>
        <a:xfrm>
          <a:off x="-5816502" y="-890209"/>
          <a:ext cx="6924662" cy="6924662"/>
        </a:xfrm>
        <a:prstGeom prst="blockArc">
          <a:avLst>
            <a:gd name="adj1" fmla="val 18900000"/>
            <a:gd name="adj2" fmla="val 2700000"/>
            <a:gd name="adj3" fmla="val 312"/>
          </a:avLst>
        </a:pr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2641F8-6A3A-4616-A730-018D517CA8A7}">
      <dsp:nvSpPr>
        <dsp:cNvPr id="0" name=""/>
        <dsp:cNvSpPr/>
      </dsp:nvSpPr>
      <dsp:spPr>
        <a:xfrm>
          <a:off x="412854" y="270895"/>
          <a:ext cx="5844075" cy="541585"/>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884" tIns="40640" rIns="40640" bIns="40640" numCol="1" spcCol="1270" anchor="ctr" anchorCtr="0">
          <a:noAutofit/>
        </a:bodyPr>
        <a:lstStyle/>
        <a:p>
          <a:pPr lvl="0" algn="l" defTabSz="711200">
            <a:lnSpc>
              <a:spcPct val="90000"/>
            </a:lnSpc>
            <a:spcBef>
              <a:spcPct val="0"/>
            </a:spcBef>
            <a:spcAft>
              <a:spcPct val="35000"/>
            </a:spcAft>
          </a:pPr>
          <a:r>
            <a:rPr lang="es-ES" sz="1600" kern="1200" dirty="0"/>
            <a:t>Administrar los sitios de atraque.</a:t>
          </a:r>
        </a:p>
      </dsp:txBody>
      <dsp:txXfrm>
        <a:off x="412854" y="270895"/>
        <a:ext cx="5844075" cy="541585"/>
      </dsp:txXfrm>
    </dsp:sp>
    <dsp:sp modelId="{162DFAAD-83D0-4623-BB16-A430228ECB9D}">
      <dsp:nvSpPr>
        <dsp:cNvPr id="0" name=""/>
        <dsp:cNvSpPr/>
      </dsp:nvSpPr>
      <dsp:spPr>
        <a:xfrm>
          <a:off x="74363" y="203197"/>
          <a:ext cx="676982" cy="676982"/>
        </a:xfrm>
        <a:prstGeom prst="ellipse">
          <a:avLst/>
        </a:prstGeom>
        <a:solidFill>
          <a:srgbClr val="212933"/>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00AD75C-1F84-40F5-8995-B3587FD17ADE}">
      <dsp:nvSpPr>
        <dsp:cNvPr id="0" name=""/>
        <dsp:cNvSpPr/>
      </dsp:nvSpPr>
      <dsp:spPr>
        <a:xfrm>
          <a:off x="858345" y="1083171"/>
          <a:ext cx="5398584" cy="541585"/>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884" tIns="40640" rIns="40640" bIns="40640" numCol="1" spcCol="1270" anchor="ctr" anchorCtr="0">
          <a:noAutofit/>
        </a:bodyPr>
        <a:lstStyle/>
        <a:p>
          <a:pPr lvl="0" algn="l" defTabSz="711200">
            <a:lnSpc>
              <a:spcPct val="90000"/>
            </a:lnSpc>
            <a:spcBef>
              <a:spcPct val="0"/>
            </a:spcBef>
            <a:spcAft>
              <a:spcPct val="35000"/>
            </a:spcAft>
          </a:pPr>
          <a:r>
            <a:rPr lang="es-ES" sz="1600" kern="1200" dirty="0"/>
            <a:t>Efectuar mantenimiento Molo de Abrigo (VALPABAS).</a:t>
          </a:r>
        </a:p>
      </dsp:txBody>
      <dsp:txXfrm>
        <a:off x="858345" y="1083171"/>
        <a:ext cx="5398584" cy="541585"/>
      </dsp:txXfrm>
    </dsp:sp>
    <dsp:sp modelId="{A8DEDCC5-CA9B-4254-9F13-69711637F52F}">
      <dsp:nvSpPr>
        <dsp:cNvPr id="0" name=""/>
        <dsp:cNvSpPr/>
      </dsp:nvSpPr>
      <dsp:spPr>
        <a:xfrm>
          <a:off x="519854" y="1015473"/>
          <a:ext cx="676982" cy="676982"/>
        </a:xfrm>
        <a:prstGeom prst="ellipse">
          <a:avLst/>
        </a:prstGeom>
        <a:solidFill>
          <a:srgbClr val="384656"/>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8194B84-8814-4126-A1D0-0EA013E6F908}">
      <dsp:nvSpPr>
        <dsp:cNvPr id="0" name=""/>
        <dsp:cNvSpPr/>
      </dsp:nvSpPr>
      <dsp:spPr>
        <a:xfrm>
          <a:off x="1062057" y="1895447"/>
          <a:ext cx="5194872" cy="541585"/>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884" tIns="40640" rIns="40640" bIns="40640" numCol="1" spcCol="1270" anchor="ctr" anchorCtr="0">
          <a:noAutofit/>
        </a:bodyPr>
        <a:lstStyle/>
        <a:p>
          <a:pPr lvl="0" algn="l" defTabSz="711200">
            <a:lnSpc>
              <a:spcPct val="90000"/>
            </a:lnSpc>
            <a:spcBef>
              <a:spcPct val="0"/>
            </a:spcBef>
            <a:spcAft>
              <a:spcPct val="35000"/>
            </a:spcAft>
          </a:pPr>
          <a:r>
            <a:rPr lang="es-ES" sz="1600" kern="1200" dirty="0"/>
            <a:t>Proveer seguridad Molo de Abrigo (ORDVALP).</a:t>
          </a:r>
        </a:p>
      </dsp:txBody>
      <dsp:txXfrm>
        <a:off x="1062057" y="1895447"/>
        <a:ext cx="5194872" cy="541585"/>
      </dsp:txXfrm>
    </dsp:sp>
    <dsp:sp modelId="{7DC41D06-6EA0-4CB4-B2CE-F9AD2688E750}">
      <dsp:nvSpPr>
        <dsp:cNvPr id="0" name=""/>
        <dsp:cNvSpPr/>
      </dsp:nvSpPr>
      <dsp:spPr>
        <a:xfrm>
          <a:off x="723566" y="1827749"/>
          <a:ext cx="676982" cy="676982"/>
        </a:xfrm>
        <a:prstGeom prst="ellipse">
          <a:avLst/>
        </a:prstGeom>
        <a:solidFill>
          <a:srgbClr val="566C84"/>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8347108-7FC4-411D-8E23-E80ECCAF7DD5}">
      <dsp:nvSpPr>
        <dsp:cNvPr id="0" name=""/>
        <dsp:cNvSpPr/>
      </dsp:nvSpPr>
      <dsp:spPr>
        <a:xfrm>
          <a:off x="1062057" y="2707209"/>
          <a:ext cx="5194872" cy="541585"/>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884" tIns="40640" rIns="40640" bIns="40640" numCol="1" spcCol="1270" anchor="ctr" anchorCtr="0">
          <a:noAutofit/>
        </a:bodyPr>
        <a:lstStyle/>
        <a:p>
          <a:pPr lvl="0" algn="just" defTabSz="711200">
            <a:lnSpc>
              <a:spcPct val="90000"/>
            </a:lnSpc>
            <a:spcBef>
              <a:spcPct val="0"/>
            </a:spcBef>
            <a:spcAft>
              <a:spcPct val="35000"/>
            </a:spcAft>
          </a:pPr>
          <a:r>
            <a:rPr lang="es-ES" sz="1600" kern="1200" dirty="0"/>
            <a:t>Controlar estacionamientos interior Molo de Abrigo y Ex Batería Esmeralda.</a:t>
          </a:r>
        </a:p>
      </dsp:txBody>
      <dsp:txXfrm>
        <a:off x="1062057" y="2707209"/>
        <a:ext cx="5194872" cy="541585"/>
      </dsp:txXfrm>
    </dsp:sp>
    <dsp:sp modelId="{FD3E1F02-7D30-400B-AF9A-BC7CC021653F}">
      <dsp:nvSpPr>
        <dsp:cNvPr id="0" name=""/>
        <dsp:cNvSpPr/>
      </dsp:nvSpPr>
      <dsp:spPr>
        <a:xfrm>
          <a:off x="723566" y="2639511"/>
          <a:ext cx="676982" cy="676982"/>
        </a:xfrm>
        <a:prstGeom prst="ellipse">
          <a:avLst/>
        </a:prstGeom>
        <a:solidFill>
          <a:srgbClr val="68819C"/>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A5AC68E-2DE3-4703-9034-783FCF532333}">
      <dsp:nvSpPr>
        <dsp:cNvPr id="0" name=""/>
        <dsp:cNvSpPr/>
      </dsp:nvSpPr>
      <dsp:spPr>
        <a:xfrm>
          <a:off x="858345" y="3519485"/>
          <a:ext cx="5398584" cy="541585"/>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884" tIns="40640" rIns="40640" bIns="40640" numCol="1" spcCol="1270" anchor="ctr" anchorCtr="0">
          <a:noAutofit/>
        </a:bodyPr>
        <a:lstStyle/>
        <a:p>
          <a:pPr lvl="0" algn="l" defTabSz="711200">
            <a:lnSpc>
              <a:spcPct val="90000"/>
            </a:lnSpc>
            <a:spcBef>
              <a:spcPct val="0"/>
            </a:spcBef>
            <a:spcAft>
              <a:spcPct val="35000"/>
            </a:spcAft>
          </a:pPr>
          <a:r>
            <a:rPr lang="es-ES" sz="1600" kern="1200" dirty="0" smtClean="0"/>
            <a:t>Recibir </a:t>
          </a:r>
          <a:r>
            <a:rPr lang="es-ES" sz="1600" kern="1200" dirty="0"/>
            <a:t>unidades </a:t>
          </a:r>
          <a:r>
            <a:rPr lang="es-ES" sz="1600" kern="1200" dirty="0" smtClean="0"/>
            <a:t>extranjeras en visita.</a:t>
          </a:r>
          <a:endParaRPr lang="es-ES" sz="1600" kern="1200" dirty="0"/>
        </a:p>
      </dsp:txBody>
      <dsp:txXfrm>
        <a:off x="858345" y="3519485"/>
        <a:ext cx="5398584" cy="541585"/>
      </dsp:txXfrm>
    </dsp:sp>
    <dsp:sp modelId="{AB5699D0-0AA3-4FC8-9C0A-D549F9E9362A}">
      <dsp:nvSpPr>
        <dsp:cNvPr id="0" name=""/>
        <dsp:cNvSpPr/>
      </dsp:nvSpPr>
      <dsp:spPr>
        <a:xfrm>
          <a:off x="519854" y="3451787"/>
          <a:ext cx="676982" cy="676982"/>
        </a:xfrm>
        <a:prstGeom prst="ellipse">
          <a:avLst/>
        </a:prstGeom>
        <a:solidFill>
          <a:srgbClr val="8498AE"/>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D9B5B8-3374-44BE-B7C7-A514AC7E2038}">
      <dsp:nvSpPr>
        <dsp:cNvPr id="0" name=""/>
        <dsp:cNvSpPr/>
      </dsp:nvSpPr>
      <dsp:spPr>
        <a:xfrm>
          <a:off x="412854" y="4331761"/>
          <a:ext cx="5844075" cy="541585"/>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9884" tIns="40640" rIns="40640" bIns="40640" numCol="1" spcCol="1270" anchor="ctr" anchorCtr="0">
          <a:noAutofit/>
        </a:bodyPr>
        <a:lstStyle/>
        <a:p>
          <a:pPr lvl="0" algn="just" defTabSz="711200">
            <a:lnSpc>
              <a:spcPct val="90000"/>
            </a:lnSpc>
            <a:spcBef>
              <a:spcPct val="0"/>
            </a:spcBef>
            <a:spcAft>
              <a:spcPct val="35000"/>
            </a:spcAft>
          </a:pPr>
          <a:r>
            <a:rPr lang="es-ES" sz="1600" kern="1200" dirty="0"/>
            <a:t>Dar apoyo logístico de base y controlar actividades de pesca deportiva y de buceo.</a:t>
          </a:r>
        </a:p>
      </dsp:txBody>
      <dsp:txXfrm>
        <a:off x="412854" y="4331761"/>
        <a:ext cx="5844075" cy="541585"/>
      </dsp:txXfrm>
    </dsp:sp>
    <dsp:sp modelId="{B9526077-0645-4164-9FEE-89E2F1EC6923}">
      <dsp:nvSpPr>
        <dsp:cNvPr id="0" name=""/>
        <dsp:cNvSpPr/>
      </dsp:nvSpPr>
      <dsp:spPr>
        <a:xfrm>
          <a:off x="74363" y="4264063"/>
          <a:ext cx="676982" cy="676982"/>
        </a:xfrm>
        <a:prstGeom prst="ellipse">
          <a:avLst/>
        </a:prstGeom>
        <a:solidFill>
          <a:srgbClr val="B5C1CF"/>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F38133-B2C7-4350-B757-760603697633}">
      <dsp:nvSpPr>
        <dsp:cNvPr id="0" name=""/>
        <dsp:cNvSpPr/>
      </dsp:nvSpPr>
      <dsp:spPr>
        <a:xfrm>
          <a:off x="-5608982" y="-858796"/>
          <a:ext cx="6679203" cy="6679203"/>
        </a:xfrm>
        <a:prstGeom prst="blockArc">
          <a:avLst>
            <a:gd name="adj1" fmla="val 18900000"/>
            <a:gd name="adj2" fmla="val 2700000"/>
            <a:gd name="adj3" fmla="val 323"/>
          </a:avLst>
        </a:pr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2641F8-6A3A-4616-A730-018D517CA8A7}">
      <dsp:nvSpPr>
        <dsp:cNvPr id="0" name=""/>
        <dsp:cNvSpPr/>
      </dsp:nvSpPr>
      <dsp:spPr>
        <a:xfrm>
          <a:off x="688671" y="496161"/>
          <a:ext cx="5560087" cy="99232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7656" tIns="53340" rIns="53340" bIns="53340" numCol="1" spcCol="1270" anchor="ctr" anchorCtr="0">
          <a:noAutofit/>
        </a:bodyPr>
        <a:lstStyle/>
        <a:p>
          <a:pPr lvl="0" algn="just" defTabSz="933450">
            <a:lnSpc>
              <a:spcPct val="90000"/>
            </a:lnSpc>
            <a:spcBef>
              <a:spcPct val="0"/>
            </a:spcBef>
            <a:spcAft>
              <a:spcPct val="35000"/>
            </a:spcAft>
          </a:pPr>
          <a:r>
            <a:rPr lang="es-ES" sz="2100" kern="1200" dirty="0"/>
            <a:t>Administrar la flota vehicular asignada y dar apoyo logístico a las UU.RR. aposentadas en la Primera Zona Naval.</a:t>
          </a:r>
        </a:p>
      </dsp:txBody>
      <dsp:txXfrm>
        <a:off x="688671" y="496161"/>
        <a:ext cx="5560087" cy="992322"/>
      </dsp:txXfrm>
    </dsp:sp>
    <dsp:sp modelId="{162DFAAD-83D0-4623-BB16-A430228ECB9D}">
      <dsp:nvSpPr>
        <dsp:cNvPr id="0" name=""/>
        <dsp:cNvSpPr/>
      </dsp:nvSpPr>
      <dsp:spPr>
        <a:xfrm>
          <a:off x="68470" y="372120"/>
          <a:ext cx="1240402" cy="1240402"/>
        </a:xfrm>
        <a:prstGeom prst="ellipse">
          <a:avLst/>
        </a:prstGeom>
        <a:solidFill>
          <a:schemeClr val="tx2">
            <a:lumMod val="5000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00AD75C-1F84-40F5-8995-B3587FD17ADE}">
      <dsp:nvSpPr>
        <dsp:cNvPr id="0" name=""/>
        <dsp:cNvSpPr/>
      </dsp:nvSpPr>
      <dsp:spPr>
        <a:xfrm>
          <a:off x="1049380" y="1984644"/>
          <a:ext cx="5199378" cy="99232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7656" tIns="53340" rIns="53340" bIns="53340" numCol="1" spcCol="1270" anchor="ctr" anchorCtr="0">
          <a:noAutofit/>
        </a:bodyPr>
        <a:lstStyle/>
        <a:p>
          <a:pPr lvl="0" algn="just" defTabSz="933450">
            <a:lnSpc>
              <a:spcPct val="90000"/>
            </a:lnSpc>
            <a:spcBef>
              <a:spcPct val="0"/>
            </a:spcBef>
            <a:spcAft>
              <a:spcPct val="35000"/>
            </a:spcAft>
          </a:pPr>
          <a:r>
            <a:rPr lang="es-ES" sz="2100" kern="1200" dirty="0"/>
            <a:t>Gestionar los permisos de circulación y seguros de todos los vehículos administrativos.</a:t>
          </a:r>
        </a:p>
      </dsp:txBody>
      <dsp:txXfrm>
        <a:off x="1049380" y="1984644"/>
        <a:ext cx="5199378" cy="992322"/>
      </dsp:txXfrm>
    </dsp:sp>
    <dsp:sp modelId="{A8DEDCC5-CA9B-4254-9F13-69711637F52F}">
      <dsp:nvSpPr>
        <dsp:cNvPr id="0" name=""/>
        <dsp:cNvSpPr/>
      </dsp:nvSpPr>
      <dsp:spPr>
        <a:xfrm>
          <a:off x="429179" y="1860603"/>
          <a:ext cx="1240402" cy="1240402"/>
        </a:xfrm>
        <a:prstGeom prst="ellipse">
          <a:avLst/>
        </a:prstGeom>
        <a:solidFill>
          <a:schemeClr val="tx2">
            <a:lumMod val="7500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4460411-CE18-4C53-8681-5B2F9E594CCD}">
      <dsp:nvSpPr>
        <dsp:cNvPr id="0" name=""/>
        <dsp:cNvSpPr/>
      </dsp:nvSpPr>
      <dsp:spPr>
        <a:xfrm>
          <a:off x="688671" y="3473127"/>
          <a:ext cx="5560087" cy="992322"/>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7656" tIns="53340" rIns="53340" bIns="53340" numCol="1" spcCol="1270" anchor="ctr" anchorCtr="0">
          <a:noAutofit/>
        </a:bodyPr>
        <a:lstStyle/>
        <a:p>
          <a:pPr lvl="0" algn="l" defTabSz="933450">
            <a:lnSpc>
              <a:spcPct val="90000"/>
            </a:lnSpc>
            <a:spcBef>
              <a:spcPct val="0"/>
            </a:spcBef>
            <a:spcAft>
              <a:spcPct val="35000"/>
            </a:spcAft>
          </a:pPr>
          <a:r>
            <a:rPr lang="es-ES" sz="2100" kern="1200" dirty="0"/>
            <a:t>Administrar el Plan Atlas.</a:t>
          </a:r>
        </a:p>
      </dsp:txBody>
      <dsp:txXfrm>
        <a:off x="688671" y="3473127"/>
        <a:ext cx="5560087" cy="992322"/>
      </dsp:txXfrm>
    </dsp:sp>
    <dsp:sp modelId="{67AC4D8C-5A24-4EC0-9566-4651358E171E}">
      <dsp:nvSpPr>
        <dsp:cNvPr id="0" name=""/>
        <dsp:cNvSpPr/>
      </dsp:nvSpPr>
      <dsp:spPr>
        <a:xfrm>
          <a:off x="68470" y="3349086"/>
          <a:ext cx="1240402" cy="1240402"/>
        </a:xfrm>
        <a:prstGeom prst="ellipse">
          <a:avLst/>
        </a:prstGeom>
        <a:solidFill>
          <a:schemeClr val="lt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F38133-B2C7-4350-B757-760603697633}">
      <dsp:nvSpPr>
        <dsp:cNvPr id="0" name=""/>
        <dsp:cNvSpPr/>
      </dsp:nvSpPr>
      <dsp:spPr>
        <a:xfrm>
          <a:off x="-5815245" y="-890209"/>
          <a:ext cx="6924662" cy="6924662"/>
        </a:xfrm>
        <a:prstGeom prst="blockArc">
          <a:avLst>
            <a:gd name="adj1" fmla="val 18900000"/>
            <a:gd name="adj2" fmla="val 2700000"/>
            <a:gd name="adj3" fmla="val 312"/>
          </a:avLst>
        </a:pr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6048571-E621-46B4-B31B-1B8E5A29AD0E}">
      <dsp:nvSpPr>
        <dsp:cNvPr id="0" name=""/>
        <dsp:cNvSpPr/>
      </dsp:nvSpPr>
      <dsp:spPr>
        <a:xfrm>
          <a:off x="714020" y="514424"/>
          <a:ext cx="5544166" cy="1028848"/>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6649" tIns="48260" rIns="48260" bIns="48260" numCol="1" spcCol="1270" anchor="ctr" anchorCtr="0">
          <a:noAutofit/>
        </a:bodyPr>
        <a:lstStyle/>
        <a:p>
          <a:pPr lvl="0" algn="l" defTabSz="844550">
            <a:lnSpc>
              <a:spcPct val="90000"/>
            </a:lnSpc>
            <a:spcBef>
              <a:spcPct val="0"/>
            </a:spcBef>
            <a:spcAft>
              <a:spcPct val="35000"/>
            </a:spcAft>
          </a:pPr>
          <a:r>
            <a:rPr lang="es-ES" sz="1900" kern="1200" dirty="0"/>
            <a:t>Proveer seguridad Base Naval (V.) Sector Viña del Mar (COMSEGVIÑA).</a:t>
          </a:r>
        </a:p>
      </dsp:txBody>
      <dsp:txXfrm>
        <a:off x="714020" y="514424"/>
        <a:ext cx="5544166" cy="1028848"/>
      </dsp:txXfrm>
    </dsp:sp>
    <dsp:sp modelId="{CB71463C-2841-4295-A170-785ABAD0DD43}">
      <dsp:nvSpPr>
        <dsp:cNvPr id="0" name=""/>
        <dsp:cNvSpPr/>
      </dsp:nvSpPr>
      <dsp:spPr>
        <a:xfrm>
          <a:off x="70990" y="385818"/>
          <a:ext cx="1286060" cy="1286060"/>
        </a:xfrm>
        <a:prstGeom prst="ellipse">
          <a:avLst/>
        </a:prstGeom>
        <a:solidFill>
          <a:schemeClr val="lt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9B221DA-4399-440D-BCDC-4325D1713BE2}">
      <dsp:nvSpPr>
        <dsp:cNvPr id="0" name=""/>
        <dsp:cNvSpPr/>
      </dsp:nvSpPr>
      <dsp:spPr>
        <a:xfrm>
          <a:off x="1088007" y="2057697"/>
          <a:ext cx="5170180" cy="1028848"/>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6649" tIns="48260" rIns="48260" bIns="48260" numCol="1" spcCol="1270" anchor="ctr" anchorCtr="0">
          <a:noAutofit/>
        </a:bodyPr>
        <a:lstStyle/>
        <a:p>
          <a:pPr lvl="0" algn="just" defTabSz="844550">
            <a:lnSpc>
              <a:spcPct val="90000"/>
            </a:lnSpc>
            <a:spcBef>
              <a:spcPct val="0"/>
            </a:spcBef>
            <a:spcAft>
              <a:spcPct val="35000"/>
            </a:spcAft>
          </a:pPr>
          <a:r>
            <a:rPr lang="es-ES" sz="1900" kern="1200" dirty="0"/>
            <a:t>Efectuar mantenimiento Base Naval (V.) Sector Viña del Mar (Administrador PP.NN. y UU.RR. por sectores responsabilidad). </a:t>
          </a:r>
        </a:p>
      </dsp:txBody>
      <dsp:txXfrm>
        <a:off x="1088007" y="2057697"/>
        <a:ext cx="5170180" cy="1028848"/>
      </dsp:txXfrm>
    </dsp:sp>
    <dsp:sp modelId="{A622EF3F-10C7-4855-9BA7-16F903E0D4E4}">
      <dsp:nvSpPr>
        <dsp:cNvPr id="0" name=""/>
        <dsp:cNvSpPr/>
      </dsp:nvSpPr>
      <dsp:spPr>
        <a:xfrm>
          <a:off x="444977" y="1929091"/>
          <a:ext cx="1286060" cy="1286060"/>
        </a:xfrm>
        <a:prstGeom prst="ellipse">
          <a:avLst/>
        </a:prstGeom>
        <a:solidFill>
          <a:schemeClr val="tx2">
            <a:lumMod val="60000"/>
            <a:lumOff val="4000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4333FE9-A25E-441E-8095-CA5D8BF880FE}">
      <dsp:nvSpPr>
        <dsp:cNvPr id="0" name=""/>
        <dsp:cNvSpPr/>
      </dsp:nvSpPr>
      <dsp:spPr>
        <a:xfrm>
          <a:off x="714020" y="3600970"/>
          <a:ext cx="5544166" cy="1028848"/>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6649" tIns="48260" rIns="48260" bIns="48260" numCol="1" spcCol="1270" anchor="ctr" anchorCtr="0">
          <a:noAutofit/>
        </a:bodyPr>
        <a:lstStyle/>
        <a:p>
          <a:pPr lvl="0" algn="just" defTabSz="844550">
            <a:lnSpc>
              <a:spcPct val="90000"/>
            </a:lnSpc>
            <a:spcBef>
              <a:spcPct val="0"/>
            </a:spcBef>
            <a:spcAft>
              <a:spcPct val="35000"/>
            </a:spcAft>
          </a:pPr>
          <a:r>
            <a:rPr lang="es-ES" sz="1900" kern="1200" dirty="0"/>
            <a:t>Efectuar control de tránsito Colegio Capellán Pascal y dispositivos seguridad según se requiera (ORDVALP).</a:t>
          </a:r>
        </a:p>
      </dsp:txBody>
      <dsp:txXfrm>
        <a:off x="714020" y="3600970"/>
        <a:ext cx="5544166" cy="1028848"/>
      </dsp:txXfrm>
    </dsp:sp>
    <dsp:sp modelId="{2E184073-8586-4C9F-A421-1D78FD207E07}">
      <dsp:nvSpPr>
        <dsp:cNvPr id="0" name=""/>
        <dsp:cNvSpPr/>
      </dsp:nvSpPr>
      <dsp:spPr>
        <a:xfrm>
          <a:off x="70990" y="3472364"/>
          <a:ext cx="1286060" cy="1286060"/>
        </a:xfrm>
        <a:prstGeom prst="ellipse">
          <a:avLst/>
        </a:prstGeom>
        <a:solidFill>
          <a:schemeClr val="tx2">
            <a:lumMod val="20000"/>
            <a:lumOff val="8000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F38133-B2C7-4350-B757-760603697633}">
      <dsp:nvSpPr>
        <dsp:cNvPr id="0" name=""/>
        <dsp:cNvSpPr/>
      </dsp:nvSpPr>
      <dsp:spPr>
        <a:xfrm>
          <a:off x="-5816502" y="-890209"/>
          <a:ext cx="6924662" cy="6924662"/>
        </a:xfrm>
        <a:prstGeom prst="blockArc">
          <a:avLst>
            <a:gd name="adj1" fmla="val 18900000"/>
            <a:gd name="adj2" fmla="val 2700000"/>
            <a:gd name="adj3" fmla="val 312"/>
          </a:avLst>
        </a:pr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2641F8-6A3A-4616-A730-018D517CA8A7}">
      <dsp:nvSpPr>
        <dsp:cNvPr id="0" name=""/>
        <dsp:cNvSpPr/>
      </dsp:nvSpPr>
      <dsp:spPr>
        <a:xfrm>
          <a:off x="580042" y="395489"/>
          <a:ext cx="5676887" cy="791390"/>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8166" tIns="48260" rIns="48260" bIns="48260" numCol="1" spcCol="1270" anchor="ctr" anchorCtr="0">
          <a:noAutofit/>
        </a:bodyPr>
        <a:lstStyle/>
        <a:p>
          <a:pPr lvl="0" algn="just" defTabSz="844550">
            <a:lnSpc>
              <a:spcPct val="90000"/>
            </a:lnSpc>
            <a:spcBef>
              <a:spcPct val="0"/>
            </a:spcBef>
            <a:spcAft>
              <a:spcPct val="35000"/>
            </a:spcAft>
          </a:pPr>
          <a:r>
            <a:rPr lang="es-ES" sz="1900" kern="1200" dirty="0"/>
            <a:t>Administrar contrato servicio de remolcadores.</a:t>
          </a:r>
        </a:p>
      </dsp:txBody>
      <dsp:txXfrm>
        <a:off x="580042" y="395489"/>
        <a:ext cx="5676887" cy="791390"/>
      </dsp:txXfrm>
    </dsp:sp>
    <dsp:sp modelId="{162DFAAD-83D0-4623-BB16-A430228ECB9D}">
      <dsp:nvSpPr>
        <dsp:cNvPr id="0" name=""/>
        <dsp:cNvSpPr/>
      </dsp:nvSpPr>
      <dsp:spPr>
        <a:xfrm>
          <a:off x="85423" y="296565"/>
          <a:ext cx="989237" cy="989237"/>
        </a:xfrm>
        <a:prstGeom prst="ellipse">
          <a:avLst/>
        </a:prstGeom>
        <a:solidFill>
          <a:schemeClr val="tx2">
            <a:lumMod val="5000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00AD75C-1F84-40F5-8995-B3587FD17ADE}">
      <dsp:nvSpPr>
        <dsp:cNvPr id="0" name=""/>
        <dsp:cNvSpPr/>
      </dsp:nvSpPr>
      <dsp:spPr>
        <a:xfrm>
          <a:off x="1033764" y="1582780"/>
          <a:ext cx="5223165" cy="791390"/>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8166" tIns="48260" rIns="48260" bIns="48260" numCol="1" spcCol="1270" anchor="ctr" anchorCtr="0">
          <a:noAutofit/>
        </a:bodyPr>
        <a:lstStyle/>
        <a:p>
          <a:pPr lvl="0" algn="just" defTabSz="844550">
            <a:lnSpc>
              <a:spcPct val="90000"/>
            </a:lnSpc>
            <a:spcBef>
              <a:spcPct val="0"/>
            </a:spcBef>
            <a:spcAft>
              <a:spcPct val="35000"/>
            </a:spcAft>
          </a:pPr>
          <a:r>
            <a:rPr lang="es-ES" sz="1900" kern="1200" dirty="0"/>
            <a:t>Administrar contrato retiro de basura (residuos sólidos).</a:t>
          </a:r>
        </a:p>
      </dsp:txBody>
      <dsp:txXfrm>
        <a:off x="1033764" y="1582780"/>
        <a:ext cx="5223165" cy="791390"/>
      </dsp:txXfrm>
    </dsp:sp>
    <dsp:sp modelId="{A8DEDCC5-CA9B-4254-9F13-69711637F52F}">
      <dsp:nvSpPr>
        <dsp:cNvPr id="0" name=""/>
        <dsp:cNvSpPr/>
      </dsp:nvSpPr>
      <dsp:spPr>
        <a:xfrm>
          <a:off x="539145" y="1483856"/>
          <a:ext cx="989237" cy="989237"/>
        </a:xfrm>
        <a:prstGeom prst="ellipse">
          <a:avLst/>
        </a:prstGeom>
        <a:solidFill>
          <a:schemeClr val="tx2">
            <a:lumMod val="7500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1ECF891-1C21-4D30-B65F-B27F63BE7C48}">
      <dsp:nvSpPr>
        <dsp:cNvPr id="0" name=""/>
        <dsp:cNvSpPr/>
      </dsp:nvSpPr>
      <dsp:spPr>
        <a:xfrm>
          <a:off x="1033764" y="2770071"/>
          <a:ext cx="5223165" cy="791390"/>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8166" tIns="48260" rIns="48260" bIns="48260" numCol="1" spcCol="1270" anchor="ctr" anchorCtr="0">
          <a:noAutofit/>
        </a:bodyPr>
        <a:lstStyle/>
        <a:p>
          <a:pPr lvl="0" algn="just" defTabSz="844550">
            <a:lnSpc>
              <a:spcPct val="90000"/>
            </a:lnSpc>
            <a:spcBef>
              <a:spcPct val="0"/>
            </a:spcBef>
            <a:spcAft>
              <a:spcPct val="35000"/>
            </a:spcAft>
          </a:pPr>
          <a:r>
            <a:rPr lang="es-ES" sz="1900" kern="1200" dirty="0"/>
            <a:t>Efectuar pago consumo eléctrico del Molo de Abrigo y Base Naval (V.) Sector Viña del Mar.</a:t>
          </a:r>
        </a:p>
      </dsp:txBody>
      <dsp:txXfrm>
        <a:off x="1033764" y="2770071"/>
        <a:ext cx="5223165" cy="791390"/>
      </dsp:txXfrm>
    </dsp:sp>
    <dsp:sp modelId="{2E184073-8586-4C9F-A421-1D78FD207E07}">
      <dsp:nvSpPr>
        <dsp:cNvPr id="0" name=""/>
        <dsp:cNvSpPr/>
      </dsp:nvSpPr>
      <dsp:spPr>
        <a:xfrm>
          <a:off x="539145" y="2671148"/>
          <a:ext cx="989237" cy="989237"/>
        </a:xfrm>
        <a:prstGeom prst="ellipse">
          <a:avLst/>
        </a:prstGeom>
        <a:solidFill>
          <a:schemeClr val="tx2">
            <a:lumMod val="20000"/>
            <a:lumOff val="8000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9F55F67-A3FE-48C4-A222-68F386612468}">
      <dsp:nvSpPr>
        <dsp:cNvPr id="0" name=""/>
        <dsp:cNvSpPr/>
      </dsp:nvSpPr>
      <dsp:spPr>
        <a:xfrm>
          <a:off x="580042" y="3957363"/>
          <a:ext cx="5676887" cy="791390"/>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8166" tIns="48260" rIns="48260" bIns="48260" numCol="1" spcCol="1270" anchor="ctr" anchorCtr="0">
          <a:noAutofit/>
        </a:bodyPr>
        <a:lstStyle/>
        <a:p>
          <a:pPr lvl="0" algn="l" defTabSz="844550">
            <a:lnSpc>
              <a:spcPct val="90000"/>
            </a:lnSpc>
            <a:spcBef>
              <a:spcPct val="0"/>
            </a:spcBef>
            <a:spcAft>
              <a:spcPct val="35000"/>
            </a:spcAft>
          </a:pPr>
          <a:r>
            <a:rPr lang="es-ES" sz="1900" kern="1200" dirty="0" smtClean="0"/>
            <a:t>Elaborar el presupuesto anual de COMBASEVALP (</a:t>
          </a:r>
          <a:r>
            <a:rPr lang="es-ES" sz="1900" kern="1200" dirty="0" err="1" smtClean="0"/>
            <a:t>PROPACA</a:t>
          </a:r>
          <a:r>
            <a:rPr lang="es-ES" sz="1900" kern="1200" dirty="0" smtClean="0"/>
            <a:t>).</a:t>
          </a:r>
          <a:endParaRPr lang="es-ES" sz="1900" kern="1200" dirty="0"/>
        </a:p>
      </dsp:txBody>
      <dsp:txXfrm>
        <a:off x="580042" y="3957363"/>
        <a:ext cx="5676887" cy="791390"/>
      </dsp:txXfrm>
    </dsp:sp>
    <dsp:sp modelId="{C5E9BB6F-D14E-41CE-B627-0AB41AF1FE61}">
      <dsp:nvSpPr>
        <dsp:cNvPr id="0" name=""/>
        <dsp:cNvSpPr/>
      </dsp:nvSpPr>
      <dsp:spPr>
        <a:xfrm>
          <a:off x="85423" y="3858439"/>
          <a:ext cx="989237" cy="989237"/>
        </a:xfrm>
        <a:prstGeom prst="ellipse">
          <a:avLst/>
        </a:prstGeom>
        <a:solidFill>
          <a:schemeClr val="lt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BC29C6-86AD-4B35-BB3A-704AE2DE43E9}">
      <dsp:nvSpPr>
        <dsp:cNvPr id="0" name=""/>
        <dsp:cNvSpPr/>
      </dsp:nvSpPr>
      <dsp:spPr>
        <a:xfrm>
          <a:off x="1617955" y="1868285"/>
          <a:ext cx="1977500" cy="1977500"/>
        </a:xfrm>
        <a:prstGeom prst="gear9">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s-CL" sz="1300" kern="1200" dirty="0">
              <a:solidFill>
                <a:srgbClr val="FFFFFF"/>
              </a:solidFill>
              <a:latin typeface="Arial"/>
              <a:ea typeface="+mn-ea"/>
              <a:cs typeface="+mn-cs"/>
            </a:rPr>
            <a:t>Plan de Mantenimiento</a:t>
          </a:r>
        </a:p>
      </dsp:txBody>
      <dsp:txXfrm>
        <a:off x="2015520" y="2331505"/>
        <a:ext cx="1182370" cy="1016476"/>
      </dsp:txXfrm>
    </dsp:sp>
    <dsp:sp modelId="{AF952718-8DC7-4E51-BA9A-68FDFDDF7968}">
      <dsp:nvSpPr>
        <dsp:cNvPr id="0" name=""/>
        <dsp:cNvSpPr/>
      </dsp:nvSpPr>
      <dsp:spPr>
        <a:xfrm>
          <a:off x="467409" y="1400876"/>
          <a:ext cx="1438182" cy="1438182"/>
        </a:xfrm>
        <a:prstGeom prst="gear6">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s-CL" sz="1300" kern="1200" dirty="0">
              <a:solidFill>
                <a:srgbClr val="FFFFFF"/>
              </a:solidFill>
              <a:latin typeface="Arial"/>
              <a:ea typeface="+mn-ea"/>
              <a:cs typeface="+mn-cs"/>
            </a:rPr>
            <a:t>Agilizar procesos</a:t>
          </a:r>
        </a:p>
      </dsp:txBody>
      <dsp:txXfrm>
        <a:off x="829476" y="1765131"/>
        <a:ext cx="714048" cy="709672"/>
      </dsp:txXfrm>
    </dsp:sp>
    <dsp:sp modelId="{6F55362E-0BEE-45C8-935F-FB66BAED6154}">
      <dsp:nvSpPr>
        <dsp:cNvPr id="0" name=""/>
        <dsp:cNvSpPr/>
      </dsp:nvSpPr>
      <dsp:spPr>
        <a:xfrm rot="20700000">
          <a:off x="1272938" y="408677"/>
          <a:ext cx="1409125" cy="1409125"/>
        </a:xfrm>
        <a:prstGeom prst="gear6">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s-CL" sz="1300" kern="1200" dirty="0">
              <a:solidFill>
                <a:srgbClr val="FFFFFF"/>
              </a:solidFill>
              <a:latin typeface="Arial"/>
              <a:ea typeface="+mn-ea"/>
              <a:cs typeface="+mn-cs"/>
            </a:rPr>
            <a:t>Más recursos</a:t>
          </a:r>
        </a:p>
      </dsp:txBody>
      <dsp:txXfrm rot="-20700000">
        <a:off x="1582000" y="717739"/>
        <a:ext cx="791000" cy="791000"/>
      </dsp:txXfrm>
    </dsp:sp>
    <dsp:sp modelId="{F7157B45-17F5-40CB-9BE2-A012CCEDFFF4}">
      <dsp:nvSpPr>
        <dsp:cNvPr id="0" name=""/>
        <dsp:cNvSpPr/>
      </dsp:nvSpPr>
      <dsp:spPr>
        <a:xfrm>
          <a:off x="1459435" y="1573542"/>
          <a:ext cx="2531201" cy="2531201"/>
        </a:xfrm>
        <a:prstGeom prst="circularArrow">
          <a:avLst>
            <a:gd name="adj1" fmla="val 4687"/>
            <a:gd name="adj2" fmla="val 299029"/>
            <a:gd name="adj3" fmla="val 2498317"/>
            <a:gd name="adj4" fmla="val 15900275"/>
            <a:gd name="adj5" fmla="val 5469"/>
          </a:avLst>
        </a:prstGeom>
        <a:solidFill>
          <a:srgbClr val="4472C4">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B3AADEC6-D994-476E-B5DA-AB27191CF634}">
      <dsp:nvSpPr>
        <dsp:cNvPr id="0" name=""/>
        <dsp:cNvSpPr/>
      </dsp:nvSpPr>
      <dsp:spPr>
        <a:xfrm>
          <a:off x="212709" y="1085231"/>
          <a:ext cx="1839075" cy="1839075"/>
        </a:xfrm>
        <a:prstGeom prst="leftCircularArrow">
          <a:avLst>
            <a:gd name="adj1" fmla="val 6452"/>
            <a:gd name="adj2" fmla="val 429999"/>
            <a:gd name="adj3" fmla="val 10489124"/>
            <a:gd name="adj4" fmla="val 14837806"/>
            <a:gd name="adj5" fmla="val 7527"/>
          </a:avLst>
        </a:prstGeom>
        <a:solidFill>
          <a:srgbClr val="4472C4">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9D33C1AF-B63D-4582-A5E3-9B6FFB3FB030}">
      <dsp:nvSpPr>
        <dsp:cNvPr id="0" name=""/>
        <dsp:cNvSpPr/>
      </dsp:nvSpPr>
      <dsp:spPr>
        <a:xfrm>
          <a:off x="946993" y="102595"/>
          <a:ext cx="1982893" cy="1982893"/>
        </a:xfrm>
        <a:prstGeom prst="circularArrow">
          <a:avLst>
            <a:gd name="adj1" fmla="val 5984"/>
            <a:gd name="adj2" fmla="val 394124"/>
            <a:gd name="adj3" fmla="val 13313824"/>
            <a:gd name="adj4" fmla="val 10508221"/>
            <a:gd name="adj5" fmla="val 6981"/>
          </a:avLst>
        </a:prstGeom>
        <a:solidFill>
          <a:srgbClr val="4472C4">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BC29C6-86AD-4B35-BB3A-704AE2DE43E9}">
      <dsp:nvSpPr>
        <dsp:cNvPr id="0" name=""/>
        <dsp:cNvSpPr/>
      </dsp:nvSpPr>
      <dsp:spPr>
        <a:xfrm>
          <a:off x="1617955" y="1868285"/>
          <a:ext cx="1977500" cy="1977500"/>
        </a:xfrm>
        <a:prstGeom prst="gear9">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s-CL" sz="1300" kern="1200" dirty="0">
              <a:solidFill>
                <a:srgbClr val="FFFFFF"/>
              </a:solidFill>
              <a:latin typeface="Arial"/>
              <a:ea typeface="+mn-ea"/>
              <a:cs typeface="+mn-cs"/>
            </a:rPr>
            <a:t>Plan de Mantenimiento</a:t>
          </a:r>
        </a:p>
      </dsp:txBody>
      <dsp:txXfrm>
        <a:off x="2015520" y="2331505"/>
        <a:ext cx="1182370" cy="1016476"/>
      </dsp:txXfrm>
    </dsp:sp>
    <dsp:sp modelId="{AF952718-8DC7-4E51-BA9A-68FDFDDF7968}">
      <dsp:nvSpPr>
        <dsp:cNvPr id="0" name=""/>
        <dsp:cNvSpPr/>
      </dsp:nvSpPr>
      <dsp:spPr>
        <a:xfrm>
          <a:off x="467409" y="1400876"/>
          <a:ext cx="1438182" cy="1438182"/>
        </a:xfrm>
        <a:prstGeom prst="gear6">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s-CL" sz="1300" kern="1200" dirty="0">
              <a:solidFill>
                <a:srgbClr val="FFFFFF"/>
              </a:solidFill>
              <a:latin typeface="Arial"/>
              <a:ea typeface="+mn-ea"/>
              <a:cs typeface="+mn-cs"/>
            </a:rPr>
            <a:t>Agilizar procesos</a:t>
          </a:r>
        </a:p>
      </dsp:txBody>
      <dsp:txXfrm>
        <a:off x="829476" y="1765131"/>
        <a:ext cx="714048" cy="709672"/>
      </dsp:txXfrm>
    </dsp:sp>
    <dsp:sp modelId="{6F55362E-0BEE-45C8-935F-FB66BAED6154}">
      <dsp:nvSpPr>
        <dsp:cNvPr id="0" name=""/>
        <dsp:cNvSpPr/>
      </dsp:nvSpPr>
      <dsp:spPr>
        <a:xfrm rot="20700000">
          <a:off x="1272938" y="408677"/>
          <a:ext cx="1409125" cy="1409125"/>
        </a:xfrm>
        <a:prstGeom prst="gear6">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s-CL" sz="1300" kern="1200" dirty="0">
              <a:solidFill>
                <a:srgbClr val="FFFFFF"/>
              </a:solidFill>
              <a:latin typeface="Arial"/>
              <a:ea typeface="+mn-ea"/>
              <a:cs typeface="+mn-cs"/>
            </a:rPr>
            <a:t>Más recursos</a:t>
          </a:r>
        </a:p>
      </dsp:txBody>
      <dsp:txXfrm rot="-20700000">
        <a:off x="1582000" y="717739"/>
        <a:ext cx="791000" cy="791000"/>
      </dsp:txXfrm>
    </dsp:sp>
    <dsp:sp modelId="{F7157B45-17F5-40CB-9BE2-A012CCEDFFF4}">
      <dsp:nvSpPr>
        <dsp:cNvPr id="0" name=""/>
        <dsp:cNvSpPr/>
      </dsp:nvSpPr>
      <dsp:spPr>
        <a:xfrm>
          <a:off x="1459435" y="1573542"/>
          <a:ext cx="2531201" cy="2531201"/>
        </a:xfrm>
        <a:prstGeom prst="circularArrow">
          <a:avLst>
            <a:gd name="adj1" fmla="val 4687"/>
            <a:gd name="adj2" fmla="val 299029"/>
            <a:gd name="adj3" fmla="val 2498317"/>
            <a:gd name="adj4" fmla="val 15900275"/>
            <a:gd name="adj5" fmla="val 5469"/>
          </a:avLst>
        </a:prstGeom>
        <a:solidFill>
          <a:srgbClr val="4472C4">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B3AADEC6-D994-476E-B5DA-AB27191CF634}">
      <dsp:nvSpPr>
        <dsp:cNvPr id="0" name=""/>
        <dsp:cNvSpPr/>
      </dsp:nvSpPr>
      <dsp:spPr>
        <a:xfrm>
          <a:off x="212709" y="1085231"/>
          <a:ext cx="1839075" cy="1839075"/>
        </a:xfrm>
        <a:prstGeom prst="leftCircularArrow">
          <a:avLst>
            <a:gd name="adj1" fmla="val 6452"/>
            <a:gd name="adj2" fmla="val 429999"/>
            <a:gd name="adj3" fmla="val 10489124"/>
            <a:gd name="adj4" fmla="val 14837806"/>
            <a:gd name="adj5" fmla="val 7527"/>
          </a:avLst>
        </a:prstGeom>
        <a:solidFill>
          <a:srgbClr val="4472C4">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9D33C1AF-B63D-4582-A5E3-9B6FFB3FB030}">
      <dsp:nvSpPr>
        <dsp:cNvPr id="0" name=""/>
        <dsp:cNvSpPr/>
      </dsp:nvSpPr>
      <dsp:spPr>
        <a:xfrm>
          <a:off x="946993" y="102595"/>
          <a:ext cx="1982893" cy="1982893"/>
        </a:xfrm>
        <a:prstGeom prst="circularArrow">
          <a:avLst>
            <a:gd name="adj1" fmla="val 5984"/>
            <a:gd name="adj2" fmla="val 394124"/>
            <a:gd name="adj3" fmla="val 13313824"/>
            <a:gd name="adj4" fmla="val 10508221"/>
            <a:gd name="adj5" fmla="val 6981"/>
          </a:avLst>
        </a:prstGeom>
        <a:solidFill>
          <a:srgbClr val="4472C4">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BC29C6-86AD-4B35-BB3A-704AE2DE43E9}">
      <dsp:nvSpPr>
        <dsp:cNvPr id="0" name=""/>
        <dsp:cNvSpPr/>
      </dsp:nvSpPr>
      <dsp:spPr>
        <a:xfrm>
          <a:off x="1617955" y="1868285"/>
          <a:ext cx="1977500" cy="1977500"/>
        </a:xfrm>
        <a:prstGeom prst="gear9">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s-CL" sz="1300" kern="1200" dirty="0">
              <a:solidFill>
                <a:srgbClr val="FFFFFF"/>
              </a:solidFill>
              <a:latin typeface="Arial"/>
              <a:ea typeface="+mn-ea"/>
              <a:cs typeface="+mn-cs"/>
            </a:rPr>
            <a:t>Plan de Mantenimiento</a:t>
          </a:r>
        </a:p>
      </dsp:txBody>
      <dsp:txXfrm>
        <a:off x="2015520" y="2331505"/>
        <a:ext cx="1182370" cy="1016476"/>
      </dsp:txXfrm>
    </dsp:sp>
    <dsp:sp modelId="{AF952718-8DC7-4E51-BA9A-68FDFDDF7968}">
      <dsp:nvSpPr>
        <dsp:cNvPr id="0" name=""/>
        <dsp:cNvSpPr/>
      </dsp:nvSpPr>
      <dsp:spPr>
        <a:xfrm>
          <a:off x="467409" y="1400876"/>
          <a:ext cx="1438182" cy="1438182"/>
        </a:xfrm>
        <a:prstGeom prst="gear6">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s-CL" sz="1300" kern="1200" dirty="0">
              <a:solidFill>
                <a:srgbClr val="FFFFFF"/>
              </a:solidFill>
              <a:latin typeface="Arial"/>
              <a:ea typeface="+mn-ea"/>
              <a:cs typeface="+mn-cs"/>
            </a:rPr>
            <a:t>Agilizar procesos</a:t>
          </a:r>
        </a:p>
      </dsp:txBody>
      <dsp:txXfrm>
        <a:off x="829476" y="1765131"/>
        <a:ext cx="714048" cy="709672"/>
      </dsp:txXfrm>
    </dsp:sp>
    <dsp:sp modelId="{6F55362E-0BEE-45C8-935F-FB66BAED6154}">
      <dsp:nvSpPr>
        <dsp:cNvPr id="0" name=""/>
        <dsp:cNvSpPr/>
      </dsp:nvSpPr>
      <dsp:spPr>
        <a:xfrm rot="20700000">
          <a:off x="1272938" y="408677"/>
          <a:ext cx="1409125" cy="1409125"/>
        </a:xfrm>
        <a:prstGeom prst="gear6">
          <a:avLst/>
        </a:prstGeom>
        <a:solidFill>
          <a:srgbClr val="4472C4">
            <a:hueOff val="0"/>
            <a:satOff val="0"/>
            <a:lumOff val="0"/>
            <a:alphaOff val="0"/>
          </a:srgbClr>
        </a:solidFill>
        <a:ln w="254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s-CL" sz="1300" kern="1200" dirty="0">
              <a:solidFill>
                <a:srgbClr val="FFFFFF"/>
              </a:solidFill>
              <a:latin typeface="Arial"/>
              <a:ea typeface="+mn-ea"/>
              <a:cs typeface="+mn-cs"/>
            </a:rPr>
            <a:t>Más recursos</a:t>
          </a:r>
        </a:p>
      </dsp:txBody>
      <dsp:txXfrm rot="-20700000">
        <a:off x="1582000" y="717739"/>
        <a:ext cx="791000" cy="791000"/>
      </dsp:txXfrm>
    </dsp:sp>
    <dsp:sp modelId="{F7157B45-17F5-40CB-9BE2-A012CCEDFFF4}">
      <dsp:nvSpPr>
        <dsp:cNvPr id="0" name=""/>
        <dsp:cNvSpPr/>
      </dsp:nvSpPr>
      <dsp:spPr>
        <a:xfrm>
          <a:off x="1459435" y="1573542"/>
          <a:ext cx="2531201" cy="2531201"/>
        </a:xfrm>
        <a:prstGeom prst="circularArrow">
          <a:avLst>
            <a:gd name="adj1" fmla="val 4687"/>
            <a:gd name="adj2" fmla="val 299029"/>
            <a:gd name="adj3" fmla="val 2498317"/>
            <a:gd name="adj4" fmla="val 15900275"/>
            <a:gd name="adj5" fmla="val 5469"/>
          </a:avLst>
        </a:prstGeom>
        <a:solidFill>
          <a:srgbClr val="4472C4">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B3AADEC6-D994-476E-B5DA-AB27191CF634}">
      <dsp:nvSpPr>
        <dsp:cNvPr id="0" name=""/>
        <dsp:cNvSpPr/>
      </dsp:nvSpPr>
      <dsp:spPr>
        <a:xfrm>
          <a:off x="212709" y="1085231"/>
          <a:ext cx="1839075" cy="1839075"/>
        </a:xfrm>
        <a:prstGeom prst="leftCircularArrow">
          <a:avLst>
            <a:gd name="adj1" fmla="val 6452"/>
            <a:gd name="adj2" fmla="val 429999"/>
            <a:gd name="adj3" fmla="val 10489124"/>
            <a:gd name="adj4" fmla="val 14837806"/>
            <a:gd name="adj5" fmla="val 7527"/>
          </a:avLst>
        </a:prstGeom>
        <a:solidFill>
          <a:srgbClr val="4472C4">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9D33C1AF-B63D-4582-A5E3-9B6FFB3FB030}">
      <dsp:nvSpPr>
        <dsp:cNvPr id="0" name=""/>
        <dsp:cNvSpPr/>
      </dsp:nvSpPr>
      <dsp:spPr>
        <a:xfrm>
          <a:off x="946993" y="102595"/>
          <a:ext cx="1982893" cy="1982893"/>
        </a:xfrm>
        <a:prstGeom prst="circularArrow">
          <a:avLst>
            <a:gd name="adj1" fmla="val 5984"/>
            <a:gd name="adj2" fmla="val 394124"/>
            <a:gd name="adj3" fmla="val 13313824"/>
            <a:gd name="adj4" fmla="val 10508221"/>
            <a:gd name="adj5" fmla="val 6981"/>
          </a:avLst>
        </a:prstGeom>
        <a:solidFill>
          <a:srgbClr val="4472C4">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635646-EC19-4F21-A421-0233679159F8}">
      <dsp:nvSpPr>
        <dsp:cNvPr id="0" name=""/>
        <dsp:cNvSpPr/>
      </dsp:nvSpPr>
      <dsp:spPr>
        <a:xfrm>
          <a:off x="385" y="2014431"/>
          <a:ext cx="1685037" cy="13898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t" anchorCtr="0">
          <a:noAutofit/>
        </a:bodyPr>
        <a:lstStyle/>
        <a:p>
          <a:pPr marL="171450" lvl="1" indent="-171450" algn="l" defTabSz="711200">
            <a:lnSpc>
              <a:spcPct val="90000"/>
            </a:lnSpc>
            <a:spcBef>
              <a:spcPct val="0"/>
            </a:spcBef>
            <a:spcAft>
              <a:spcPct val="15000"/>
            </a:spcAft>
            <a:buChar char="••"/>
          </a:pPr>
          <a:r>
            <a:rPr lang="es-ES" sz="1600" kern="1200" dirty="0">
              <a:solidFill>
                <a:srgbClr val="3206D4"/>
              </a:solidFill>
            </a:rPr>
            <a:t>Dirección Nacional Obras Portuarias.</a:t>
          </a:r>
          <a:endParaRPr lang="es-CL" sz="1600" kern="1200" dirty="0">
            <a:solidFill>
              <a:srgbClr val="3206D4"/>
            </a:solidFill>
          </a:endParaRPr>
        </a:p>
        <a:p>
          <a:pPr marL="171450" lvl="1" indent="-171450" algn="l" defTabSz="711200">
            <a:lnSpc>
              <a:spcPct val="90000"/>
            </a:lnSpc>
            <a:spcBef>
              <a:spcPct val="0"/>
            </a:spcBef>
            <a:spcAft>
              <a:spcPct val="15000"/>
            </a:spcAft>
            <a:buChar char="••"/>
          </a:pPr>
          <a:r>
            <a:rPr lang="es-ES" sz="1600" kern="1200" dirty="0">
              <a:solidFill>
                <a:srgbClr val="3206D4"/>
              </a:solidFill>
            </a:rPr>
            <a:t>CIGIDEN</a:t>
          </a:r>
          <a:endParaRPr lang="es-CL" sz="1600" kern="1200" dirty="0">
            <a:solidFill>
              <a:srgbClr val="3206D4"/>
            </a:solidFill>
          </a:endParaRPr>
        </a:p>
      </dsp:txBody>
      <dsp:txXfrm>
        <a:off x="32368" y="2046414"/>
        <a:ext cx="1621071" cy="1028022"/>
      </dsp:txXfrm>
    </dsp:sp>
    <dsp:sp modelId="{7B7649F5-58CF-459E-8184-C98EE777E8FB}">
      <dsp:nvSpPr>
        <dsp:cNvPr id="0" name=""/>
        <dsp:cNvSpPr/>
      </dsp:nvSpPr>
      <dsp:spPr>
        <a:xfrm>
          <a:off x="967418" y="2417583"/>
          <a:ext cx="1751706" cy="1751706"/>
        </a:xfrm>
        <a:prstGeom prst="leftCircularArrow">
          <a:avLst>
            <a:gd name="adj1" fmla="val 2550"/>
            <a:gd name="adj2" fmla="val 309429"/>
            <a:gd name="adj3" fmla="val 2084940"/>
            <a:gd name="adj4" fmla="val 9024489"/>
            <a:gd name="adj5" fmla="val 2975"/>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DD60E04-7F1E-46F1-916B-7FC3B52BEDEE}">
      <dsp:nvSpPr>
        <dsp:cNvPr id="0" name=""/>
        <dsp:cNvSpPr/>
      </dsp:nvSpPr>
      <dsp:spPr>
        <a:xfrm>
          <a:off x="374837" y="3106420"/>
          <a:ext cx="1497810" cy="5956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a:t>Acuerdos de Colaboración</a:t>
          </a:r>
          <a:endParaRPr lang="es-CL" sz="1600" kern="1200" dirty="0"/>
        </a:p>
      </dsp:txBody>
      <dsp:txXfrm>
        <a:off x="392282" y="3123865"/>
        <a:ext cx="1462920" cy="560740"/>
      </dsp:txXfrm>
    </dsp:sp>
    <dsp:sp modelId="{5CB4E4A2-0A83-4437-A61B-98822C6C9D57}">
      <dsp:nvSpPr>
        <dsp:cNvPr id="0" name=""/>
        <dsp:cNvSpPr/>
      </dsp:nvSpPr>
      <dsp:spPr>
        <a:xfrm>
          <a:off x="2085373" y="2014431"/>
          <a:ext cx="1685037" cy="13898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t" anchorCtr="0">
          <a:noAutofit/>
        </a:bodyPr>
        <a:lstStyle/>
        <a:p>
          <a:pPr marL="171450" lvl="1" indent="-171450" algn="l" defTabSz="711200">
            <a:lnSpc>
              <a:spcPct val="90000"/>
            </a:lnSpc>
            <a:spcBef>
              <a:spcPct val="0"/>
            </a:spcBef>
            <a:spcAft>
              <a:spcPct val="15000"/>
            </a:spcAft>
            <a:buChar char="••"/>
          </a:pPr>
          <a:r>
            <a:rPr lang="es-ES" sz="1600" kern="1200" dirty="0"/>
            <a:t>Trabajos en terreno.</a:t>
          </a:r>
          <a:endParaRPr lang="es-CL" sz="1600" kern="1200" dirty="0"/>
        </a:p>
        <a:p>
          <a:pPr marL="171450" lvl="1" indent="-171450" algn="l" defTabSz="711200">
            <a:lnSpc>
              <a:spcPct val="90000"/>
            </a:lnSpc>
            <a:spcBef>
              <a:spcPct val="0"/>
            </a:spcBef>
            <a:spcAft>
              <a:spcPct val="15000"/>
            </a:spcAft>
            <a:buChar char="••"/>
          </a:pPr>
          <a:r>
            <a:rPr lang="es-ES" sz="1600" kern="1200" dirty="0"/>
            <a:t>Apoyo Institucional.</a:t>
          </a:r>
          <a:endParaRPr lang="es-CL" sz="1600" kern="1200" dirty="0"/>
        </a:p>
      </dsp:txBody>
      <dsp:txXfrm>
        <a:off x="2117356" y="2344229"/>
        <a:ext cx="1621071" cy="1028022"/>
      </dsp:txXfrm>
    </dsp:sp>
    <dsp:sp modelId="{C3717F31-3E98-463A-8F33-5A05166E4D02}">
      <dsp:nvSpPr>
        <dsp:cNvPr id="0" name=""/>
        <dsp:cNvSpPr/>
      </dsp:nvSpPr>
      <dsp:spPr>
        <a:xfrm>
          <a:off x="3029289" y="1201177"/>
          <a:ext cx="1983118" cy="1983118"/>
        </a:xfrm>
        <a:prstGeom prst="circularArrow">
          <a:avLst>
            <a:gd name="adj1" fmla="val 2253"/>
            <a:gd name="adj2" fmla="val 271448"/>
            <a:gd name="adj3" fmla="val 19509424"/>
            <a:gd name="adj4" fmla="val 12531893"/>
            <a:gd name="adj5" fmla="val 2628"/>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6C6DDA5-5781-4221-94E5-4FA337B6A476}">
      <dsp:nvSpPr>
        <dsp:cNvPr id="0" name=""/>
        <dsp:cNvSpPr/>
      </dsp:nvSpPr>
      <dsp:spPr>
        <a:xfrm>
          <a:off x="2445956" y="1737428"/>
          <a:ext cx="1497810" cy="595630"/>
        </a:xfrm>
        <a:prstGeom prst="roundRect">
          <a:avLst>
            <a:gd name="adj" fmla="val 10000"/>
          </a:avLst>
        </a:prstGeom>
        <a:solidFill>
          <a:srgbClr val="FFFF00"/>
        </a:solidFill>
        <a:ln w="12700" cap="flat" cmpd="sng" algn="ctr">
          <a:solidFill>
            <a:schemeClr val="accent1">
              <a:lumMod val="60000"/>
              <a:lumOff val="4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a:solidFill>
                <a:schemeClr val="tx1"/>
              </a:solidFill>
            </a:rPr>
            <a:t>Diagnóstico Estructural Molo</a:t>
          </a:r>
          <a:endParaRPr lang="es-CL" sz="1600" kern="1200" dirty="0">
            <a:solidFill>
              <a:schemeClr val="tx1"/>
            </a:solidFill>
          </a:endParaRPr>
        </a:p>
      </dsp:txBody>
      <dsp:txXfrm>
        <a:off x="2463401" y="1754873"/>
        <a:ext cx="1462920" cy="560740"/>
      </dsp:txXfrm>
    </dsp:sp>
    <dsp:sp modelId="{B7A9AC2E-9723-4CE5-95BC-457969276FDF}">
      <dsp:nvSpPr>
        <dsp:cNvPr id="0" name=""/>
        <dsp:cNvSpPr/>
      </dsp:nvSpPr>
      <dsp:spPr>
        <a:xfrm>
          <a:off x="4170362" y="2014431"/>
          <a:ext cx="1685037" cy="13898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t" anchorCtr="0">
          <a:noAutofit/>
        </a:bodyPr>
        <a:lstStyle/>
        <a:p>
          <a:pPr marL="171450" lvl="1" indent="-171450" algn="l" defTabSz="711200">
            <a:lnSpc>
              <a:spcPct val="90000"/>
            </a:lnSpc>
            <a:spcBef>
              <a:spcPct val="0"/>
            </a:spcBef>
            <a:spcAft>
              <a:spcPct val="15000"/>
            </a:spcAft>
            <a:buChar char="••"/>
          </a:pPr>
          <a:r>
            <a:rPr lang="es-ES" sz="1600" kern="1200" dirty="0"/>
            <a:t>Conocimiento  actual estado.</a:t>
          </a:r>
          <a:endParaRPr lang="es-CL" sz="1600" kern="1200" dirty="0"/>
        </a:p>
        <a:p>
          <a:pPr marL="171450" lvl="1" indent="-171450" algn="l" defTabSz="711200">
            <a:lnSpc>
              <a:spcPct val="90000"/>
            </a:lnSpc>
            <a:spcBef>
              <a:spcPct val="0"/>
            </a:spcBef>
            <a:spcAft>
              <a:spcPct val="15000"/>
            </a:spcAft>
            <a:buChar char="••"/>
          </a:pPr>
          <a:r>
            <a:rPr lang="es-ES" sz="1600" kern="1200" dirty="0"/>
            <a:t>Análisis de resultados.</a:t>
          </a:r>
          <a:endParaRPr lang="es-CL" sz="1600" kern="1200" dirty="0"/>
        </a:p>
      </dsp:txBody>
      <dsp:txXfrm>
        <a:off x="4202345" y="2046414"/>
        <a:ext cx="1621071" cy="1028022"/>
      </dsp:txXfrm>
    </dsp:sp>
    <dsp:sp modelId="{DEAF436C-ADDD-464F-A08A-ADDC5A1E9EB0}">
      <dsp:nvSpPr>
        <dsp:cNvPr id="0" name=""/>
        <dsp:cNvSpPr/>
      </dsp:nvSpPr>
      <dsp:spPr>
        <a:xfrm>
          <a:off x="5336504" y="2417583"/>
          <a:ext cx="1353490" cy="1751706"/>
        </a:xfrm>
        <a:prstGeom prst="leftCircularArrow">
          <a:avLst>
            <a:gd name="adj1" fmla="val 2550"/>
            <a:gd name="adj2" fmla="val 309429"/>
            <a:gd name="adj3" fmla="val 2084940"/>
            <a:gd name="adj4" fmla="val 9024489"/>
            <a:gd name="adj5" fmla="val 2975"/>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6EE9A05-C31E-4587-AF97-759C2C0C7416}">
      <dsp:nvSpPr>
        <dsp:cNvPr id="0" name=""/>
        <dsp:cNvSpPr/>
      </dsp:nvSpPr>
      <dsp:spPr>
        <a:xfrm>
          <a:off x="4544815" y="3106420"/>
          <a:ext cx="1497810" cy="595630"/>
        </a:xfrm>
        <a:prstGeom prst="roundRect">
          <a:avLst>
            <a:gd name="adj" fmla="val 10000"/>
          </a:avLst>
        </a:prstGeom>
        <a:solidFill>
          <a:srgbClr val="FF0000"/>
        </a:solidFill>
        <a:ln w="12700" cap="flat" cmpd="sng" algn="ctr">
          <a:solidFill>
            <a:schemeClr val="accent1">
              <a:lumMod val="60000"/>
              <a:lumOff val="4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a:solidFill>
                <a:schemeClr val="bg1"/>
              </a:solidFill>
            </a:rPr>
            <a:t>Alternativas de Mejoramiento</a:t>
          </a:r>
          <a:endParaRPr lang="es-CL" sz="1600" kern="1200" dirty="0">
            <a:solidFill>
              <a:schemeClr val="bg1"/>
            </a:solidFill>
          </a:endParaRPr>
        </a:p>
      </dsp:txBody>
      <dsp:txXfrm>
        <a:off x="4562260" y="3123865"/>
        <a:ext cx="1462920" cy="560740"/>
      </dsp:txXfrm>
    </dsp:sp>
    <dsp:sp modelId="{2F03D8B2-BBF3-4F72-887C-0404118A6278}">
      <dsp:nvSpPr>
        <dsp:cNvPr id="0" name=""/>
        <dsp:cNvSpPr/>
      </dsp:nvSpPr>
      <dsp:spPr>
        <a:xfrm>
          <a:off x="6255351" y="2014431"/>
          <a:ext cx="1685037" cy="13898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t" anchorCtr="0">
          <a:noAutofit/>
        </a:bodyPr>
        <a:lstStyle/>
        <a:p>
          <a:pPr marL="171450" lvl="1" indent="-171450" algn="l" defTabSz="711200">
            <a:lnSpc>
              <a:spcPct val="90000"/>
            </a:lnSpc>
            <a:spcBef>
              <a:spcPct val="0"/>
            </a:spcBef>
            <a:spcAft>
              <a:spcPct val="15000"/>
            </a:spcAft>
            <a:buChar char="••"/>
          </a:pPr>
          <a:endParaRPr lang="es-CL" sz="1600" kern="1200" dirty="0"/>
        </a:p>
        <a:p>
          <a:pPr marL="171450" lvl="1" indent="-171450" algn="l" defTabSz="711200">
            <a:lnSpc>
              <a:spcPct val="90000"/>
            </a:lnSpc>
            <a:spcBef>
              <a:spcPct val="0"/>
            </a:spcBef>
            <a:spcAft>
              <a:spcPct val="15000"/>
            </a:spcAft>
            <a:buChar char="••"/>
          </a:pPr>
          <a:r>
            <a:rPr lang="es-ES" sz="1600" kern="1200" dirty="0"/>
            <a:t>Trabajos</a:t>
          </a:r>
          <a:endParaRPr lang="es-CL" sz="1600" kern="1200" dirty="0"/>
        </a:p>
      </dsp:txBody>
      <dsp:txXfrm>
        <a:off x="6287334" y="2344229"/>
        <a:ext cx="1621071" cy="1028022"/>
      </dsp:txXfrm>
    </dsp:sp>
    <dsp:sp modelId="{2041B471-03D4-4458-9746-A4ACAC6AA180}">
      <dsp:nvSpPr>
        <dsp:cNvPr id="0" name=""/>
        <dsp:cNvSpPr/>
      </dsp:nvSpPr>
      <dsp:spPr>
        <a:xfrm>
          <a:off x="6344066" y="1754719"/>
          <a:ext cx="1497810" cy="595630"/>
        </a:xfrm>
        <a:prstGeom prst="roundRect">
          <a:avLst>
            <a:gd name="adj" fmla="val 10000"/>
          </a:avLst>
        </a:prstGeom>
        <a:solidFill>
          <a:srgbClr val="FF0000"/>
        </a:solidFill>
        <a:ln w="12700" cap="flat" cmpd="sng" algn="ctr">
          <a:solidFill>
            <a:schemeClr val="accent1">
              <a:lumMod val="60000"/>
              <a:lumOff val="4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a:solidFill>
                <a:schemeClr val="bg1"/>
              </a:solidFill>
            </a:rPr>
            <a:t>Gestión de Financiamiento</a:t>
          </a:r>
          <a:endParaRPr lang="es-CL" sz="1600" kern="1200" dirty="0">
            <a:solidFill>
              <a:schemeClr val="bg1"/>
            </a:solidFill>
          </a:endParaRPr>
        </a:p>
      </dsp:txBody>
      <dsp:txXfrm>
        <a:off x="6361511" y="1772164"/>
        <a:ext cx="1462920" cy="56074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1A7F53-FCCE-441F-89C0-089C5F8C6E9A}">
      <dsp:nvSpPr>
        <dsp:cNvPr id="0" name=""/>
        <dsp:cNvSpPr/>
      </dsp:nvSpPr>
      <dsp:spPr>
        <a:xfrm>
          <a:off x="5044079" y="729117"/>
          <a:ext cx="152476" cy="667993"/>
        </a:xfrm>
        <a:custGeom>
          <a:avLst/>
          <a:gdLst/>
          <a:ahLst/>
          <a:cxnLst/>
          <a:rect l="0" t="0" r="0" b="0"/>
          <a:pathLst>
            <a:path>
              <a:moveTo>
                <a:pt x="152476" y="0"/>
              </a:moveTo>
              <a:lnTo>
                <a:pt x="152476" y="667993"/>
              </a:lnTo>
              <a:lnTo>
                <a:pt x="0" y="66799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33202E-5BF3-4BEB-A4DB-B679F8AC1CF2}">
      <dsp:nvSpPr>
        <dsp:cNvPr id="0" name=""/>
        <dsp:cNvSpPr/>
      </dsp:nvSpPr>
      <dsp:spPr>
        <a:xfrm>
          <a:off x="5196555" y="729117"/>
          <a:ext cx="2174129" cy="1332719"/>
        </a:xfrm>
        <a:custGeom>
          <a:avLst/>
          <a:gdLst/>
          <a:ahLst/>
          <a:cxnLst/>
          <a:rect l="0" t="0" r="0" b="0"/>
          <a:pathLst>
            <a:path>
              <a:moveTo>
                <a:pt x="0" y="0"/>
              </a:moveTo>
              <a:lnTo>
                <a:pt x="0" y="1180242"/>
              </a:lnTo>
              <a:lnTo>
                <a:pt x="2174129" y="1180242"/>
              </a:lnTo>
              <a:lnTo>
                <a:pt x="2174129" y="13327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AE0A746-C6E4-403D-9473-9AF59085C1FC}">
      <dsp:nvSpPr>
        <dsp:cNvPr id="0" name=""/>
        <dsp:cNvSpPr/>
      </dsp:nvSpPr>
      <dsp:spPr>
        <a:xfrm>
          <a:off x="5590114" y="2791183"/>
          <a:ext cx="91440" cy="304953"/>
        </a:xfrm>
        <a:custGeom>
          <a:avLst/>
          <a:gdLst/>
          <a:ahLst/>
          <a:cxnLst/>
          <a:rect l="0" t="0" r="0" b="0"/>
          <a:pathLst>
            <a:path>
              <a:moveTo>
                <a:pt x="45720" y="0"/>
              </a:moveTo>
              <a:lnTo>
                <a:pt x="45720" y="30495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4105729-DE06-46F3-8AFA-D24F8737DEDC}">
      <dsp:nvSpPr>
        <dsp:cNvPr id="0" name=""/>
        <dsp:cNvSpPr/>
      </dsp:nvSpPr>
      <dsp:spPr>
        <a:xfrm>
          <a:off x="5196555" y="729117"/>
          <a:ext cx="439278" cy="1335986"/>
        </a:xfrm>
        <a:custGeom>
          <a:avLst/>
          <a:gdLst/>
          <a:ahLst/>
          <a:cxnLst/>
          <a:rect l="0" t="0" r="0" b="0"/>
          <a:pathLst>
            <a:path>
              <a:moveTo>
                <a:pt x="0" y="0"/>
              </a:moveTo>
              <a:lnTo>
                <a:pt x="0" y="1183509"/>
              </a:lnTo>
              <a:lnTo>
                <a:pt x="439278" y="1183509"/>
              </a:lnTo>
              <a:lnTo>
                <a:pt x="439278" y="13359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92405FD-E60E-4815-9C1E-9C6747A32591}">
      <dsp:nvSpPr>
        <dsp:cNvPr id="0" name=""/>
        <dsp:cNvSpPr/>
      </dsp:nvSpPr>
      <dsp:spPr>
        <a:xfrm>
          <a:off x="3000164" y="2791183"/>
          <a:ext cx="878556" cy="304953"/>
        </a:xfrm>
        <a:custGeom>
          <a:avLst/>
          <a:gdLst/>
          <a:ahLst/>
          <a:cxnLst/>
          <a:rect l="0" t="0" r="0" b="0"/>
          <a:pathLst>
            <a:path>
              <a:moveTo>
                <a:pt x="0" y="0"/>
              </a:moveTo>
              <a:lnTo>
                <a:pt x="0" y="152476"/>
              </a:lnTo>
              <a:lnTo>
                <a:pt x="878556" y="152476"/>
              </a:lnTo>
              <a:lnTo>
                <a:pt x="878556" y="30495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7D6DEC-26FF-4FA3-B083-61F15D7E5677}">
      <dsp:nvSpPr>
        <dsp:cNvPr id="0" name=""/>
        <dsp:cNvSpPr/>
      </dsp:nvSpPr>
      <dsp:spPr>
        <a:xfrm>
          <a:off x="2121608" y="3822216"/>
          <a:ext cx="152476" cy="667993"/>
        </a:xfrm>
        <a:custGeom>
          <a:avLst/>
          <a:gdLst/>
          <a:ahLst/>
          <a:cxnLst/>
          <a:rect l="0" t="0" r="0" b="0"/>
          <a:pathLst>
            <a:path>
              <a:moveTo>
                <a:pt x="0" y="0"/>
              </a:moveTo>
              <a:lnTo>
                <a:pt x="0" y="667993"/>
              </a:lnTo>
              <a:lnTo>
                <a:pt x="152476" y="66799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2ACACF7-BD3B-441F-AAF1-28042EA9D69F}">
      <dsp:nvSpPr>
        <dsp:cNvPr id="0" name=""/>
        <dsp:cNvSpPr/>
      </dsp:nvSpPr>
      <dsp:spPr>
        <a:xfrm>
          <a:off x="1969131" y="3822216"/>
          <a:ext cx="152476" cy="667993"/>
        </a:xfrm>
        <a:custGeom>
          <a:avLst/>
          <a:gdLst/>
          <a:ahLst/>
          <a:cxnLst/>
          <a:rect l="0" t="0" r="0" b="0"/>
          <a:pathLst>
            <a:path>
              <a:moveTo>
                <a:pt x="152476" y="0"/>
              </a:moveTo>
              <a:lnTo>
                <a:pt x="152476" y="667993"/>
              </a:lnTo>
              <a:lnTo>
                <a:pt x="0" y="66799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7B8F6D4-D47C-4189-B954-A90E4B0ACDE0}">
      <dsp:nvSpPr>
        <dsp:cNvPr id="0" name=""/>
        <dsp:cNvSpPr/>
      </dsp:nvSpPr>
      <dsp:spPr>
        <a:xfrm>
          <a:off x="2121608" y="2791183"/>
          <a:ext cx="878556" cy="304953"/>
        </a:xfrm>
        <a:custGeom>
          <a:avLst/>
          <a:gdLst/>
          <a:ahLst/>
          <a:cxnLst/>
          <a:rect l="0" t="0" r="0" b="0"/>
          <a:pathLst>
            <a:path>
              <a:moveTo>
                <a:pt x="878556" y="0"/>
              </a:moveTo>
              <a:lnTo>
                <a:pt x="878556" y="152476"/>
              </a:lnTo>
              <a:lnTo>
                <a:pt x="0" y="152476"/>
              </a:lnTo>
              <a:lnTo>
                <a:pt x="0" y="30495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E33EA4-FEB6-4556-AFB6-CAFDDEB9837F}">
      <dsp:nvSpPr>
        <dsp:cNvPr id="0" name=""/>
        <dsp:cNvSpPr/>
      </dsp:nvSpPr>
      <dsp:spPr>
        <a:xfrm>
          <a:off x="3000164" y="729117"/>
          <a:ext cx="2196390" cy="1335986"/>
        </a:xfrm>
        <a:custGeom>
          <a:avLst/>
          <a:gdLst/>
          <a:ahLst/>
          <a:cxnLst/>
          <a:rect l="0" t="0" r="0" b="0"/>
          <a:pathLst>
            <a:path>
              <a:moveTo>
                <a:pt x="2196390" y="0"/>
              </a:moveTo>
              <a:lnTo>
                <a:pt x="2196390" y="1183509"/>
              </a:lnTo>
              <a:lnTo>
                <a:pt x="0" y="1183509"/>
              </a:lnTo>
              <a:lnTo>
                <a:pt x="0" y="13359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C0FBC9-E080-45DF-9882-0C0006497E44}">
      <dsp:nvSpPr>
        <dsp:cNvPr id="0" name=""/>
        <dsp:cNvSpPr/>
      </dsp:nvSpPr>
      <dsp:spPr>
        <a:xfrm>
          <a:off x="4470476" y="3038"/>
          <a:ext cx="1452159" cy="726079"/>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err="1"/>
            <a:t>C.J.IRA.Z.N</a:t>
          </a:r>
          <a:r>
            <a:rPr lang="es-CL" sz="1500" b="1" kern="1200" dirty="0"/>
            <a:t>.</a:t>
          </a:r>
        </a:p>
      </dsp:txBody>
      <dsp:txXfrm>
        <a:off x="4505920" y="38482"/>
        <a:ext cx="1381271" cy="655191"/>
      </dsp:txXfrm>
    </dsp:sp>
    <dsp:sp modelId="{9F5BF0F6-559D-4DF9-9F0F-E2BB2FFA3712}">
      <dsp:nvSpPr>
        <dsp:cNvPr id="0" name=""/>
        <dsp:cNvSpPr/>
      </dsp:nvSpPr>
      <dsp:spPr>
        <a:xfrm>
          <a:off x="2274085" y="2065104"/>
          <a:ext cx="1452159" cy="726079"/>
        </a:xfrm>
        <a:prstGeom prst="round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a:solidFill>
                <a:schemeClr val="accent1">
                  <a:lumMod val="50000"/>
                </a:schemeClr>
              </a:solidFill>
            </a:rPr>
            <a:t>PRIZONA REPARTICIÓN</a:t>
          </a:r>
        </a:p>
      </dsp:txBody>
      <dsp:txXfrm>
        <a:off x="2309529" y="2100548"/>
        <a:ext cx="1381271" cy="655191"/>
      </dsp:txXfrm>
    </dsp:sp>
    <dsp:sp modelId="{C9C7EB12-F8FD-402C-A465-DFE091902B1A}">
      <dsp:nvSpPr>
        <dsp:cNvPr id="0" name=""/>
        <dsp:cNvSpPr/>
      </dsp:nvSpPr>
      <dsp:spPr>
        <a:xfrm>
          <a:off x="1395528" y="3096137"/>
          <a:ext cx="1452159" cy="726079"/>
        </a:xfrm>
        <a:prstGeom prst="round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err="1">
              <a:solidFill>
                <a:schemeClr val="accent1">
                  <a:lumMod val="50000"/>
                </a:schemeClr>
              </a:solidFill>
            </a:rPr>
            <a:t>HABIVALP</a:t>
          </a:r>
          <a:endParaRPr lang="es-CL" sz="1500" b="1" kern="1200" dirty="0">
            <a:solidFill>
              <a:schemeClr val="accent1">
                <a:lumMod val="50000"/>
              </a:schemeClr>
            </a:solidFill>
          </a:endParaRPr>
        </a:p>
      </dsp:txBody>
      <dsp:txXfrm>
        <a:off x="1430972" y="3131581"/>
        <a:ext cx="1381271" cy="655191"/>
      </dsp:txXfrm>
    </dsp:sp>
    <dsp:sp modelId="{FF94CAC4-12ED-46B5-AC74-350CB50EE614}">
      <dsp:nvSpPr>
        <dsp:cNvPr id="0" name=""/>
        <dsp:cNvSpPr/>
      </dsp:nvSpPr>
      <dsp:spPr>
        <a:xfrm>
          <a:off x="516972" y="4127170"/>
          <a:ext cx="1452159" cy="726079"/>
        </a:xfrm>
        <a:prstGeom prst="round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err="1">
              <a:solidFill>
                <a:schemeClr val="accent1">
                  <a:lumMod val="50000"/>
                </a:schemeClr>
              </a:solidFill>
            </a:rPr>
            <a:t>HABIVIÑA</a:t>
          </a:r>
          <a:endParaRPr lang="es-CL" sz="1500" b="1" kern="1200" dirty="0">
            <a:solidFill>
              <a:schemeClr val="accent1">
                <a:lumMod val="50000"/>
              </a:schemeClr>
            </a:solidFill>
          </a:endParaRPr>
        </a:p>
      </dsp:txBody>
      <dsp:txXfrm>
        <a:off x="552416" y="4162614"/>
        <a:ext cx="1381271" cy="655191"/>
      </dsp:txXfrm>
    </dsp:sp>
    <dsp:sp modelId="{C3974DA7-628A-426B-8B64-B2003EB3B18B}">
      <dsp:nvSpPr>
        <dsp:cNvPr id="0" name=""/>
        <dsp:cNvSpPr/>
      </dsp:nvSpPr>
      <dsp:spPr>
        <a:xfrm>
          <a:off x="2274085" y="4127170"/>
          <a:ext cx="1452159" cy="726079"/>
        </a:xfrm>
        <a:prstGeom prst="roundRect">
          <a:avLst/>
        </a:prstGeom>
        <a:solidFill>
          <a:schemeClr val="accent1">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a:solidFill>
                <a:schemeClr val="accent1">
                  <a:lumMod val="50000"/>
                </a:schemeClr>
              </a:solidFill>
            </a:rPr>
            <a:t>OFICINA INSULAR</a:t>
          </a:r>
        </a:p>
      </dsp:txBody>
      <dsp:txXfrm>
        <a:off x="2309529" y="4162614"/>
        <a:ext cx="1381271" cy="655191"/>
      </dsp:txXfrm>
    </dsp:sp>
    <dsp:sp modelId="{78FF3B69-268C-498E-9B25-24D9BBDC2FA0}">
      <dsp:nvSpPr>
        <dsp:cNvPr id="0" name=""/>
        <dsp:cNvSpPr/>
      </dsp:nvSpPr>
      <dsp:spPr>
        <a:xfrm>
          <a:off x="3152641" y="3096137"/>
          <a:ext cx="1452159" cy="726079"/>
        </a:xfrm>
        <a:prstGeom prst="round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err="1">
              <a:solidFill>
                <a:schemeClr val="accent1">
                  <a:lumMod val="50000"/>
                </a:schemeClr>
              </a:solidFill>
            </a:rPr>
            <a:t>COMBASEVALP</a:t>
          </a:r>
          <a:endParaRPr lang="es-CL" sz="1500" b="1" kern="1200" dirty="0">
            <a:solidFill>
              <a:schemeClr val="accent1">
                <a:lumMod val="50000"/>
              </a:schemeClr>
            </a:solidFill>
          </a:endParaRPr>
        </a:p>
      </dsp:txBody>
      <dsp:txXfrm>
        <a:off x="3188085" y="3131581"/>
        <a:ext cx="1381271" cy="655191"/>
      </dsp:txXfrm>
    </dsp:sp>
    <dsp:sp modelId="{04562BC3-91A1-4B7F-B5AF-B933294DEC7A}">
      <dsp:nvSpPr>
        <dsp:cNvPr id="0" name=""/>
        <dsp:cNvSpPr/>
      </dsp:nvSpPr>
      <dsp:spPr>
        <a:xfrm>
          <a:off x="4909754" y="2065104"/>
          <a:ext cx="1452159" cy="726079"/>
        </a:xfrm>
        <a:prstGeom prst="round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err="1">
              <a:solidFill>
                <a:schemeClr val="accent1">
                  <a:lumMod val="50000"/>
                </a:schemeClr>
              </a:solidFill>
            </a:rPr>
            <a:t>VALPABAS</a:t>
          </a:r>
          <a:endParaRPr lang="es-CL" sz="1500" b="1" kern="1200" dirty="0">
            <a:solidFill>
              <a:schemeClr val="accent1">
                <a:lumMod val="50000"/>
              </a:schemeClr>
            </a:solidFill>
          </a:endParaRPr>
        </a:p>
      </dsp:txBody>
      <dsp:txXfrm>
        <a:off x="4945198" y="2100548"/>
        <a:ext cx="1381271" cy="655191"/>
      </dsp:txXfrm>
    </dsp:sp>
    <dsp:sp modelId="{78E88ED0-1806-40D4-9B5E-8D049DD0F875}">
      <dsp:nvSpPr>
        <dsp:cNvPr id="0" name=""/>
        <dsp:cNvSpPr/>
      </dsp:nvSpPr>
      <dsp:spPr>
        <a:xfrm>
          <a:off x="4909754" y="3096137"/>
          <a:ext cx="1452159" cy="726079"/>
        </a:xfrm>
        <a:prstGeom prst="roundRect">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a:solidFill>
                <a:schemeClr val="accent1">
                  <a:lumMod val="50000"/>
                </a:schemeClr>
              </a:solidFill>
            </a:rPr>
            <a:t>PLANTA </a:t>
          </a:r>
          <a:r>
            <a:rPr lang="es-CL" sz="1500" b="1" kern="1200" dirty="0" err="1">
              <a:solidFill>
                <a:schemeClr val="accent1">
                  <a:lumMod val="50000"/>
                </a:schemeClr>
              </a:solidFill>
            </a:rPr>
            <a:t>CONVERTIDORA</a:t>
          </a:r>
          <a:endParaRPr lang="es-CL" sz="1500" b="1" kern="1200" dirty="0">
            <a:solidFill>
              <a:schemeClr val="accent1">
                <a:lumMod val="50000"/>
              </a:schemeClr>
            </a:solidFill>
          </a:endParaRPr>
        </a:p>
      </dsp:txBody>
      <dsp:txXfrm>
        <a:off x="4945198" y="3131581"/>
        <a:ext cx="1381271" cy="655191"/>
      </dsp:txXfrm>
    </dsp:sp>
    <dsp:sp modelId="{2D87F056-2B6A-4007-BA1E-B0AAAC22AC96}">
      <dsp:nvSpPr>
        <dsp:cNvPr id="0" name=""/>
        <dsp:cNvSpPr/>
      </dsp:nvSpPr>
      <dsp:spPr>
        <a:xfrm>
          <a:off x="6644605" y="2061836"/>
          <a:ext cx="1452159" cy="726079"/>
        </a:xfrm>
        <a:prstGeom prst="round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err="1">
              <a:solidFill>
                <a:schemeClr val="accent1">
                  <a:lumMod val="50000"/>
                </a:schemeClr>
              </a:solidFill>
            </a:rPr>
            <a:t>CENTRAVALP</a:t>
          </a:r>
          <a:endParaRPr lang="es-CL" sz="1500" b="1" kern="1200" dirty="0">
            <a:solidFill>
              <a:schemeClr val="accent1">
                <a:lumMod val="50000"/>
              </a:schemeClr>
            </a:solidFill>
          </a:endParaRPr>
        </a:p>
      </dsp:txBody>
      <dsp:txXfrm>
        <a:off x="6680049" y="2097280"/>
        <a:ext cx="1381271" cy="655191"/>
      </dsp:txXfrm>
    </dsp:sp>
    <dsp:sp modelId="{73E13FD0-A9AB-46DC-8422-D698E8365C20}">
      <dsp:nvSpPr>
        <dsp:cNvPr id="0" name=""/>
        <dsp:cNvSpPr/>
      </dsp:nvSpPr>
      <dsp:spPr>
        <a:xfrm>
          <a:off x="3558171" y="1034071"/>
          <a:ext cx="1485907" cy="726079"/>
        </a:xfrm>
        <a:prstGeom prst="round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CL" sz="1800" b="1" kern="1200" dirty="0" err="1"/>
            <a:t>J.E.M.IRA</a:t>
          </a:r>
          <a:r>
            <a:rPr lang="es-CL" sz="1800" b="1" kern="1200" dirty="0"/>
            <a:t> </a:t>
          </a:r>
          <a:r>
            <a:rPr lang="es-CL" sz="1800" b="1" kern="1200" dirty="0" err="1"/>
            <a:t>Z.N</a:t>
          </a:r>
          <a:r>
            <a:rPr lang="es-CL" sz="1800" b="1" kern="1200" dirty="0"/>
            <a:t>. </a:t>
          </a:r>
        </a:p>
        <a:p>
          <a:pPr lvl="0" algn="ctr" defTabSz="800100">
            <a:lnSpc>
              <a:spcPct val="90000"/>
            </a:lnSpc>
            <a:spcBef>
              <a:spcPct val="0"/>
            </a:spcBef>
            <a:spcAft>
              <a:spcPct val="35000"/>
            </a:spcAft>
          </a:pPr>
          <a:r>
            <a:rPr lang="es-CL" sz="1800" b="1" kern="1200" dirty="0" err="1"/>
            <a:t>C.B.N</a:t>
          </a:r>
          <a:r>
            <a:rPr lang="es-CL" sz="1800" b="1" kern="1200" dirty="0"/>
            <a:t>. (V.)</a:t>
          </a:r>
        </a:p>
      </dsp:txBody>
      <dsp:txXfrm>
        <a:off x="3593615" y="1069515"/>
        <a:ext cx="1415019" cy="65519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1A7F53-FCCE-441F-89C0-089C5F8C6E9A}">
      <dsp:nvSpPr>
        <dsp:cNvPr id="0" name=""/>
        <dsp:cNvSpPr/>
      </dsp:nvSpPr>
      <dsp:spPr>
        <a:xfrm>
          <a:off x="5044079" y="729117"/>
          <a:ext cx="152476" cy="667993"/>
        </a:xfrm>
        <a:custGeom>
          <a:avLst/>
          <a:gdLst/>
          <a:ahLst/>
          <a:cxnLst/>
          <a:rect l="0" t="0" r="0" b="0"/>
          <a:pathLst>
            <a:path>
              <a:moveTo>
                <a:pt x="152476" y="0"/>
              </a:moveTo>
              <a:lnTo>
                <a:pt x="152476" y="667993"/>
              </a:lnTo>
              <a:lnTo>
                <a:pt x="0" y="66799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33202E-5BF3-4BEB-A4DB-B679F8AC1CF2}">
      <dsp:nvSpPr>
        <dsp:cNvPr id="0" name=""/>
        <dsp:cNvSpPr/>
      </dsp:nvSpPr>
      <dsp:spPr>
        <a:xfrm>
          <a:off x="5196555" y="729117"/>
          <a:ext cx="2174129" cy="1331978"/>
        </a:xfrm>
        <a:custGeom>
          <a:avLst/>
          <a:gdLst/>
          <a:ahLst/>
          <a:cxnLst/>
          <a:rect l="0" t="0" r="0" b="0"/>
          <a:pathLst>
            <a:path>
              <a:moveTo>
                <a:pt x="0" y="0"/>
              </a:moveTo>
              <a:lnTo>
                <a:pt x="0" y="1179501"/>
              </a:lnTo>
              <a:lnTo>
                <a:pt x="2174129" y="1179501"/>
              </a:lnTo>
              <a:lnTo>
                <a:pt x="2174129" y="13319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AE0A746-C6E4-403D-9473-9AF59085C1FC}">
      <dsp:nvSpPr>
        <dsp:cNvPr id="0" name=""/>
        <dsp:cNvSpPr/>
      </dsp:nvSpPr>
      <dsp:spPr>
        <a:xfrm>
          <a:off x="5590114" y="2791183"/>
          <a:ext cx="91440" cy="304953"/>
        </a:xfrm>
        <a:custGeom>
          <a:avLst/>
          <a:gdLst/>
          <a:ahLst/>
          <a:cxnLst/>
          <a:rect l="0" t="0" r="0" b="0"/>
          <a:pathLst>
            <a:path>
              <a:moveTo>
                <a:pt x="45720" y="0"/>
              </a:moveTo>
              <a:lnTo>
                <a:pt x="45720" y="30495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4105729-DE06-46F3-8AFA-D24F8737DEDC}">
      <dsp:nvSpPr>
        <dsp:cNvPr id="0" name=""/>
        <dsp:cNvSpPr/>
      </dsp:nvSpPr>
      <dsp:spPr>
        <a:xfrm>
          <a:off x="5196555" y="729117"/>
          <a:ext cx="439278" cy="1335986"/>
        </a:xfrm>
        <a:custGeom>
          <a:avLst/>
          <a:gdLst/>
          <a:ahLst/>
          <a:cxnLst/>
          <a:rect l="0" t="0" r="0" b="0"/>
          <a:pathLst>
            <a:path>
              <a:moveTo>
                <a:pt x="0" y="0"/>
              </a:moveTo>
              <a:lnTo>
                <a:pt x="0" y="1183509"/>
              </a:lnTo>
              <a:lnTo>
                <a:pt x="439278" y="1183509"/>
              </a:lnTo>
              <a:lnTo>
                <a:pt x="439278" y="13359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92405FD-E60E-4815-9C1E-9C6747A32591}">
      <dsp:nvSpPr>
        <dsp:cNvPr id="0" name=""/>
        <dsp:cNvSpPr/>
      </dsp:nvSpPr>
      <dsp:spPr>
        <a:xfrm>
          <a:off x="3000164" y="2791183"/>
          <a:ext cx="878556" cy="304953"/>
        </a:xfrm>
        <a:custGeom>
          <a:avLst/>
          <a:gdLst/>
          <a:ahLst/>
          <a:cxnLst/>
          <a:rect l="0" t="0" r="0" b="0"/>
          <a:pathLst>
            <a:path>
              <a:moveTo>
                <a:pt x="0" y="0"/>
              </a:moveTo>
              <a:lnTo>
                <a:pt x="0" y="152476"/>
              </a:lnTo>
              <a:lnTo>
                <a:pt x="878556" y="152476"/>
              </a:lnTo>
              <a:lnTo>
                <a:pt x="878556" y="30495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7D6DEC-26FF-4FA3-B083-61F15D7E5677}">
      <dsp:nvSpPr>
        <dsp:cNvPr id="0" name=""/>
        <dsp:cNvSpPr/>
      </dsp:nvSpPr>
      <dsp:spPr>
        <a:xfrm>
          <a:off x="2121608" y="3822216"/>
          <a:ext cx="152476" cy="667993"/>
        </a:xfrm>
        <a:custGeom>
          <a:avLst/>
          <a:gdLst/>
          <a:ahLst/>
          <a:cxnLst/>
          <a:rect l="0" t="0" r="0" b="0"/>
          <a:pathLst>
            <a:path>
              <a:moveTo>
                <a:pt x="0" y="0"/>
              </a:moveTo>
              <a:lnTo>
                <a:pt x="0" y="667993"/>
              </a:lnTo>
              <a:lnTo>
                <a:pt x="152476" y="66799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2ACACF7-BD3B-441F-AAF1-28042EA9D69F}">
      <dsp:nvSpPr>
        <dsp:cNvPr id="0" name=""/>
        <dsp:cNvSpPr/>
      </dsp:nvSpPr>
      <dsp:spPr>
        <a:xfrm>
          <a:off x="1969131" y="3822216"/>
          <a:ext cx="152476" cy="667993"/>
        </a:xfrm>
        <a:custGeom>
          <a:avLst/>
          <a:gdLst/>
          <a:ahLst/>
          <a:cxnLst/>
          <a:rect l="0" t="0" r="0" b="0"/>
          <a:pathLst>
            <a:path>
              <a:moveTo>
                <a:pt x="152476" y="0"/>
              </a:moveTo>
              <a:lnTo>
                <a:pt x="152476" y="667993"/>
              </a:lnTo>
              <a:lnTo>
                <a:pt x="0" y="66799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7B8F6D4-D47C-4189-B954-A90E4B0ACDE0}">
      <dsp:nvSpPr>
        <dsp:cNvPr id="0" name=""/>
        <dsp:cNvSpPr/>
      </dsp:nvSpPr>
      <dsp:spPr>
        <a:xfrm>
          <a:off x="2121608" y="2791183"/>
          <a:ext cx="878556" cy="304953"/>
        </a:xfrm>
        <a:custGeom>
          <a:avLst/>
          <a:gdLst/>
          <a:ahLst/>
          <a:cxnLst/>
          <a:rect l="0" t="0" r="0" b="0"/>
          <a:pathLst>
            <a:path>
              <a:moveTo>
                <a:pt x="878556" y="0"/>
              </a:moveTo>
              <a:lnTo>
                <a:pt x="878556" y="152476"/>
              </a:lnTo>
              <a:lnTo>
                <a:pt x="0" y="152476"/>
              </a:lnTo>
              <a:lnTo>
                <a:pt x="0" y="30495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E33EA4-FEB6-4556-AFB6-CAFDDEB9837F}">
      <dsp:nvSpPr>
        <dsp:cNvPr id="0" name=""/>
        <dsp:cNvSpPr/>
      </dsp:nvSpPr>
      <dsp:spPr>
        <a:xfrm>
          <a:off x="3000164" y="729117"/>
          <a:ext cx="2196390" cy="1335986"/>
        </a:xfrm>
        <a:custGeom>
          <a:avLst/>
          <a:gdLst/>
          <a:ahLst/>
          <a:cxnLst/>
          <a:rect l="0" t="0" r="0" b="0"/>
          <a:pathLst>
            <a:path>
              <a:moveTo>
                <a:pt x="2196390" y="0"/>
              </a:moveTo>
              <a:lnTo>
                <a:pt x="2196390" y="1183509"/>
              </a:lnTo>
              <a:lnTo>
                <a:pt x="0" y="1183509"/>
              </a:lnTo>
              <a:lnTo>
                <a:pt x="0" y="13359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C0FBC9-E080-45DF-9882-0C0006497E44}">
      <dsp:nvSpPr>
        <dsp:cNvPr id="0" name=""/>
        <dsp:cNvSpPr/>
      </dsp:nvSpPr>
      <dsp:spPr>
        <a:xfrm>
          <a:off x="4470476" y="3038"/>
          <a:ext cx="1452159" cy="726079"/>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err="1"/>
            <a:t>C.J.IRA.Z.N</a:t>
          </a:r>
          <a:r>
            <a:rPr lang="es-CL" sz="1500" b="1" kern="1200" dirty="0"/>
            <a:t>.</a:t>
          </a:r>
        </a:p>
      </dsp:txBody>
      <dsp:txXfrm>
        <a:off x="4505920" y="38482"/>
        <a:ext cx="1381271" cy="655191"/>
      </dsp:txXfrm>
    </dsp:sp>
    <dsp:sp modelId="{9F5BF0F6-559D-4DF9-9F0F-E2BB2FFA3712}">
      <dsp:nvSpPr>
        <dsp:cNvPr id="0" name=""/>
        <dsp:cNvSpPr/>
      </dsp:nvSpPr>
      <dsp:spPr>
        <a:xfrm>
          <a:off x="2274085" y="2065104"/>
          <a:ext cx="1452159" cy="726079"/>
        </a:xfrm>
        <a:prstGeom prst="roundRect">
          <a:avLst/>
        </a:prstGeom>
        <a:solidFill>
          <a:schemeClr val="bg1"/>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a:solidFill>
                <a:schemeClr val="accent1">
                  <a:lumMod val="50000"/>
                </a:schemeClr>
              </a:solidFill>
            </a:rPr>
            <a:t>PRIZONA REPARTICIÓN</a:t>
          </a:r>
        </a:p>
      </dsp:txBody>
      <dsp:txXfrm>
        <a:off x="2309529" y="2100548"/>
        <a:ext cx="1381271" cy="655191"/>
      </dsp:txXfrm>
    </dsp:sp>
    <dsp:sp modelId="{C9C7EB12-F8FD-402C-A465-DFE091902B1A}">
      <dsp:nvSpPr>
        <dsp:cNvPr id="0" name=""/>
        <dsp:cNvSpPr/>
      </dsp:nvSpPr>
      <dsp:spPr>
        <a:xfrm>
          <a:off x="1395528" y="3096137"/>
          <a:ext cx="1452159" cy="726079"/>
        </a:xfrm>
        <a:prstGeom prst="roundRect">
          <a:avLst/>
        </a:prstGeom>
        <a:solidFill>
          <a:schemeClr val="tx2">
            <a:lumMod val="50000"/>
          </a:schemeClr>
        </a:solidFill>
        <a:ln w="5715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err="1">
              <a:solidFill>
                <a:schemeClr val="bg1"/>
              </a:solidFill>
            </a:rPr>
            <a:t>HABIVALP</a:t>
          </a:r>
          <a:endParaRPr lang="es-CL" sz="1500" b="1" kern="1200" dirty="0">
            <a:solidFill>
              <a:schemeClr val="bg1"/>
            </a:solidFill>
          </a:endParaRPr>
        </a:p>
      </dsp:txBody>
      <dsp:txXfrm>
        <a:off x="1430972" y="3131581"/>
        <a:ext cx="1381271" cy="655191"/>
      </dsp:txXfrm>
    </dsp:sp>
    <dsp:sp modelId="{FF94CAC4-12ED-46B5-AC74-350CB50EE614}">
      <dsp:nvSpPr>
        <dsp:cNvPr id="0" name=""/>
        <dsp:cNvSpPr/>
      </dsp:nvSpPr>
      <dsp:spPr>
        <a:xfrm>
          <a:off x="516972" y="4127170"/>
          <a:ext cx="1452159" cy="726079"/>
        </a:xfrm>
        <a:prstGeom prst="roundRect">
          <a:avLst/>
        </a:prstGeom>
        <a:solidFill>
          <a:schemeClr val="tx2">
            <a:lumMod val="50000"/>
          </a:schemeClr>
        </a:solidFill>
        <a:ln w="5715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err="1">
              <a:solidFill>
                <a:schemeClr val="bg1"/>
              </a:solidFill>
            </a:rPr>
            <a:t>HABIVIÑA</a:t>
          </a:r>
          <a:endParaRPr lang="es-CL" sz="1500" b="1" kern="1200" dirty="0">
            <a:solidFill>
              <a:schemeClr val="bg1"/>
            </a:solidFill>
          </a:endParaRPr>
        </a:p>
      </dsp:txBody>
      <dsp:txXfrm>
        <a:off x="552416" y="4162614"/>
        <a:ext cx="1381271" cy="655191"/>
      </dsp:txXfrm>
    </dsp:sp>
    <dsp:sp modelId="{C3974DA7-628A-426B-8B64-B2003EB3B18B}">
      <dsp:nvSpPr>
        <dsp:cNvPr id="0" name=""/>
        <dsp:cNvSpPr/>
      </dsp:nvSpPr>
      <dsp:spPr>
        <a:xfrm>
          <a:off x="2274085" y="4127170"/>
          <a:ext cx="1452159" cy="726079"/>
        </a:xfrm>
        <a:prstGeom prst="roundRect">
          <a:avLst/>
        </a:prstGeom>
        <a:solidFill>
          <a:schemeClr val="bg1"/>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a:solidFill>
                <a:schemeClr val="accent1">
                  <a:lumMod val="50000"/>
                </a:schemeClr>
              </a:solidFill>
            </a:rPr>
            <a:t>OFICINA INSULAR</a:t>
          </a:r>
        </a:p>
      </dsp:txBody>
      <dsp:txXfrm>
        <a:off x="2309529" y="4162614"/>
        <a:ext cx="1381271" cy="655191"/>
      </dsp:txXfrm>
    </dsp:sp>
    <dsp:sp modelId="{78FF3B69-268C-498E-9B25-24D9BBDC2FA0}">
      <dsp:nvSpPr>
        <dsp:cNvPr id="0" name=""/>
        <dsp:cNvSpPr/>
      </dsp:nvSpPr>
      <dsp:spPr>
        <a:xfrm>
          <a:off x="3152641" y="3096137"/>
          <a:ext cx="1452159" cy="726079"/>
        </a:xfrm>
        <a:prstGeom prst="roundRect">
          <a:avLst/>
        </a:prstGeom>
        <a:solidFill>
          <a:schemeClr val="tx2">
            <a:lumMod val="50000"/>
          </a:schemeClr>
        </a:solidFill>
        <a:ln w="5715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err="1">
              <a:solidFill>
                <a:schemeClr val="bg1"/>
              </a:solidFill>
            </a:rPr>
            <a:t>COMBASEVALP</a:t>
          </a:r>
          <a:endParaRPr lang="es-CL" sz="1500" b="1" kern="1200" dirty="0">
            <a:solidFill>
              <a:schemeClr val="bg1"/>
            </a:solidFill>
          </a:endParaRPr>
        </a:p>
      </dsp:txBody>
      <dsp:txXfrm>
        <a:off x="3188085" y="3131581"/>
        <a:ext cx="1381271" cy="655191"/>
      </dsp:txXfrm>
    </dsp:sp>
    <dsp:sp modelId="{04562BC3-91A1-4B7F-B5AF-B933294DEC7A}">
      <dsp:nvSpPr>
        <dsp:cNvPr id="0" name=""/>
        <dsp:cNvSpPr/>
      </dsp:nvSpPr>
      <dsp:spPr>
        <a:xfrm>
          <a:off x="4909754" y="2065104"/>
          <a:ext cx="1452159" cy="726079"/>
        </a:xfrm>
        <a:prstGeom prst="roundRect">
          <a:avLst/>
        </a:prstGeom>
        <a:solidFill>
          <a:schemeClr val="bg1"/>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err="1">
              <a:solidFill>
                <a:schemeClr val="accent1">
                  <a:lumMod val="50000"/>
                </a:schemeClr>
              </a:solidFill>
            </a:rPr>
            <a:t>VALPABAS</a:t>
          </a:r>
          <a:endParaRPr lang="es-CL" sz="1500" b="1" kern="1200" dirty="0">
            <a:solidFill>
              <a:schemeClr val="accent1">
                <a:lumMod val="50000"/>
              </a:schemeClr>
            </a:solidFill>
          </a:endParaRPr>
        </a:p>
      </dsp:txBody>
      <dsp:txXfrm>
        <a:off x="4945198" y="2100548"/>
        <a:ext cx="1381271" cy="655191"/>
      </dsp:txXfrm>
    </dsp:sp>
    <dsp:sp modelId="{78E88ED0-1806-40D4-9B5E-8D049DD0F875}">
      <dsp:nvSpPr>
        <dsp:cNvPr id="0" name=""/>
        <dsp:cNvSpPr/>
      </dsp:nvSpPr>
      <dsp:spPr>
        <a:xfrm>
          <a:off x="4909754" y="3096137"/>
          <a:ext cx="1452159" cy="726079"/>
        </a:xfrm>
        <a:prstGeom prst="roundRect">
          <a:avLst/>
        </a:prstGeom>
        <a:solidFill>
          <a:schemeClr val="tx2">
            <a:lumMod val="50000"/>
          </a:schemeClr>
        </a:solidFill>
        <a:ln w="5715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a:solidFill>
                <a:schemeClr val="bg1"/>
              </a:solidFill>
            </a:rPr>
            <a:t>PLANTA </a:t>
          </a:r>
          <a:r>
            <a:rPr lang="es-CL" sz="1500" b="1" kern="1200" dirty="0" err="1">
              <a:solidFill>
                <a:schemeClr val="bg1"/>
              </a:solidFill>
            </a:rPr>
            <a:t>CONVERTIDORA</a:t>
          </a:r>
          <a:endParaRPr lang="es-CL" sz="1500" b="1" kern="1200" dirty="0">
            <a:solidFill>
              <a:schemeClr val="bg1"/>
            </a:solidFill>
          </a:endParaRPr>
        </a:p>
      </dsp:txBody>
      <dsp:txXfrm>
        <a:off x="4945198" y="3131581"/>
        <a:ext cx="1381271" cy="655191"/>
      </dsp:txXfrm>
    </dsp:sp>
    <dsp:sp modelId="{2D87F056-2B6A-4007-BA1E-B0AAAC22AC96}">
      <dsp:nvSpPr>
        <dsp:cNvPr id="0" name=""/>
        <dsp:cNvSpPr/>
      </dsp:nvSpPr>
      <dsp:spPr>
        <a:xfrm>
          <a:off x="6644605" y="2061096"/>
          <a:ext cx="1452159" cy="726079"/>
        </a:xfrm>
        <a:prstGeom prst="roundRect">
          <a:avLst/>
        </a:prstGeom>
        <a:solidFill>
          <a:schemeClr val="tx2">
            <a:lumMod val="50000"/>
          </a:schemeClr>
        </a:solidFill>
        <a:ln w="57150" cap="flat" cmpd="sng" algn="ctr">
          <a:solidFill>
            <a:srgbClr val="C00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s-CL" sz="1500" b="1" kern="1200" dirty="0" err="1">
              <a:solidFill>
                <a:schemeClr val="bg1"/>
              </a:solidFill>
            </a:rPr>
            <a:t>CENTRAVALP</a:t>
          </a:r>
          <a:endParaRPr lang="es-CL" sz="1500" b="1" kern="1200" dirty="0">
            <a:solidFill>
              <a:schemeClr val="bg1"/>
            </a:solidFill>
          </a:endParaRPr>
        </a:p>
      </dsp:txBody>
      <dsp:txXfrm>
        <a:off x="6680049" y="2096540"/>
        <a:ext cx="1381271" cy="655191"/>
      </dsp:txXfrm>
    </dsp:sp>
    <dsp:sp modelId="{73E13FD0-A9AB-46DC-8422-D698E8365C20}">
      <dsp:nvSpPr>
        <dsp:cNvPr id="0" name=""/>
        <dsp:cNvSpPr/>
      </dsp:nvSpPr>
      <dsp:spPr>
        <a:xfrm>
          <a:off x="3558171" y="1034071"/>
          <a:ext cx="1485907" cy="726079"/>
        </a:xfrm>
        <a:prstGeom prst="round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CL" sz="1800" b="1" kern="1200" dirty="0" err="1"/>
            <a:t>J.E.M.IRA</a:t>
          </a:r>
          <a:r>
            <a:rPr lang="es-CL" sz="1800" b="1" kern="1200" dirty="0"/>
            <a:t> </a:t>
          </a:r>
          <a:r>
            <a:rPr lang="es-CL" sz="1800" b="1" kern="1200" dirty="0" err="1"/>
            <a:t>Z.N</a:t>
          </a:r>
          <a:r>
            <a:rPr lang="es-CL" sz="1800" b="1" kern="1200" dirty="0"/>
            <a:t>. </a:t>
          </a:r>
        </a:p>
        <a:p>
          <a:pPr lvl="0" algn="ctr" defTabSz="800100">
            <a:lnSpc>
              <a:spcPct val="90000"/>
            </a:lnSpc>
            <a:spcBef>
              <a:spcPct val="0"/>
            </a:spcBef>
            <a:spcAft>
              <a:spcPct val="35000"/>
            </a:spcAft>
          </a:pPr>
          <a:r>
            <a:rPr lang="es-CL" sz="1800" b="1" kern="1200" dirty="0" err="1"/>
            <a:t>C.B.N</a:t>
          </a:r>
          <a:r>
            <a:rPr lang="es-CL" sz="1800" b="1" kern="1200" dirty="0"/>
            <a:t>. (V.)</a:t>
          </a:r>
        </a:p>
      </dsp:txBody>
      <dsp:txXfrm>
        <a:off x="3593615" y="1069515"/>
        <a:ext cx="1415019" cy="655191"/>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1A7F53-FCCE-441F-89C0-089C5F8C6E9A}">
      <dsp:nvSpPr>
        <dsp:cNvPr id="0" name=""/>
        <dsp:cNvSpPr/>
      </dsp:nvSpPr>
      <dsp:spPr>
        <a:xfrm>
          <a:off x="4899379" y="622160"/>
          <a:ext cx="100056" cy="524197"/>
        </a:xfrm>
        <a:custGeom>
          <a:avLst/>
          <a:gdLst/>
          <a:ahLst/>
          <a:cxnLst/>
          <a:rect l="0" t="0" r="0" b="0"/>
          <a:pathLst>
            <a:path>
              <a:moveTo>
                <a:pt x="100056" y="0"/>
              </a:moveTo>
              <a:lnTo>
                <a:pt x="100056" y="524197"/>
              </a:lnTo>
              <a:lnTo>
                <a:pt x="0" y="5241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04A166-20BE-4BE5-838C-A14ED462792F}">
      <dsp:nvSpPr>
        <dsp:cNvPr id="0" name=""/>
        <dsp:cNvSpPr/>
      </dsp:nvSpPr>
      <dsp:spPr>
        <a:xfrm>
          <a:off x="5575954" y="3500165"/>
          <a:ext cx="3459106" cy="200113"/>
        </a:xfrm>
        <a:custGeom>
          <a:avLst/>
          <a:gdLst/>
          <a:ahLst/>
          <a:cxnLst/>
          <a:rect l="0" t="0" r="0" b="0"/>
          <a:pathLst>
            <a:path>
              <a:moveTo>
                <a:pt x="0" y="0"/>
              </a:moveTo>
              <a:lnTo>
                <a:pt x="0" y="100056"/>
              </a:lnTo>
              <a:lnTo>
                <a:pt x="3459106" y="100056"/>
              </a:lnTo>
              <a:lnTo>
                <a:pt x="3459106" y="20011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D0294E1-B872-49B9-B49E-835BA53C11EA}">
      <dsp:nvSpPr>
        <dsp:cNvPr id="0" name=""/>
        <dsp:cNvSpPr/>
      </dsp:nvSpPr>
      <dsp:spPr>
        <a:xfrm>
          <a:off x="5575954" y="3500165"/>
          <a:ext cx="2306071" cy="200113"/>
        </a:xfrm>
        <a:custGeom>
          <a:avLst/>
          <a:gdLst/>
          <a:ahLst/>
          <a:cxnLst/>
          <a:rect l="0" t="0" r="0" b="0"/>
          <a:pathLst>
            <a:path>
              <a:moveTo>
                <a:pt x="0" y="0"/>
              </a:moveTo>
              <a:lnTo>
                <a:pt x="0" y="100056"/>
              </a:lnTo>
              <a:lnTo>
                <a:pt x="2306071" y="100056"/>
              </a:lnTo>
              <a:lnTo>
                <a:pt x="2306071" y="20011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33202E-5BF3-4BEB-A4DB-B679F8AC1CF2}">
      <dsp:nvSpPr>
        <dsp:cNvPr id="0" name=""/>
        <dsp:cNvSpPr/>
      </dsp:nvSpPr>
      <dsp:spPr>
        <a:xfrm>
          <a:off x="5575954" y="3500165"/>
          <a:ext cx="1138427" cy="197483"/>
        </a:xfrm>
        <a:custGeom>
          <a:avLst/>
          <a:gdLst/>
          <a:ahLst/>
          <a:cxnLst/>
          <a:rect l="0" t="0" r="0" b="0"/>
          <a:pathLst>
            <a:path>
              <a:moveTo>
                <a:pt x="0" y="0"/>
              </a:moveTo>
              <a:lnTo>
                <a:pt x="0" y="97426"/>
              </a:lnTo>
              <a:lnTo>
                <a:pt x="1138427" y="97426"/>
              </a:lnTo>
              <a:lnTo>
                <a:pt x="1138427" y="19748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77AB63D-8AA9-4143-8DD2-EF4D8769080D}">
      <dsp:nvSpPr>
        <dsp:cNvPr id="0" name=""/>
        <dsp:cNvSpPr/>
      </dsp:nvSpPr>
      <dsp:spPr>
        <a:xfrm>
          <a:off x="5530234" y="4176739"/>
          <a:ext cx="91440" cy="200113"/>
        </a:xfrm>
        <a:custGeom>
          <a:avLst/>
          <a:gdLst/>
          <a:ahLst/>
          <a:cxnLst/>
          <a:rect l="0" t="0" r="0" b="0"/>
          <a:pathLst>
            <a:path>
              <a:moveTo>
                <a:pt x="45720" y="0"/>
              </a:moveTo>
              <a:lnTo>
                <a:pt x="45720" y="20011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A9EAFA-885F-44E9-9ABC-BE574EBDB923}">
      <dsp:nvSpPr>
        <dsp:cNvPr id="0" name=""/>
        <dsp:cNvSpPr/>
      </dsp:nvSpPr>
      <dsp:spPr>
        <a:xfrm>
          <a:off x="5530234" y="3500165"/>
          <a:ext cx="91440" cy="200113"/>
        </a:xfrm>
        <a:custGeom>
          <a:avLst/>
          <a:gdLst/>
          <a:ahLst/>
          <a:cxnLst/>
          <a:rect l="0" t="0" r="0" b="0"/>
          <a:pathLst>
            <a:path>
              <a:moveTo>
                <a:pt x="45720" y="0"/>
              </a:moveTo>
              <a:lnTo>
                <a:pt x="45720" y="20011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4FAE40B-6128-4C93-99F2-B88A938C66D8}">
      <dsp:nvSpPr>
        <dsp:cNvPr id="0" name=""/>
        <dsp:cNvSpPr/>
      </dsp:nvSpPr>
      <dsp:spPr>
        <a:xfrm>
          <a:off x="4422918" y="3500165"/>
          <a:ext cx="1153035" cy="200113"/>
        </a:xfrm>
        <a:custGeom>
          <a:avLst/>
          <a:gdLst/>
          <a:ahLst/>
          <a:cxnLst/>
          <a:rect l="0" t="0" r="0" b="0"/>
          <a:pathLst>
            <a:path>
              <a:moveTo>
                <a:pt x="1153035" y="0"/>
              </a:moveTo>
              <a:lnTo>
                <a:pt x="1153035" y="100056"/>
              </a:lnTo>
              <a:lnTo>
                <a:pt x="0" y="100056"/>
              </a:lnTo>
              <a:lnTo>
                <a:pt x="0" y="20011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59CC09-CC57-487C-A4D3-C120D2396A73}">
      <dsp:nvSpPr>
        <dsp:cNvPr id="0" name=""/>
        <dsp:cNvSpPr/>
      </dsp:nvSpPr>
      <dsp:spPr>
        <a:xfrm>
          <a:off x="3269883" y="3500165"/>
          <a:ext cx="2306071" cy="200113"/>
        </a:xfrm>
        <a:custGeom>
          <a:avLst/>
          <a:gdLst/>
          <a:ahLst/>
          <a:cxnLst/>
          <a:rect l="0" t="0" r="0" b="0"/>
          <a:pathLst>
            <a:path>
              <a:moveTo>
                <a:pt x="2306071" y="0"/>
              </a:moveTo>
              <a:lnTo>
                <a:pt x="2306071" y="100056"/>
              </a:lnTo>
              <a:lnTo>
                <a:pt x="0" y="100056"/>
              </a:lnTo>
              <a:lnTo>
                <a:pt x="0" y="20011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13BE1C-E74C-49AA-B74D-6A947229821A}">
      <dsp:nvSpPr>
        <dsp:cNvPr id="0" name=""/>
        <dsp:cNvSpPr/>
      </dsp:nvSpPr>
      <dsp:spPr>
        <a:xfrm>
          <a:off x="2116847" y="3500165"/>
          <a:ext cx="3459106" cy="200113"/>
        </a:xfrm>
        <a:custGeom>
          <a:avLst/>
          <a:gdLst/>
          <a:ahLst/>
          <a:cxnLst/>
          <a:rect l="0" t="0" r="0" b="0"/>
          <a:pathLst>
            <a:path>
              <a:moveTo>
                <a:pt x="3459106" y="0"/>
              </a:moveTo>
              <a:lnTo>
                <a:pt x="3459106" y="100056"/>
              </a:lnTo>
              <a:lnTo>
                <a:pt x="0" y="100056"/>
              </a:lnTo>
              <a:lnTo>
                <a:pt x="0" y="20011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771A2D8-21BC-45B3-B2B3-C96E2FFFB8F7}">
      <dsp:nvSpPr>
        <dsp:cNvPr id="0" name=""/>
        <dsp:cNvSpPr/>
      </dsp:nvSpPr>
      <dsp:spPr>
        <a:xfrm>
          <a:off x="5530234" y="2823590"/>
          <a:ext cx="91440" cy="200113"/>
        </a:xfrm>
        <a:custGeom>
          <a:avLst/>
          <a:gdLst/>
          <a:ahLst/>
          <a:cxnLst/>
          <a:rect l="0" t="0" r="0" b="0"/>
          <a:pathLst>
            <a:path>
              <a:moveTo>
                <a:pt x="45720" y="0"/>
              </a:moveTo>
              <a:lnTo>
                <a:pt x="45720" y="20011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30CC782-FB12-4273-96FF-6A7FB99497B5}">
      <dsp:nvSpPr>
        <dsp:cNvPr id="0" name=""/>
        <dsp:cNvSpPr/>
      </dsp:nvSpPr>
      <dsp:spPr>
        <a:xfrm>
          <a:off x="5530234" y="2147016"/>
          <a:ext cx="91440" cy="200113"/>
        </a:xfrm>
        <a:custGeom>
          <a:avLst/>
          <a:gdLst/>
          <a:ahLst/>
          <a:cxnLst/>
          <a:rect l="0" t="0" r="0" b="0"/>
          <a:pathLst>
            <a:path>
              <a:moveTo>
                <a:pt x="45720" y="0"/>
              </a:moveTo>
              <a:lnTo>
                <a:pt x="45720" y="20011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4105729-DE06-46F3-8AFA-D24F8737DEDC}">
      <dsp:nvSpPr>
        <dsp:cNvPr id="0" name=""/>
        <dsp:cNvSpPr/>
      </dsp:nvSpPr>
      <dsp:spPr>
        <a:xfrm>
          <a:off x="4999436" y="622160"/>
          <a:ext cx="576517" cy="1048395"/>
        </a:xfrm>
        <a:custGeom>
          <a:avLst/>
          <a:gdLst/>
          <a:ahLst/>
          <a:cxnLst/>
          <a:rect l="0" t="0" r="0" b="0"/>
          <a:pathLst>
            <a:path>
              <a:moveTo>
                <a:pt x="0" y="0"/>
              </a:moveTo>
              <a:lnTo>
                <a:pt x="0" y="948338"/>
              </a:lnTo>
              <a:lnTo>
                <a:pt x="576517" y="948338"/>
              </a:lnTo>
              <a:lnTo>
                <a:pt x="576517" y="104839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3BF3816-B674-4CC6-B0BD-26E94492E688}">
      <dsp:nvSpPr>
        <dsp:cNvPr id="0" name=""/>
        <dsp:cNvSpPr/>
      </dsp:nvSpPr>
      <dsp:spPr>
        <a:xfrm>
          <a:off x="609593" y="2147016"/>
          <a:ext cx="91440" cy="1557803"/>
        </a:xfrm>
        <a:custGeom>
          <a:avLst/>
          <a:gdLst/>
          <a:ahLst/>
          <a:cxnLst/>
          <a:rect l="0" t="0" r="0" b="0"/>
          <a:pathLst>
            <a:path>
              <a:moveTo>
                <a:pt x="45929" y="0"/>
              </a:moveTo>
              <a:lnTo>
                <a:pt x="45929" y="1457746"/>
              </a:lnTo>
              <a:lnTo>
                <a:pt x="45720" y="1457746"/>
              </a:lnTo>
              <a:lnTo>
                <a:pt x="45720" y="155780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E33EA4-FEB6-4556-AFB6-CAFDDEB9837F}">
      <dsp:nvSpPr>
        <dsp:cNvPr id="0" name=""/>
        <dsp:cNvSpPr/>
      </dsp:nvSpPr>
      <dsp:spPr>
        <a:xfrm>
          <a:off x="655523" y="622160"/>
          <a:ext cx="4343913" cy="1048395"/>
        </a:xfrm>
        <a:custGeom>
          <a:avLst/>
          <a:gdLst/>
          <a:ahLst/>
          <a:cxnLst/>
          <a:rect l="0" t="0" r="0" b="0"/>
          <a:pathLst>
            <a:path>
              <a:moveTo>
                <a:pt x="4343913" y="0"/>
              </a:moveTo>
              <a:lnTo>
                <a:pt x="4343913" y="948338"/>
              </a:lnTo>
              <a:lnTo>
                <a:pt x="0" y="948338"/>
              </a:lnTo>
              <a:lnTo>
                <a:pt x="0" y="104839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EC0FBC9-E080-45DF-9882-0C0006497E44}">
      <dsp:nvSpPr>
        <dsp:cNvPr id="0" name=""/>
        <dsp:cNvSpPr/>
      </dsp:nvSpPr>
      <dsp:spPr>
        <a:xfrm>
          <a:off x="4182201" y="1488"/>
          <a:ext cx="1634470" cy="620671"/>
        </a:xfrm>
        <a:prstGeom prst="roundRect">
          <a:avLst/>
        </a:prstGeom>
        <a:solidFill>
          <a:schemeClr val="accent1">
            <a:lumMod val="50000"/>
          </a:schemeClr>
        </a:solidFill>
        <a:ln w="12700" cap="flat" cmpd="sng" algn="ctr">
          <a:solidFill>
            <a:srgbClr val="0418A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CL" sz="2400" b="1" kern="1200" dirty="0" err="1"/>
            <a:t>C.J.IRA.Z.N</a:t>
          </a:r>
          <a:r>
            <a:rPr lang="es-CL" sz="2400" b="1" kern="1200" dirty="0"/>
            <a:t>.</a:t>
          </a:r>
        </a:p>
      </dsp:txBody>
      <dsp:txXfrm>
        <a:off x="4212500" y="31787"/>
        <a:ext cx="1573872" cy="560073"/>
      </dsp:txXfrm>
    </dsp:sp>
    <dsp:sp modelId="{9F5BF0F6-559D-4DF9-9F0F-E2BB2FFA3712}">
      <dsp:nvSpPr>
        <dsp:cNvPr id="0" name=""/>
        <dsp:cNvSpPr/>
      </dsp:nvSpPr>
      <dsp:spPr>
        <a:xfrm>
          <a:off x="179062" y="1670555"/>
          <a:ext cx="952921" cy="476460"/>
        </a:xfrm>
        <a:prstGeom prst="roundRect">
          <a:avLst/>
        </a:prstGeom>
        <a:solidFill>
          <a:schemeClr val="bg1"/>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CL" sz="1200" b="1" kern="1200" dirty="0" err="1">
              <a:solidFill>
                <a:srgbClr val="0414AA"/>
              </a:solidFill>
            </a:rPr>
            <a:t>E.M.IRA.Z.N</a:t>
          </a:r>
          <a:r>
            <a:rPr lang="es-CL" sz="1200" b="1" kern="1200" dirty="0">
              <a:solidFill>
                <a:srgbClr val="0414AA"/>
              </a:solidFill>
            </a:rPr>
            <a:t>.</a:t>
          </a:r>
        </a:p>
      </dsp:txBody>
      <dsp:txXfrm>
        <a:off x="202321" y="1693814"/>
        <a:ext cx="906403" cy="429942"/>
      </dsp:txXfrm>
    </dsp:sp>
    <dsp:sp modelId="{C3974DA7-628A-426B-8B64-B2003EB3B18B}">
      <dsp:nvSpPr>
        <dsp:cNvPr id="0" name=""/>
        <dsp:cNvSpPr/>
      </dsp:nvSpPr>
      <dsp:spPr>
        <a:xfrm>
          <a:off x="178852" y="3704819"/>
          <a:ext cx="952921" cy="476460"/>
        </a:xfrm>
        <a:prstGeom prst="roundRect">
          <a:avLst/>
        </a:prstGeom>
        <a:solidFill>
          <a:srgbClr val="FF0000"/>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s-CL" sz="900" b="1" kern="1200" dirty="0">
              <a:solidFill>
                <a:schemeClr val="bg1"/>
              </a:solidFill>
            </a:rPr>
            <a:t>OFICINA INSULAR</a:t>
          </a:r>
        </a:p>
      </dsp:txBody>
      <dsp:txXfrm>
        <a:off x="202111" y="3728078"/>
        <a:ext cx="906403" cy="429942"/>
      </dsp:txXfrm>
    </dsp:sp>
    <dsp:sp modelId="{04562BC3-91A1-4B7F-B5AF-B933294DEC7A}">
      <dsp:nvSpPr>
        <dsp:cNvPr id="0" name=""/>
        <dsp:cNvSpPr/>
      </dsp:nvSpPr>
      <dsp:spPr>
        <a:xfrm>
          <a:off x="4868000" y="1670555"/>
          <a:ext cx="1415908" cy="476460"/>
        </a:xfrm>
        <a:prstGeom prst="roundRect">
          <a:avLst/>
        </a:prstGeom>
        <a:solidFill>
          <a:schemeClr val="accent5">
            <a:lumMod val="50000"/>
          </a:schemeClr>
        </a:solidFill>
        <a:ln w="12700" cap="flat" cmpd="sng" algn="ctr">
          <a:solidFill>
            <a:srgbClr val="0418A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CL" sz="1400" b="1" kern="1200" dirty="0" err="1">
              <a:solidFill>
                <a:schemeClr val="bg1"/>
              </a:solidFill>
            </a:rPr>
            <a:t>COMBASEVALP</a:t>
          </a:r>
          <a:endParaRPr lang="es-CL" sz="1400" b="1" kern="1200" dirty="0">
            <a:solidFill>
              <a:schemeClr val="bg1"/>
            </a:solidFill>
          </a:endParaRPr>
        </a:p>
      </dsp:txBody>
      <dsp:txXfrm>
        <a:off x="4891259" y="1693814"/>
        <a:ext cx="1369390" cy="429942"/>
      </dsp:txXfrm>
    </dsp:sp>
    <dsp:sp modelId="{76D2885F-E90B-452D-9695-87E8817C53E6}">
      <dsp:nvSpPr>
        <dsp:cNvPr id="0" name=""/>
        <dsp:cNvSpPr/>
      </dsp:nvSpPr>
      <dsp:spPr>
        <a:xfrm>
          <a:off x="5015264" y="2347129"/>
          <a:ext cx="1121379" cy="476460"/>
        </a:xfrm>
        <a:prstGeom prst="roundRect">
          <a:avLst/>
        </a:prstGeom>
        <a:solidFill>
          <a:schemeClr val="accent5">
            <a:lumMod val="75000"/>
          </a:schemeClr>
        </a:solidFill>
        <a:ln w="12700" cap="flat" cmpd="sng" algn="ctr">
          <a:solidFill>
            <a:srgbClr val="0418A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CL" sz="1400" b="1" kern="1200" dirty="0">
              <a:solidFill>
                <a:schemeClr val="bg1"/>
              </a:solidFill>
            </a:rPr>
            <a:t>JEFE</a:t>
          </a:r>
        </a:p>
        <a:p>
          <a:pPr lvl="0" algn="ctr" defTabSz="622300">
            <a:lnSpc>
              <a:spcPct val="90000"/>
            </a:lnSpc>
            <a:spcBef>
              <a:spcPct val="0"/>
            </a:spcBef>
            <a:spcAft>
              <a:spcPct val="35000"/>
            </a:spcAft>
          </a:pPr>
          <a:r>
            <a:rPr lang="es-CL" sz="1400" b="1" kern="1200" dirty="0">
              <a:solidFill>
                <a:schemeClr val="bg1"/>
              </a:solidFill>
            </a:rPr>
            <a:t>2° </a:t>
          </a:r>
          <a:r>
            <a:rPr lang="es-CL" sz="1400" b="1" kern="1200" dirty="0" err="1">
              <a:solidFill>
                <a:schemeClr val="bg1"/>
              </a:solidFill>
            </a:rPr>
            <a:t>C.B.N</a:t>
          </a:r>
          <a:r>
            <a:rPr lang="es-CL" sz="1400" b="1" kern="1200" dirty="0">
              <a:solidFill>
                <a:schemeClr val="bg1"/>
              </a:solidFill>
            </a:rPr>
            <a:t>. (V.)</a:t>
          </a:r>
        </a:p>
      </dsp:txBody>
      <dsp:txXfrm>
        <a:off x="5038523" y="2370388"/>
        <a:ext cx="1074861" cy="429942"/>
      </dsp:txXfrm>
    </dsp:sp>
    <dsp:sp modelId="{6E4A78AE-CB90-4061-ABB9-00FE6D46BB9D}">
      <dsp:nvSpPr>
        <dsp:cNvPr id="0" name=""/>
        <dsp:cNvSpPr/>
      </dsp:nvSpPr>
      <dsp:spPr>
        <a:xfrm>
          <a:off x="4691966" y="3023704"/>
          <a:ext cx="1767975" cy="476460"/>
        </a:xfrm>
        <a:prstGeom prst="roundRect">
          <a:avLst/>
        </a:prstGeom>
        <a:solidFill>
          <a:schemeClr val="accent5">
            <a:lumMod val="60000"/>
            <a:lumOff val="40000"/>
          </a:schemeClr>
        </a:solidFill>
        <a:ln w="12700" cap="flat" cmpd="sng" algn="ctr">
          <a:solidFill>
            <a:schemeClr val="accent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CL" sz="1400" b="1" kern="1200" dirty="0">
              <a:solidFill>
                <a:srgbClr val="0414AA"/>
              </a:solidFill>
            </a:rPr>
            <a:t>SUBJEFE / OPERACIONES</a:t>
          </a:r>
        </a:p>
      </dsp:txBody>
      <dsp:txXfrm>
        <a:off x="4715225" y="3046963"/>
        <a:ext cx="1721457" cy="429942"/>
      </dsp:txXfrm>
    </dsp:sp>
    <dsp:sp modelId="{CD3F8AB7-5B39-414C-A923-E7F48DB2FC60}">
      <dsp:nvSpPr>
        <dsp:cNvPr id="0" name=""/>
        <dsp:cNvSpPr/>
      </dsp:nvSpPr>
      <dsp:spPr>
        <a:xfrm>
          <a:off x="1640387" y="3700278"/>
          <a:ext cx="952921" cy="476460"/>
        </a:xfrm>
        <a:prstGeom prst="roundRect">
          <a:avLst/>
        </a:prstGeom>
        <a:solidFill>
          <a:schemeClr val="accent5">
            <a:lumMod val="40000"/>
            <a:lumOff val="60000"/>
          </a:schemeClr>
        </a:solidFill>
        <a:ln w="12700" cap="flat" cmpd="sng" algn="ctr">
          <a:solidFill>
            <a:srgbClr val="0418A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s-CL" sz="900" b="1" kern="1200" dirty="0">
              <a:solidFill>
                <a:srgbClr val="0414AA"/>
              </a:solidFill>
            </a:rPr>
            <a:t>SECRETARÍA / </a:t>
          </a:r>
          <a:r>
            <a:rPr lang="es-CL" sz="900" b="1" kern="1200" dirty="0" err="1">
              <a:solidFill>
                <a:srgbClr val="0414AA"/>
              </a:solidFill>
            </a:rPr>
            <a:t>DETALLÍA</a:t>
          </a:r>
          <a:endParaRPr lang="es-CL" sz="900" b="1" kern="1200" dirty="0">
            <a:solidFill>
              <a:srgbClr val="0414AA"/>
            </a:solidFill>
          </a:endParaRPr>
        </a:p>
      </dsp:txBody>
      <dsp:txXfrm>
        <a:off x="1663646" y="3723537"/>
        <a:ext cx="906403" cy="429942"/>
      </dsp:txXfrm>
    </dsp:sp>
    <dsp:sp modelId="{3A90010F-59E6-4994-B773-5B609CBF9927}">
      <dsp:nvSpPr>
        <dsp:cNvPr id="0" name=""/>
        <dsp:cNvSpPr/>
      </dsp:nvSpPr>
      <dsp:spPr>
        <a:xfrm>
          <a:off x="2793422" y="3700278"/>
          <a:ext cx="952921" cy="476460"/>
        </a:xfrm>
        <a:prstGeom prst="roundRect">
          <a:avLst/>
        </a:prstGeom>
        <a:solidFill>
          <a:schemeClr val="accent5">
            <a:lumMod val="40000"/>
            <a:lumOff val="60000"/>
          </a:schemeClr>
        </a:solidFill>
        <a:ln w="12700" cap="flat" cmpd="sng" algn="ctr">
          <a:solidFill>
            <a:srgbClr val="0418A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s-CL" sz="900" b="1" kern="1200" dirty="0">
              <a:solidFill>
                <a:srgbClr val="0414AA"/>
              </a:solidFill>
            </a:rPr>
            <a:t>DEPARTAMENTO OPERACIONES / UBM</a:t>
          </a:r>
        </a:p>
      </dsp:txBody>
      <dsp:txXfrm>
        <a:off x="2816681" y="3723537"/>
        <a:ext cx="906403" cy="429942"/>
      </dsp:txXfrm>
    </dsp:sp>
    <dsp:sp modelId="{1ABBEFB9-225B-47C9-950F-62FDE3B296BB}">
      <dsp:nvSpPr>
        <dsp:cNvPr id="0" name=""/>
        <dsp:cNvSpPr/>
      </dsp:nvSpPr>
      <dsp:spPr>
        <a:xfrm>
          <a:off x="3946458" y="3700278"/>
          <a:ext cx="952921" cy="476460"/>
        </a:xfrm>
        <a:prstGeom prst="roundRect">
          <a:avLst/>
        </a:prstGeom>
        <a:solidFill>
          <a:schemeClr val="accent5">
            <a:lumMod val="40000"/>
            <a:lumOff val="60000"/>
          </a:schemeClr>
        </a:solidFill>
        <a:ln w="12700" cap="flat" cmpd="sng" algn="ctr">
          <a:solidFill>
            <a:srgbClr val="0418A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s-CL" sz="900" b="1" kern="1200" dirty="0">
              <a:solidFill>
                <a:srgbClr val="0414AA"/>
              </a:solidFill>
            </a:rPr>
            <a:t>DEPARTAMENTO  ABASTECIMIENTO</a:t>
          </a:r>
        </a:p>
      </dsp:txBody>
      <dsp:txXfrm>
        <a:off x="3969717" y="3723537"/>
        <a:ext cx="906403" cy="429942"/>
      </dsp:txXfrm>
    </dsp:sp>
    <dsp:sp modelId="{78E88ED0-1806-40D4-9B5E-8D049DD0F875}">
      <dsp:nvSpPr>
        <dsp:cNvPr id="0" name=""/>
        <dsp:cNvSpPr/>
      </dsp:nvSpPr>
      <dsp:spPr>
        <a:xfrm>
          <a:off x="5099493" y="3700278"/>
          <a:ext cx="952921" cy="476460"/>
        </a:xfrm>
        <a:prstGeom prst="roundRect">
          <a:avLst/>
        </a:prstGeom>
        <a:solidFill>
          <a:schemeClr val="accent5">
            <a:lumMod val="40000"/>
            <a:lumOff val="60000"/>
          </a:schemeClr>
        </a:solidFill>
        <a:ln w="12700" cap="flat" cmpd="sng" algn="ctr">
          <a:solidFill>
            <a:srgbClr val="0418A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s-CL" sz="900" b="1" kern="1200" dirty="0">
              <a:solidFill>
                <a:srgbClr val="0414AA"/>
              </a:solidFill>
            </a:rPr>
            <a:t>DEPARTAMENTO MANTENCIÓN</a:t>
          </a:r>
        </a:p>
      </dsp:txBody>
      <dsp:txXfrm>
        <a:off x="5122752" y="3723537"/>
        <a:ext cx="906403" cy="429942"/>
      </dsp:txXfrm>
    </dsp:sp>
    <dsp:sp modelId="{F108F319-3B54-43D8-9541-CE31C846170A}">
      <dsp:nvSpPr>
        <dsp:cNvPr id="0" name=""/>
        <dsp:cNvSpPr/>
      </dsp:nvSpPr>
      <dsp:spPr>
        <a:xfrm>
          <a:off x="5099493" y="4376853"/>
          <a:ext cx="952921" cy="476460"/>
        </a:xfrm>
        <a:prstGeom prst="roundRect">
          <a:avLst/>
        </a:prstGeom>
        <a:solidFill>
          <a:schemeClr val="accent5">
            <a:lumMod val="20000"/>
            <a:lumOff val="80000"/>
          </a:schemeClr>
        </a:solidFill>
        <a:ln w="12700" cap="flat" cmpd="sng" algn="ctr">
          <a:solidFill>
            <a:srgbClr val="0418A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s-CL" sz="900" b="1" kern="1200" dirty="0">
              <a:solidFill>
                <a:srgbClr val="0414AA"/>
              </a:solidFill>
            </a:rPr>
            <a:t>PLANTA </a:t>
          </a:r>
          <a:r>
            <a:rPr lang="es-CL" sz="900" b="1" kern="1200" dirty="0" err="1">
              <a:solidFill>
                <a:srgbClr val="0414AA"/>
              </a:solidFill>
            </a:rPr>
            <a:t>CONVERTIDORA</a:t>
          </a:r>
          <a:endParaRPr lang="es-CL" sz="900" b="1" kern="1200" dirty="0">
            <a:solidFill>
              <a:srgbClr val="0414AA"/>
            </a:solidFill>
          </a:endParaRPr>
        </a:p>
      </dsp:txBody>
      <dsp:txXfrm>
        <a:off x="5122752" y="4400112"/>
        <a:ext cx="906403" cy="429942"/>
      </dsp:txXfrm>
    </dsp:sp>
    <dsp:sp modelId="{2D87F056-2B6A-4007-BA1E-B0AAAC22AC96}">
      <dsp:nvSpPr>
        <dsp:cNvPr id="0" name=""/>
        <dsp:cNvSpPr/>
      </dsp:nvSpPr>
      <dsp:spPr>
        <a:xfrm>
          <a:off x="6237920" y="3697648"/>
          <a:ext cx="952921" cy="476460"/>
        </a:xfrm>
        <a:prstGeom prst="roundRect">
          <a:avLst/>
        </a:prstGeom>
        <a:solidFill>
          <a:schemeClr val="accent5">
            <a:lumMod val="40000"/>
            <a:lumOff val="60000"/>
          </a:schemeClr>
        </a:solidFill>
        <a:ln w="12700" cap="flat" cmpd="sng" algn="ctr">
          <a:solidFill>
            <a:srgbClr val="0418A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s-CL" sz="900" b="1" kern="1200" dirty="0">
              <a:solidFill>
                <a:srgbClr val="0414AA"/>
              </a:solidFill>
            </a:rPr>
            <a:t>DEPARTAMENTO MOVILIZACIÓN</a:t>
          </a:r>
        </a:p>
      </dsp:txBody>
      <dsp:txXfrm>
        <a:off x="6261179" y="3720907"/>
        <a:ext cx="906403" cy="429942"/>
      </dsp:txXfrm>
    </dsp:sp>
    <dsp:sp modelId="{AEDCC922-F8A1-43F4-BE87-E2972C6D5949}">
      <dsp:nvSpPr>
        <dsp:cNvPr id="0" name=""/>
        <dsp:cNvSpPr/>
      </dsp:nvSpPr>
      <dsp:spPr>
        <a:xfrm>
          <a:off x="7405564" y="3700278"/>
          <a:ext cx="952921" cy="476460"/>
        </a:xfrm>
        <a:prstGeom prst="roundRect">
          <a:avLst/>
        </a:prstGeom>
        <a:solidFill>
          <a:schemeClr val="accent5">
            <a:lumMod val="40000"/>
            <a:lumOff val="60000"/>
          </a:schemeClr>
        </a:solidFill>
        <a:ln w="12700" cap="flat" cmpd="sng" algn="ctr">
          <a:solidFill>
            <a:srgbClr val="0418A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s-CL" sz="900" b="1" kern="1200" dirty="0">
              <a:solidFill>
                <a:srgbClr val="0414AA"/>
              </a:solidFill>
            </a:rPr>
            <a:t>DEPARTAMENTO HABITABILIDAD VALPARAÍSO</a:t>
          </a:r>
        </a:p>
      </dsp:txBody>
      <dsp:txXfrm>
        <a:off x="7428823" y="3723537"/>
        <a:ext cx="906403" cy="429942"/>
      </dsp:txXfrm>
    </dsp:sp>
    <dsp:sp modelId="{D972627F-920D-42F1-A075-98763CD129BC}">
      <dsp:nvSpPr>
        <dsp:cNvPr id="0" name=""/>
        <dsp:cNvSpPr/>
      </dsp:nvSpPr>
      <dsp:spPr>
        <a:xfrm>
          <a:off x="8558600" y="3700278"/>
          <a:ext cx="952921" cy="476460"/>
        </a:xfrm>
        <a:prstGeom prst="roundRect">
          <a:avLst/>
        </a:prstGeom>
        <a:solidFill>
          <a:schemeClr val="accent5">
            <a:lumMod val="40000"/>
            <a:lumOff val="60000"/>
          </a:schemeClr>
        </a:solidFill>
        <a:ln w="12700" cap="flat" cmpd="sng" algn="ctr">
          <a:solidFill>
            <a:srgbClr val="0418A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ct val="35000"/>
            </a:spcAft>
          </a:pPr>
          <a:r>
            <a:rPr lang="es-CL" sz="900" b="1" kern="1200" dirty="0">
              <a:solidFill>
                <a:srgbClr val="0414AA"/>
              </a:solidFill>
            </a:rPr>
            <a:t>DEPARTAMENTO HABITABILIDAD VIÑA DEL MAR</a:t>
          </a:r>
        </a:p>
      </dsp:txBody>
      <dsp:txXfrm>
        <a:off x="8581859" y="3723537"/>
        <a:ext cx="906403" cy="429942"/>
      </dsp:txXfrm>
    </dsp:sp>
    <dsp:sp modelId="{73E13FD0-A9AB-46DC-8422-D698E8365C20}">
      <dsp:nvSpPr>
        <dsp:cNvPr id="0" name=""/>
        <dsp:cNvSpPr/>
      </dsp:nvSpPr>
      <dsp:spPr>
        <a:xfrm>
          <a:off x="3354865" y="822273"/>
          <a:ext cx="1544514" cy="648167"/>
        </a:xfrm>
        <a:prstGeom prst="roundRect">
          <a:avLst/>
        </a:prstGeom>
        <a:solidFill>
          <a:schemeClr val="accent1">
            <a:lumMod val="75000"/>
          </a:schemeClr>
        </a:solidFill>
        <a:ln w="12700" cap="flat" cmpd="sng" algn="ctr">
          <a:solidFill>
            <a:srgbClr val="0418A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CL" sz="1800" b="1" kern="1200" dirty="0" err="1"/>
            <a:t>J.E.M.IRA.Z.N</a:t>
          </a:r>
          <a:r>
            <a:rPr lang="es-CL" sz="1800" b="1" kern="1200" dirty="0"/>
            <a:t>. </a:t>
          </a:r>
        </a:p>
        <a:p>
          <a:pPr lvl="0" algn="ctr" defTabSz="800100">
            <a:lnSpc>
              <a:spcPct val="90000"/>
            </a:lnSpc>
            <a:spcBef>
              <a:spcPct val="0"/>
            </a:spcBef>
            <a:spcAft>
              <a:spcPct val="35000"/>
            </a:spcAft>
          </a:pPr>
          <a:r>
            <a:rPr lang="es-CL" sz="1800" b="1" kern="1200" dirty="0" err="1"/>
            <a:t>C.B.N</a:t>
          </a:r>
          <a:r>
            <a:rPr lang="es-CL" sz="1800" b="1" kern="1200" dirty="0"/>
            <a:t>. (V.)</a:t>
          </a:r>
        </a:p>
      </dsp:txBody>
      <dsp:txXfrm>
        <a:off x="3386506" y="853914"/>
        <a:ext cx="1481232" cy="584885"/>
      </dsp:txXfrm>
    </dsp:sp>
  </dsp:spTree>
</dsp:drawing>
</file>

<file path=ppt/diagrams/layout1.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76DE57-2C64-438F-AB8C-3C6D6B861E9E}" type="datetimeFigureOut">
              <a:rPr lang="es-CL" smtClean="0"/>
              <a:t>05-11-2025</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0ED9B1-9A59-4D81-8C14-F7B1A954191B}" type="slidenum">
              <a:rPr lang="es-CL" smtClean="0"/>
              <a:t>‹Nº›</a:t>
            </a:fld>
            <a:endParaRPr lang="es-CL"/>
          </a:p>
        </p:txBody>
      </p:sp>
    </p:spTree>
    <p:extLst>
      <p:ext uri="{BB962C8B-B14F-4D97-AF65-F5344CB8AC3E}">
        <p14:creationId xmlns:p14="http://schemas.microsoft.com/office/powerpoint/2010/main" val="2465501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pPr/>
              <a:t>13</a:t>
            </a:fld>
            <a:endParaRPr lang="x-none"/>
          </a:p>
        </p:txBody>
      </p:sp>
    </p:spTree>
    <p:extLst>
      <p:ext uri="{BB962C8B-B14F-4D97-AF65-F5344CB8AC3E}">
        <p14:creationId xmlns:p14="http://schemas.microsoft.com/office/powerpoint/2010/main" val="1699203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solidFill>
                  <a:prstClr val="black"/>
                </a:solidFill>
              </a:rPr>
              <a:pPr/>
              <a:t>14</a:t>
            </a:fld>
            <a:endParaRPr lang="x-none">
              <a:solidFill>
                <a:prstClr val="black"/>
              </a:solidFill>
            </a:endParaRPr>
          </a:p>
        </p:txBody>
      </p:sp>
    </p:spTree>
    <p:extLst>
      <p:ext uri="{BB962C8B-B14F-4D97-AF65-F5344CB8AC3E}">
        <p14:creationId xmlns:p14="http://schemas.microsoft.com/office/powerpoint/2010/main" val="4169625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pPr/>
              <a:t>15</a:t>
            </a:fld>
            <a:endParaRPr lang="x-none"/>
          </a:p>
        </p:txBody>
      </p:sp>
    </p:spTree>
    <p:extLst>
      <p:ext uri="{BB962C8B-B14F-4D97-AF65-F5344CB8AC3E}">
        <p14:creationId xmlns:p14="http://schemas.microsoft.com/office/powerpoint/2010/main" val="37664404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ACA75A-12A6-FB7D-6FF0-28C1A98B9A99}"/>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xmlns="" id="{1632FC4E-83C2-2C57-C357-F133AAA87E5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xmlns="" id="{B797F860-8100-5C91-160E-0BDCFAA5E6A6}"/>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xmlns="" id="{06E05A1F-F767-ED86-1387-FF0B02D2F613}"/>
              </a:ext>
            </a:extLst>
          </p:cNvPr>
          <p:cNvSpPr>
            <a:spLocks noGrp="1"/>
          </p:cNvSpPr>
          <p:nvPr>
            <p:ph type="sldNum" sz="quarter" idx="10"/>
          </p:nvPr>
        </p:nvSpPr>
        <p:spPr/>
        <p:txBody>
          <a:bodyPr/>
          <a:lstStyle/>
          <a:p>
            <a:fld id="{0B28D67B-98DA-4A34-8D33-567005FC5FF9}" type="slidenum">
              <a:rPr lang="x-none" smtClean="0"/>
              <a:pPr/>
              <a:t>16</a:t>
            </a:fld>
            <a:endParaRPr lang="x-none"/>
          </a:p>
        </p:txBody>
      </p:sp>
    </p:spTree>
    <p:extLst>
      <p:ext uri="{BB962C8B-B14F-4D97-AF65-F5344CB8AC3E}">
        <p14:creationId xmlns:p14="http://schemas.microsoft.com/office/powerpoint/2010/main" val="1635440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3A2102E-08EB-307F-EA60-B2215DCAB944}"/>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xmlns="" id="{2C613AB5-FD55-6BCB-A3C0-E168CFBB7F1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xmlns="" id="{B039B723-2996-C1F4-9C10-CB0287672E3E}"/>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xmlns="" id="{218941D0-4637-727C-5BD4-F8DD5A4E2A9E}"/>
              </a:ext>
            </a:extLst>
          </p:cNvPr>
          <p:cNvSpPr>
            <a:spLocks noGrp="1"/>
          </p:cNvSpPr>
          <p:nvPr>
            <p:ph type="sldNum" sz="quarter" idx="10"/>
          </p:nvPr>
        </p:nvSpPr>
        <p:spPr/>
        <p:txBody>
          <a:bodyPr/>
          <a:lstStyle/>
          <a:p>
            <a:fld id="{0B28D67B-98DA-4A34-8D33-567005FC5FF9}" type="slidenum">
              <a:rPr lang="x-none" smtClean="0"/>
              <a:pPr/>
              <a:t>17</a:t>
            </a:fld>
            <a:endParaRPr lang="x-none"/>
          </a:p>
        </p:txBody>
      </p:sp>
    </p:spTree>
    <p:extLst>
      <p:ext uri="{BB962C8B-B14F-4D97-AF65-F5344CB8AC3E}">
        <p14:creationId xmlns:p14="http://schemas.microsoft.com/office/powerpoint/2010/main" val="128278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26DD343-AF65-1BA0-9287-4D148665546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xmlns="" id="{EDB77B60-DE80-F3D4-AAD7-FB455E6F569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xmlns="" id="{0BFDCCB5-CAD9-1F56-AD27-2AE20F9DC49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xmlns="" id="{84CCA9FA-F310-E5F9-8B9C-13D6CFF7AAFD}"/>
              </a:ext>
            </a:extLst>
          </p:cNvPr>
          <p:cNvSpPr>
            <a:spLocks noGrp="1"/>
          </p:cNvSpPr>
          <p:nvPr>
            <p:ph type="sldNum" sz="quarter" idx="10"/>
          </p:nvPr>
        </p:nvSpPr>
        <p:spPr/>
        <p:txBody>
          <a:bodyPr/>
          <a:lstStyle/>
          <a:p>
            <a:fld id="{0B28D67B-98DA-4A34-8D33-567005FC5FF9}" type="slidenum">
              <a:rPr lang="x-none" smtClean="0"/>
              <a:pPr/>
              <a:t>18</a:t>
            </a:fld>
            <a:endParaRPr lang="x-none"/>
          </a:p>
        </p:txBody>
      </p:sp>
    </p:spTree>
    <p:extLst>
      <p:ext uri="{BB962C8B-B14F-4D97-AF65-F5344CB8AC3E}">
        <p14:creationId xmlns:p14="http://schemas.microsoft.com/office/powerpoint/2010/main" val="11220836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pPr/>
              <a:t>19</a:t>
            </a:fld>
            <a:endParaRPr lang="x-none"/>
          </a:p>
        </p:txBody>
      </p:sp>
    </p:spTree>
    <p:extLst>
      <p:ext uri="{BB962C8B-B14F-4D97-AF65-F5344CB8AC3E}">
        <p14:creationId xmlns:p14="http://schemas.microsoft.com/office/powerpoint/2010/main" val="42278676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solidFill>
                  <a:prstClr val="black"/>
                </a:solidFill>
              </a:rPr>
              <a:pPr/>
              <a:t>20</a:t>
            </a:fld>
            <a:endParaRPr lang="x-none">
              <a:solidFill>
                <a:prstClr val="black"/>
              </a:solidFill>
            </a:endParaRPr>
          </a:p>
        </p:txBody>
      </p:sp>
    </p:spTree>
    <p:extLst>
      <p:ext uri="{BB962C8B-B14F-4D97-AF65-F5344CB8AC3E}">
        <p14:creationId xmlns:p14="http://schemas.microsoft.com/office/powerpoint/2010/main" val="4861598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10"/>
          </p:nvPr>
        </p:nvSpPr>
        <p:spPr/>
        <p:txBody>
          <a:bodyPr/>
          <a:lstStyle/>
          <a:p>
            <a:fld id="{0B28D67B-98DA-4A34-8D33-567005FC5FF9}" type="slidenum">
              <a:rPr lang="x-none" smtClean="0"/>
              <a:pPr/>
              <a:t>21</a:t>
            </a:fld>
            <a:endParaRPr lang="x-none"/>
          </a:p>
        </p:txBody>
      </p:sp>
    </p:spTree>
    <p:extLst>
      <p:ext uri="{BB962C8B-B14F-4D97-AF65-F5344CB8AC3E}">
        <p14:creationId xmlns:p14="http://schemas.microsoft.com/office/powerpoint/2010/main" val="22596897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10"/>
          </p:nvPr>
        </p:nvSpPr>
        <p:spPr/>
        <p:txBody>
          <a:bodyPr/>
          <a:lstStyle/>
          <a:p>
            <a:fld id="{0B28D67B-98DA-4A34-8D33-567005FC5FF9}" type="slidenum">
              <a:rPr lang="x-none" smtClean="0"/>
              <a:pPr/>
              <a:t>22</a:t>
            </a:fld>
            <a:endParaRPr lang="x-none"/>
          </a:p>
        </p:txBody>
      </p:sp>
    </p:spTree>
    <p:extLst>
      <p:ext uri="{BB962C8B-B14F-4D97-AF65-F5344CB8AC3E}">
        <p14:creationId xmlns:p14="http://schemas.microsoft.com/office/powerpoint/2010/main" val="24132509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Actualmente mientras se aprueba la</a:t>
            </a:r>
            <a:r>
              <a:rPr lang="es-CL" baseline="0" dirty="0"/>
              <a:t> modificación al reglamento y directiva de VVFF, están utilizando dos líneas de financiamiento:</a:t>
            </a:r>
          </a:p>
          <a:p>
            <a:r>
              <a:rPr lang="es-CL" baseline="0" dirty="0"/>
              <a:t>1. Financiamiento con recursos de JJAA, requiere la firma del presidente respectivo.</a:t>
            </a:r>
          </a:p>
          <a:p>
            <a:r>
              <a:rPr lang="es-CL" baseline="0" dirty="0"/>
              <a:t>2. Financiamiento con Gasto Común Base GCB, con presupuesto aprobado para gastos según plan de mantenimiento </a:t>
            </a:r>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pPr/>
              <a:t>23</a:t>
            </a:fld>
            <a:endParaRPr lang="x-none"/>
          </a:p>
        </p:txBody>
      </p:sp>
    </p:spTree>
    <p:extLst>
      <p:ext uri="{BB962C8B-B14F-4D97-AF65-F5344CB8AC3E}">
        <p14:creationId xmlns:p14="http://schemas.microsoft.com/office/powerpoint/2010/main" val="15230110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9CB6438-8C06-B816-D13C-20B1B6F7197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xmlns="" id="{ACE63D6A-89CD-A000-46C4-A69A8F3B37C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xmlns="" id="{DA83F704-6A3C-D3EE-F120-590694B8D2B9}"/>
              </a:ext>
            </a:extLst>
          </p:cNvPr>
          <p:cNvSpPr>
            <a:spLocks noGrp="1"/>
          </p:cNvSpPr>
          <p:nvPr>
            <p:ph type="body" idx="1"/>
          </p:nvPr>
        </p:nvSpPr>
        <p:spPr/>
        <p:txBody>
          <a:bodyPr/>
          <a:lstStyle/>
          <a:p>
            <a:r>
              <a:rPr lang="es-CL" dirty="0"/>
              <a:t>Actualmente mientras se aprueba la</a:t>
            </a:r>
            <a:r>
              <a:rPr lang="es-CL" baseline="0" dirty="0"/>
              <a:t> modificación al reglamento y directiva de VVFF, están utilizando dos líneas de financiamiento:</a:t>
            </a:r>
          </a:p>
          <a:p>
            <a:r>
              <a:rPr lang="es-CL" baseline="0" dirty="0"/>
              <a:t>1. Financiamiento con recursos de JJAA, requiere la firma del presidente respectivo.</a:t>
            </a:r>
          </a:p>
          <a:p>
            <a:r>
              <a:rPr lang="es-CL" baseline="0" dirty="0"/>
              <a:t>2. Financiamiento con Gasto Común Base GCB, con presupuesto aprobado para gastos según plan de mantenimiento </a:t>
            </a:r>
            <a:endParaRPr lang="es-CL" dirty="0"/>
          </a:p>
        </p:txBody>
      </p:sp>
      <p:sp>
        <p:nvSpPr>
          <p:cNvPr id="4" name="Marcador de número de diapositiva 3">
            <a:extLst>
              <a:ext uri="{FF2B5EF4-FFF2-40B4-BE49-F238E27FC236}">
                <a16:creationId xmlns:a16="http://schemas.microsoft.com/office/drawing/2014/main" xmlns="" id="{9B35FB62-EE13-0801-F225-5DE32F42BB0C}"/>
              </a:ext>
            </a:extLst>
          </p:cNvPr>
          <p:cNvSpPr>
            <a:spLocks noGrp="1"/>
          </p:cNvSpPr>
          <p:nvPr>
            <p:ph type="sldNum" sz="quarter" idx="10"/>
          </p:nvPr>
        </p:nvSpPr>
        <p:spPr/>
        <p:txBody>
          <a:bodyPr/>
          <a:lstStyle/>
          <a:p>
            <a:fld id="{0B28D67B-98DA-4A34-8D33-567005FC5FF9}" type="slidenum">
              <a:rPr lang="x-none" smtClean="0"/>
              <a:pPr/>
              <a:t>24</a:t>
            </a:fld>
            <a:endParaRPr lang="x-none"/>
          </a:p>
        </p:txBody>
      </p:sp>
    </p:spTree>
    <p:extLst>
      <p:ext uri="{BB962C8B-B14F-4D97-AF65-F5344CB8AC3E}">
        <p14:creationId xmlns:p14="http://schemas.microsoft.com/office/powerpoint/2010/main" val="19690848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9CB6438-8C06-B816-D13C-20B1B6F7197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xmlns="" id="{ACE63D6A-89CD-A000-46C4-A69A8F3B37C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xmlns="" id="{DA83F704-6A3C-D3EE-F120-590694B8D2B9}"/>
              </a:ext>
            </a:extLst>
          </p:cNvPr>
          <p:cNvSpPr>
            <a:spLocks noGrp="1"/>
          </p:cNvSpPr>
          <p:nvPr>
            <p:ph type="body" idx="1"/>
          </p:nvPr>
        </p:nvSpPr>
        <p:spPr/>
        <p:txBody>
          <a:bodyPr/>
          <a:lstStyle/>
          <a:p>
            <a:r>
              <a:rPr lang="es-CL" dirty="0"/>
              <a:t>Actualmente mientras se aprueba la</a:t>
            </a:r>
            <a:r>
              <a:rPr lang="es-CL" baseline="0" dirty="0"/>
              <a:t> modificación al reglamento y directiva de VVFF, están utilizando dos líneas de financiamiento:</a:t>
            </a:r>
          </a:p>
          <a:p>
            <a:r>
              <a:rPr lang="es-CL" baseline="0" dirty="0"/>
              <a:t>1. Financiamiento con recursos de JJAA, requiere la firma del presidente respectivo.</a:t>
            </a:r>
          </a:p>
          <a:p>
            <a:r>
              <a:rPr lang="es-CL" baseline="0" dirty="0"/>
              <a:t>2. Financiamiento con Gasto Común Base GCB, con presupuesto aprobado para gastos según plan de mantenimiento </a:t>
            </a:r>
            <a:endParaRPr lang="es-CL" dirty="0"/>
          </a:p>
        </p:txBody>
      </p:sp>
      <p:sp>
        <p:nvSpPr>
          <p:cNvPr id="4" name="Marcador de número de diapositiva 3">
            <a:extLst>
              <a:ext uri="{FF2B5EF4-FFF2-40B4-BE49-F238E27FC236}">
                <a16:creationId xmlns:a16="http://schemas.microsoft.com/office/drawing/2014/main" xmlns="" id="{9B35FB62-EE13-0801-F225-5DE32F42BB0C}"/>
              </a:ext>
            </a:extLst>
          </p:cNvPr>
          <p:cNvSpPr>
            <a:spLocks noGrp="1"/>
          </p:cNvSpPr>
          <p:nvPr>
            <p:ph type="sldNum" sz="quarter" idx="10"/>
          </p:nvPr>
        </p:nvSpPr>
        <p:spPr/>
        <p:txBody>
          <a:bodyPr/>
          <a:lstStyle/>
          <a:p>
            <a:fld id="{0B28D67B-98DA-4A34-8D33-567005FC5FF9}" type="slidenum">
              <a:rPr lang="x-none" smtClean="0"/>
              <a:pPr/>
              <a:t>25</a:t>
            </a:fld>
            <a:endParaRPr lang="x-none"/>
          </a:p>
        </p:txBody>
      </p:sp>
    </p:spTree>
    <p:extLst>
      <p:ext uri="{BB962C8B-B14F-4D97-AF65-F5344CB8AC3E}">
        <p14:creationId xmlns:p14="http://schemas.microsoft.com/office/powerpoint/2010/main" val="35593115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pPr/>
              <a:t>26</a:t>
            </a:fld>
            <a:endParaRPr lang="x-none"/>
          </a:p>
        </p:txBody>
      </p:sp>
    </p:spTree>
    <p:extLst>
      <p:ext uri="{BB962C8B-B14F-4D97-AF65-F5344CB8AC3E}">
        <p14:creationId xmlns:p14="http://schemas.microsoft.com/office/powerpoint/2010/main" val="31677022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pPr/>
              <a:t>27</a:t>
            </a:fld>
            <a:endParaRPr lang="x-none"/>
          </a:p>
        </p:txBody>
      </p:sp>
    </p:spTree>
    <p:extLst>
      <p:ext uri="{BB962C8B-B14F-4D97-AF65-F5344CB8AC3E}">
        <p14:creationId xmlns:p14="http://schemas.microsoft.com/office/powerpoint/2010/main" val="31717120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pPr/>
              <a:t>33</a:t>
            </a:fld>
            <a:endParaRPr lang="x-none"/>
          </a:p>
        </p:txBody>
      </p:sp>
    </p:spTree>
    <p:extLst>
      <p:ext uri="{BB962C8B-B14F-4D97-AF65-F5344CB8AC3E}">
        <p14:creationId xmlns:p14="http://schemas.microsoft.com/office/powerpoint/2010/main" val="23975714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pPr/>
              <a:t>34</a:t>
            </a:fld>
            <a:endParaRPr lang="x-none"/>
          </a:p>
        </p:txBody>
      </p:sp>
    </p:spTree>
    <p:extLst>
      <p:ext uri="{BB962C8B-B14F-4D97-AF65-F5344CB8AC3E}">
        <p14:creationId xmlns:p14="http://schemas.microsoft.com/office/powerpoint/2010/main" val="27406991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pPr/>
              <a:t>35</a:t>
            </a:fld>
            <a:endParaRPr lang="x-none"/>
          </a:p>
        </p:txBody>
      </p:sp>
    </p:spTree>
    <p:extLst>
      <p:ext uri="{BB962C8B-B14F-4D97-AF65-F5344CB8AC3E}">
        <p14:creationId xmlns:p14="http://schemas.microsoft.com/office/powerpoint/2010/main" val="14507234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pPr/>
              <a:t>36</a:t>
            </a:fld>
            <a:endParaRPr lang="x-none"/>
          </a:p>
        </p:txBody>
      </p:sp>
    </p:spTree>
    <p:extLst>
      <p:ext uri="{BB962C8B-B14F-4D97-AF65-F5344CB8AC3E}">
        <p14:creationId xmlns:p14="http://schemas.microsoft.com/office/powerpoint/2010/main" val="40771056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pPr/>
              <a:t>37</a:t>
            </a:fld>
            <a:endParaRPr lang="x-none"/>
          </a:p>
        </p:txBody>
      </p:sp>
    </p:spTree>
    <p:extLst>
      <p:ext uri="{BB962C8B-B14F-4D97-AF65-F5344CB8AC3E}">
        <p14:creationId xmlns:p14="http://schemas.microsoft.com/office/powerpoint/2010/main" val="10583889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solidFill>
                  <a:prstClr val="black"/>
                </a:solidFill>
              </a:rPr>
              <a:pPr/>
              <a:t>41</a:t>
            </a:fld>
            <a:endParaRPr lang="x-none">
              <a:solidFill>
                <a:prstClr val="black"/>
              </a:solidFill>
            </a:endParaRPr>
          </a:p>
        </p:txBody>
      </p:sp>
    </p:spTree>
    <p:extLst>
      <p:ext uri="{BB962C8B-B14F-4D97-AF65-F5344CB8AC3E}">
        <p14:creationId xmlns:p14="http://schemas.microsoft.com/office/powerpoint/2010/main" val="5277892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solidFill>
                  <a:prstClr val="black"/>
                </a:solidFill>
              </a:rPr>
              <a:pPr/>
              <a:t>42</a:t>
            </a:fld>
            <a:endParaRPr lang="x-none">
              <a:solidFill>
                <a:prstClr val="black"/>
              </a:solidFill>
            </a:endParaRPr>
          </a:p>
        </p:txBody>
      </p:sp>
    </p:spTree>
    <p:extLst>
      <p:ext uri="{BB962C8B-B14F-4D97-AF65-F5344CB8AC3E}">
        <p14:creationId xmlns:p14="http://schemas.microsoft.com/office/powerpoint/2010/main" val="12092089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solidFill>
                  <a:prstClr val="black"/>
                </a:solidFill>
              </a:rPr>
              <a:pPr/>
              <a:t>43</a:t>
            </a:fld>
            <a:endParaRPr lang="x-none">
              <a:solidFill>
                <a:prstClr val="black"/>
              </a:solidFill>
            </a:endParaRPr>
          </a:p>
        </p:txBody>
      </p:sp>
    </p:spTree>
    <p:extLst>
      <p:ext uri="{BB962C8B-B14F-4D97-AF65-F5344CB8AC3E}">
        <p14:creationId xmlns:p14="http://schemas.microsoft.com/office/powerpoint/2010/main" val="42346867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solidFill>
                  <a:prstClr val="black"/>
                </a:solidFill>
              </a:rPr>
              <a:pPr/>
              <a:t>44</a:t>
            </a:fld>
            <a:endParaRPr lang="x-none">
              <a:solidFill>
                <a:prstClr val="black"/>
              </a:solidFill>
            </a:endParaRPr>
          </a:p>
        </p:txBody>
      </p:sp>
    </p:spTree>
    <p:extLst>
      <p:ext uri="{BB962C8B-B14F-4D97-AF65-F5344CB8AC3E}">
        <p14:creationId xmlns:p14="http://schemas.microsoft.com/office/powerpoint/2010/main" val="8994905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solidFill>
                  <a:prstClr val="black"/>
                </a:solidFill>
              </a:rPr>
              <a:pPr/>
              <a:t>45</a:t>
            </a:fld>
            <a:endParaRPr lang="x-none">
              <a:solidFill>
                <a:prstClr val="black"/>
              </a:solidFill>
            </a:endParaRPr>
          </a:p>
        </p:txBody>
      </p:sp>
    </p:spTree>
    <p:extLst>
      <p:ext uri="{BB962C8B-B14F-4D97-AF65-F5344CB8AC3E}">
        <p14:creationId xmlns:p14="http://schemas.microsoft.com/office/powerpoint/2010/main" val="34478459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solidFill>
                  <a:prstClr val="black"/>
                </a:solidFill>
              </a:rPr>
              <a:pPr/>
              <a:t>46</a:t>
            </a:fld>
            <a:endParaRPr lang="x-none">
              <a:solidFill>
                <a:prstClr val="black"/>
              </a:solidFill>
            </a:endParaRPr>
          </a:p>
        </p:txBody>
      </p:sp>
    </p:spTree>
    <p:extLst>
      <p:ext uri="{BB962C8B-B14F-4D97-AF65-F5344CB8AC3E}">
        <p14:creationId xmlns:p14="http://schemas.microsoft.com/office/powerpoint/2010/main" val="21613086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0B28D67B-98DA-4A34-8D33-567005FC5FF9}" type="slidenum">
              <a:rPr lang="x-none" smtClean="0">
                <a:solidFill>
                  <a:prstClr val="black"/>
                </a:solidFill>
              </a:rPr>
              <a:pPr/>
              <a:t>47</a:t>
            </a:fld>
            <a:endParaRPr lang="x-none">
              <a:solidFill>
                <a:prstClr val="black"/>
              </a:solidFill>
            </a:endParaRPr>
          </a:p>
        </p:txBody>
      </p:sp>
    </p:spTree>
    <p:extLst>
      <p:ext uri="{BB962C8B-B14F-4D97-AF65-F5344CB8AC3E}">
        <p14:creationId xmlns:p14="http://schemas.microsoft.com/office/powerpoint/2010/main" val="20448172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25C46B21-B1CB-48F9-B28A-FE40BB9A290E}" type="datetimeFigureOut">
              <a:rPr lang="es-CL" smtClean="0"/>
              <a:t>05-11-2025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92102840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25C46B21-B1CB-48F9-B28A-FE40BB9A290E}" type="datetimeFigureOut">
              <a:rPr lang="es-CL" smtClean="0"/>
              <a:t>05-11-2025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281109142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25C46B21-B1CB-48F9-B28A-FE40BB9A290E}" type="datetimeFigureOut">
              <a:rPr lang="es-CL" smtClean="0"/>
              <a:t>05-11-2025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181339676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25C46B21-B1CB-48F9-B28A-FE40BB9A290E}" type="datetimeFigureOut">
              <a:rPr lang="es-CL" smtClean="0"/>
              <a:t>05-11-2025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154184054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25C46B21-B1CB-48F9-B28A-FE40BB9A290E}" type="datetimeFigureOut">
              <a:rPr lang="es-CL" smtClean="0"/>
              <a:t>05-11-2025</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428129767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25C46B21-B1CB-48F9-B28A-FE40BB9A290E}" type="datetimeFigureOut">
              <a:rPr lang="es-CL" smtClean="0"/>
              <a:t>05-11-2025</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118921948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5C46B21-B1CB-48F9-B28A-FE40BB9A290E}" type="datetimeFigureOut">
              <a:rPr lang="es-CL" smtClean="0"/>
              <a:t>05-11-2025</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70884344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25C46B21-B1CB-48F9-B28A-FE40BB9A290E}" type="datetimeFigureOut">
              <a:rPr lang="es-CL" smtClean="0"/>
              <a:t>05-11-2025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218294724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25C46B21-B1CB-48F9-B28A-FE40BB9A290E}" type="datetimeFigureOut">
              <a:rPr lang="es-CL" smtClean="0"/>
              <a:t>05-11-2025</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19998168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25C46B21-B1CB-48F9-B28A-FE40BB9A290E}" type="datetimeFigureOut">
              <a:rPr lang="es-CL" smtClean="0"/>
              <a:t>05-11-2025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335876967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25C46B21-B1CB-48F9-B28A-FE40BB9A290E}" type="datetimeFigureOut">
              <a:rPr lang="es-CL" smtClean="0"/>
              <a:t>05-11-2025</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60BEBC7F-F2EB-488E-B23D-7EBF11C5E109}" type="slidenum">
              <a:rPr lang="es-CL" smtClean="0"/>
              <a:t>‹Nº›</a:t>
            </a:fld>
            <a:endParaRPr lang="es-CL"/>
          </a:p>
        </p:txBody>
      </p:sp>
    </p:spTree>
    <p:extLst>
      <p:ext uri="{BB962C8B-B14F-4D97-AF65-F5344CB8AC3E}">
        <p14:creationId xmlns:p14="http://schemas.microsoft.com/office/powerpoint/2010/main" val="147900515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C46B21-B1CB-48F9-B28A-FE40BB9A290E}" type="datetimeFigureOut">
              <a:rPr lang="es-CL" smtClean="0"/>
              <a:t>05-11-2025</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BEBC7F-F2EB-488E-B23D-7EBF11C5E109}" type="slidenum">
              <a:rPr lang="es-CL" smtClean="0"/>
              <a:t>‹Nº›</a:t>
            </a:fld>
            <a:endParaRPr lang="es-CL"/>
          </a:p>
        </p:txBody>
      </p:sp>
    </p:spTree>
    <p:extLst>
      <p:ext uri="{BB962C8B-B14F-4D97-AF65-F5344CB8AC3E}">
        <p14:creationId xmlns:p14="http://schemas.microsoft.com/office/powerpoint/2010/main" val="19610363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10" advClick="0"/>
    </mc:Choice>
    <mc:Fallback xmlns="">
      <p:transition advClick="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8.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diagramQuickStyle" Target="../diagrams/quickStyle2.xml"/><Relationship Id="rId11" Type="http://schemas.openxmlformats.org/officeDocument/2006/relationships/image" Target="../media/image12.jpeg"/><Relationship Id="rId5" Type="http://schemas.openxmlformats.org/officeDocument/2006/relationships/diagramLayout" Target="../diagrams/layout2.xml"/><Relationship Id="rId10" Type="http://schemas.openxmlformats.org/officeDocument/2006/relationships/image" Target="../media/image11.jpeg"/><Relationship Id="rId4" Type="http://schemas.openxmlformats.org/officeDocument/2006/relationships/diagramData" Target="../diagrams/data2.xml"/><Relationship Id="rId9" Type="http://schemas.openxmlformats.org/officeDocument/2006/relationships/image" Target="../media/image10.jpeg"/></Relationships>
</file>

<file path=ppt/slides/_rels/slide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png"/><Relationship Id="rId7" Type="http://schemas.openxmlformats.org/officeDocument/2006/relationships/diagramColors" Target="../diagrams/colors3.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13.jpeg"/></Relationships>
</file>

<file path=ppt/slides/_rels/slide10.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3.png"/><Relationship Id="rId7" Type="http://schemas.openxmlformats.org/officeDocument/2006/relationships/diagramColors" Target="../diagrams/colors4.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diagramQuickStyle" Target="../diagrams/quickStyle4.xml"/><Relationship Id="rId11" Type="http://schemas.openxmlformats.org/officeDocument/2006/relationships/image" Target="../media/image16.jpeg"/><Relationship Id="rId5" Type="http://schemas.openxmlformats.org/officeDocument/2006/relationships/diagramLayout" Target="../diagrams/layout4.xml"/><Relationship Id="rId10" Type="http://schemas.openxmlformats.org/officeDocument/2006/relationships/image" Target="../media/image15.jpeg"/><Relationship Id="rId4" Type="http://schemas.openxmlformats.org/officeDocument/2006/relationships/diagramData" Target="../diagrams/data4.xml"/><Relationship Id="rId9" Type="http://schemas.openxmlformats.org/officeDocument/2006/relationships/image" Target="../media/image14.jpeg"/></Relationships>
</file>

<file path=ppt/slides/_rels/slide11.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3.png"/><Relationship Id="rId7" Type="http://schemas.openxmlformats.org/officeDocument/2006/relationships/diagramColors" Target="../diagrams/colors5.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diagramQuickStyle" Target="../diagrams/quickStyle5.xml"/><Relationship Id="rId11" Type="http://schemas.openxmlformats.org/officeDocument/2006/relationships/image" Target="../media/image16.jpeg"/><Relationship Id="rId5" Type="http://schemas.openxmlformats.org/officeDocument/2006/relationships/diagramLayout" Target="../diagrams/layout5.xml"/><Relationship Id="rId10" Type="http://schemas.openxmlformats.org/officeDocument/2006/relationships/image" Target="../media/image15.jpeg"/><Relationship Id="rId4" Type="http://schemas.openxmlformats.org/officeDocument/2006/relationships/diagramData" Target="../diagrams/data5.xml"/><Relationship Id="rId9"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0.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22.png"/><Relationship Id="rId13" Type="http://schemas.microsoft.com/office/2007/relationships/hdphoto" Target="../media/hdphoto1.wdp"/><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png"/><Relationship Id="rId2" Type="http://schemas.openxmlformats.org/officeDocument/2006/relationships/notesSlide" Target="../notesSlides/notesSlide2.xml"/><Relationship Id="rId16" Type="http://schemas.microsoft.com/office/2007/relationships/hdphoto" Target="../media/hdphoto2.wdp"/><Relationship Id="rId1" Type="http://schemas.openxmlformats.org/officeDocument/2006/relationships/slideLayout" Target="../slideLayouts/slideLayout10.xml"/><Relationship Id="rId6" Type="http://schemas.openxmlformats.org/officeDocument/2006/relationships/image" Target="../media/image20.png"/><Relationship Id="rId11" Type="http://schemas.openxmlformats.org/officeDocument/2006/relationships/image" Target="../media/image25.jpeg"/><Relationship Id="rId5" Type="http://schemas.openxmlformats.org/officeDocument/2006/relationships/image" Target="../media/image19.png"/><Relationship Id="rId15" Type="http://schemas.openxmlformats.org/officeDocument/2006/relationships/image" Target="../media/image28.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 Id="rId1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0.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0.xml"/><Relationship Id="rId5" Type="http://schemas.openxmlformats.org/officeDocument/2006/relationships/image" Target="../media/image31.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4.jpeg"/><Relationship Id="rId2" Type="http://schemas.openxmlformats.org/officeDocument/2006/relationships/notesSlide" Target="../notesSlides/notesSlide5.xml"/><Relationship Id="rId1" Type="http://schemas.openxmlformats.org/officeDocument/2006/relationships/slideLayout" Target="../slideLayouts/slideLayout10.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7.jpeg"/><Relationship Id="rId2" Type="http://schemas.openxmlformats.org/officeDocument/2006/relationships/notesSlide" Target="../notesSlides/notesSlide6.xml"/><Relationship Id="rId1" Type="http://schemas.openxmlformats.org/officeDocument/2006/relationships/slideLayout" Target="../slideLayouts/slideLayout10.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0.xml"/><Relationship Id="rId5" Type="http://schemas.openxmlformats.org/officeDocument/2006/relationships/image" Target="../media/image38.jpe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9.png"/><Relationship Id="rId7" Type="http://schemas.openxmlformats.org/officeDocument/2006/relationships/image" Target="../media/image41.png"/><Relationship Id="rId2" Type="http://schemas.openxmlformats.org/officeDocument/2006/relationships/notesSlide" Target="../notesSlides/notesSlide8.xml"/><Relationship Id="rId1" Type="http://schemas.openxmlformats.org/officeDocument/2006/relationships/slideLayout" Target="../slideLayouts/slideLayout10.xml"/><Relationship Id="rId6" Type="http://schemas.openxmlformats.org/officeDocument/2006/relationships/image" Target="../media/image40.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43.pn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0.xml"/><Relationship Id="rId5" Type="http://schemas.openxmlformats.org/officeDocument/2006/relationships/image" Target="../media/image44.jpeg"/><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8" Type="http://schemas.openxmlformats.org/officeDocument/2006/relationships/image" Target="../media/image48.jpg"/><Relationship Id="rId3" Type="http://schemas.openxmlformats.org/officeDocument/2006/relationships/image" Target="../media/image45.jpeg"/><Relationship Id="rId7" Type="http://schemas.openxmlformats.org/officeDocument/2006/relationships/image" Target="../media/image47.jpeg"/><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image" Target="../media/image46.jpeg"/><Relationship Id="rId5" Type="http://schemas.openxmlformats.org/officeDocument/2006/relationships/image" Target="../media/image18.png"/><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image" Target="../media/image17.png"/><Relationship Id="rId7" Type="http://schemas.openxmlformats.org/officeDocument/2006/relationships/diagramLayout" Target="../diagrams/layout6.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diagramData" Target="../diagrams/data6.xml"/><Relationship Id="rId5" Type="http://schemas.openxmlformats.org/officeDocument/2006/relationships/image" Target="../media/image49.png"/><Relationship Id="rId10" Type="http://schemas.microsoft.com/office/2007/relationships/diagramDrawing" Target="../diagrams/drawing6.xml"/><Relationship Id="rId4" Type="http://schemas.openxmlformats.org/officeDocument/2006/relationships/image" Target="../media/image18.png"/><Relationship Id="rId9" Type="http://schemas.openxmlformats.org/officeDocument/2006/relationships/diagramColors" Target="../diagrams/colors6.xml"/></Relationships>
</file>

<file path=ppt/slides/_rels/slide24.xml.rels><?xml version="1.0" encoding="UTF-8" standalone="yes"?>
<Relationships xmlns="http://schemas.openxmlformats.org/package/2006/relationships"><Relationship Id="rId8" Type="http://schemas.openxmlformats.org/officeDocument/2006/relationships/diagramQuickStyle" Target="../diagrams/quickStyle7.xml"/><Relationship Id="rId3" Type="http://schemas.openxmlformats.org/officeDocument/2006/relationships/image" Target="../media/image17.png"/><Relationship Id="rId7" Type="http://schemas.openxmlformats.org/officeDocument/2006/relationships/diagramLayout" Target="../diagrams/layout7.xml"/><Relationship Id="rId2" Type="http://schemas.openxmlformats.org/officeDocument/2006/relationships/notesSlide" Target="../notesSlides/notesSlide12.xml"/><Relationship Id="rId1" Type="http://schemas.openxmlformats.org/officeDocument/2006/relationships/slideLayout" Target="../slideLayouts/slideLayout10.xml"/><Relationship Id="rId6" Type="http://schemas.openxmlformats.org/officeDocument/2006/relationships/diagramData" Target="../diagrams/data7.xml"/><Relationship Id="rId5" Type="http://schemas.openxmlformats.org/officeDocument/2006/relationships/image" Target="../media/image49.png"/><Relationship Id="rId10" Type="http://schemas.microsoft.com/office/2007/relationships/diagramDrawing" Target="../diagrams/drawing7.xml"/><Relationship Id="rId4" Type="http://schemas.openxmlformats.org/officeDocument/2006/relationships/image" Target="../media/image18.png"/><Relationship Id="rId9" Type="http://schemas.openxmlformats.org/officeDocument/2006/relationships/diagramColors" Target="../diagrams/colors7.xml"/></Relationships>
</file>

<file path=ppt/slides/_rels/slide25.xml.rels><?xml version="1.0" encoding="UTF-8" standalone="yes"?>
<Relationships xmlns="http://schemas.openxmlformats.org/package/2006/relationships"><Relationship Id="rId8" Type="http://schemas.openxmlformats.org/officeDocument/2006/relationships/diagramQuickStyle" Target="../diagrams/quickStyle8.xml"/><Relationship Id="rId3" Type="http://schemas.openxmlformats.org/officeDocument/2006/relationships/image" Target="../media/image17.png"/><Relationship Id="rId7" Type="http://schemas.openxmlformats.org/officeDocument/2006/relationships/diagramLayout" Target="../diagrams/layout8.xml"/><Relationship Id="rId2" Type="http://schemas.openxmlformats.org/officeDocument/2006/relationships/notesSlide" Target="../notesSlides/notesSlide13.xml"/><Relationship Id="rId1" Type="http://schemas.openxmlformats.org/officeDocument/2006/relationships/slideLayout" Target="../slideLayouts/slideLayout10.xml"/><Relationship Id="rId6" Type="http://schemas.openxmlformats.org/officeDocument/2006/relationships/diagramData" Target="../diagrams/data8.xml"/><Relationship Id="rId5" Type="http://schemas.openxmlformats.org/officeDocument/2006/relationships/image" Target="../media/image49.png"/><Relationship Id="rId10" Type="http://schemas.microsoft.com/office/2007/relationships/diagramDrawing" Target="../diagrams/drawing8.xml"/><Relationship Id="rId4" Type="http://schemas.openxmlformats.org/officeDocument/2006/relationships/image" Target="../media/image18.png"/><Relationship Id="rId9" Type="http://schemas.openxmlformats.org/officeDocument/2006/relationships/diagramColors" Target="../diagrams/colors8.xml"/></Relationships>
</file>

<file path=ppt/slides/_rels/slide26.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3.png"/><Relationship Id="rId7" Type="http://schemas.openxmlformats.org/officeDocument/2006/relationships/image" Target="../media/image52.jpeg"/><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2.png"/><Relationship Id="rId9" Type="http://schemas.openxmlformats.org/officeDocument/2006/relationships/image" Target="../media/image54.jpe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0.xml"/><Relationship Id="rId5" Type="http://schemas.openxmlformats.org/officeDocument/2006/relationships/image" Target="../media/image55.jpe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jpe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60.png"/><Relationship Id="rId4" Type="http://schemas.openxmlformats.org/officeDocument/2006/relationships/image" Target="../media/image59.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9.png"/><Relationship Id="rId4" Type="http://schemas.openxmlformats.org/officeDocument/2006/relationships/image" Target="../media/image61.jpe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63.jpeg"/><Relationship Id="rId4" Type="http://schemas.openxmlformats.org/officeDocument/2006/relationships/image" Target="../media/image62.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64.jpe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0.xml"/><Relationship Id="rId5" Type="http://schemas.openxmlformats.org/officeDocument/2006/relationships/image" Target="../media/image65.emf"/><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3.png"/><Relationship Id="rId7" Type="http://schemas.openxmlformats.org/officeDocument/2006/relationships/image" Target="../media/image68.png"/><Relationship Id="rId2" Type="http://schemas.openxmlformats.org/officeDocument/2006/relationships/notesSlide" Target="../notesSlides/notesSlide17.xml"/><Relationship Id="rId1" Type="http://schemas.openxmlformats.org/officeDocument/2006/relationships/slideLayout" Target="../slideLayouts/slideLayout10.xml"/><Relationship Id="rId6" Type="http://schemas.openxmlformats.org/officeDocument/2006/relationships/image" Target="../media/image67.png"/><Relationship Id="rId5" Type="http://schemas.openxmlformats.org/officeDocument/2006/relationships/image" Target="../media/image66.jpe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0.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image" Target="../media/image72.jpeg"/><Relationship Id="rId5" Type="http://schemas.openxmlformats.org/officeDocument/2006/relationships/image" Target="../media/image2.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5.jpeg"/><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image" Target="../media/image74.jpeg"/><Relationship Id="rId5" Type="http://schemas.openxmlformats.org/officeDocument/2006/relationships/image" Target="../media/image73.pn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77.png"/><Relationship Id="rId4" Type="http://schemas.openxmlformats.org/officeDocument/2006/relationships/image" Target="../media/image76.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78.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 Id="rId5" Type="http://schemas.openxmlformats.org/officeDocument/2006/relationships/image" Target="../media/image80.png"/><Relationship Id="rId4" Type="http://schemas.openxmlformats.org/officeDocument/2006/relationships/image" Target="../media/image79.png"/></Relationships>
</file>

<file path=ppt/slides/_rels/slide41.xml.rels><?xml version="1.0" encoding="UTF-8" standalone="yes"?>
<Relationships xmlns="http://schemas.openxmlformats.org/package/2006/relationships"><Relationship Id="rId8" Type="http://schemas.openxmlformats.org/officeDocument/2006/relationships/image" Target="../media/image84.png"/><Relationship Id="rId3" Type="http://schemas.openxmlformats.org/officeDocument/2006/relationships/image" Target="../media/image81.jpeg"/><Relationship Id="rId7" Type="http://schemas.openxmlformats.org/officeDocument/2006/relationships/image" Target="../media/image83.png"/><Relationship Id="rId2" Type="http://schemas.openxmlformats.org/officeDocument/2006/relationships/notesSlide" Target="../notesSlides/notesSlide21.xml"/><Relationship Id="rId1" Type="http://schemas.openxmlformats.org/officeDocument/2006/relationships/slideLayout" Target="../slideLayouts/slideLayout10.xml"/><Relationship Id="rId6" Type="http://schemas.openxmlformats.org/officeDocument/2006/relationships/image" Target="../media/image82.png"/><Relationship Id="rId5" Type="http://schemas.openxmlformats.org/officeDocument/2006/relationships/image" Target="../media/image2.png"/><Relationship Id="rId4" Type="http://schemas.openxmlformats.org/officeDocument/2006/relationships/image" Target="../media/image3.png"/><Relationship Id="rId9" Type="http://schemas.openxmlformats.org/officeDocument/2006/relationships/image" Target="../media/image85.jpeg"/></Relationships>
</file>

<file path=ppt/slides/_rels/slide42.xml.rels><?xml version="1.0" encoding="UTF-8" standalone="yes"?>
<Relationships xmlns="http://schemas.openxmlformats.org/package/2006/relationships"><Relationship Id="rId8" Type="http://schemas.openxmlformats.org/officeDocument/2006/relationships/image" Target="../media/image89.JPG"/><Relationship Id="rId3" Type="http://schemas.openxmlformats.org/officeDocument/2006/relationships/image" Target="../media/image3.png"/><Relationship Id="rId7" Type="http://schemas.openxmlformats.org/officeDocument/2006/relationships/image" Target="../media/image88.png"/><Relationship Id="rId2" Type="http://schemas.openxmlformats.org/officeDocument/2006/relationships/notesSlide" Target="../notesSlides/notesSlide22.xml"/><Relationship Id="rId1" Type="http://schemas.openxmlformats.org/officeDocument/2006/relationships/slideLayout" Target="../slideLayouts/slideLayout10.xml"/><Relationship Id="rId6" Type="http://schemas.openxmlformats.org/officeDocument/2006/relationships/image" Target="../media/image87.png"/><Relationship Id="rId5" Type="http://schemas.openxmlformats.org/officeDocument/2006/relationships/image" Target="../media/image86.png"/><Relationship Id="rId10" Type="http://schemas.openxmlformats.org/officeDocument/2006/relationships/image" Target="../media/image91.png"/><Relationship Id="rId4" Type="http://schemas.openxmlformats.org/officeDocument/2006/relationships/image" Target="../media/image2.png"/><Relationship Id="rId9" Type="http://schemas.openxmlformats.org/officeDocument/2006/relationships/image" Target="../media/image90.jpg"/></Relationships>
</file>

<file path=ppt/slides/_rels/slide43.xml.rels><?xml version="1.0" encoding="UTF-8" standalone="yes"?>
<Relationships xmlns="http://schemas.openxmlformats.org/package/2006/relationships"><Relationship Id="rId8" Type="http://schemas.openxmlformats.org/officeDocument/2006/relationships/image" Target="../media/image95.jpeg"/><Relationship Id="rId3" Type="http://schemas.openxmlformats.org/officeDocument/2006/relationships/image" Target="../media/image3.png"/><Relationship Id="rId7" Type="http://schemas.openxmlformats.org/officeDocument/2006/relationships/image" Target="../media/image94.jpeg"/><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2.png"/><Relationship Id="rId9" Type="http://schemas.openxmlformats.org/officeDocument/2006/relationships/image" Target="../media/image96.jpeg"/></Relationships>
</file>

<file path=ppt/slides/_rels/slide44.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24.xml"/><Relationship Id="rId1" Type="http://schemas.openxmlformats.org/officeDocument/2006/relationships/slideLayout" Target="../slideLayouts/slideLayout10.xml"/><Relationship Id="rId5" Type="http://schemas.openxmlformats.org/officeDocument/2006/relationships/image" Target="../media/image2.pn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8" Type="http://schemas.openxmlformats.org/officeDocument/2006/relationships/image" Target="../media/image100.png"/><Relationship Id="rId13" Type="http://schemas.microsoft.com/office/2007/relationships/diagramDrawing" Target="../diagrams/drawing9.xml"/><Relationship Id="rId3" Type="http://schemas.openxmlformats.org/officeDocument/2006/relationships/image" Target="../media/image2.png"/><Relationship Id="rId7" Type="http://schemas.openxmlformats.org/officeDocument/2006/relationships/image" Target="../media/image99.png"/><Relationship Id="rId12" Type="http://schemas.openxmlformats.org/officeDocument/2006/relationships/diagramColors" Target="../diagrams/colors9.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image" Target="../media/image98.png"/><Relationship Id="rId11" Type="http://schemas.openxmlformats.org/officeDocument/2006/relationships/diagramQuickStyle" Target="../diagrams/quickStyle9.xml"/><Relationship Id="rId5" Type="http://schemas.openxmlformats.org/officeDocument/2006/relationships/image" Target="../media/image40.png"/><Relationship Id="rId10" Type="http://schemas.openxmlformats.org/officeDocument/2006/relationships/diagramLayout" Target="../diagrams/layout9.xml"/><Relationship Id="rId4" Type="http://schemas.openxmlformats.org/officeDocument/2006/relationships/image" Target="../media/image3.png"/><Relationship Id="rId9" Type="http://schemas.openxmlformats.org/officeDocument/2006/relationships/diagramData" Target="../diagrams/data9.xml"/></Relationships>
</file>

<file path=ppt/slides/_rels/slide46.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9.png"/><Relationship Id="rId7" Type="http://schemas.openxmlformats.org/officeDocument/2006/relationships/image" Target="../media/image41.png"/><Relationship Id="rId2" Type="http://schemas.openxmlformats.org/officeDocument/2006/relationships/notesSlide" Target="../notesSlides/notesSlide26.xml"/><Relationship Id="rId1" Type="http://schemas.openxmlformats.org/officeDocument/2006/relationships/slideLayout" Target="../slideLayouts/slideLayout10.xml"/><Relationship Id="rId6" Type="http://schemas.openxmlformats.org/officeDocument/2006/relationships/image" Target="../media/image40.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43.png"/></Relationships>
</file>

<file path=ppt/slides/_rels/slide4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10.xml"/><Relationship Id="rId6" Type="http://schemas.openxmlformats.org/officeDocument/2006/relationships/image" Target="../media/image43.png"/><Relationship Id="rId5" Type="http://schemas.openxmlformats.org/officeDocument/2006/relationships/image" Target="../media/image3.png"/><Relationship Id="rId4" Type="http://schemas.openxmlformats.org/officeDocument/2006/relationships/image" Target="../media/image2.png"/></Relationships>
</file>

<file path=ppt/slides/_rels/slide48.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3.png"/><Relationship Id="rId7" Type="http://schemas.openxmlformats.org/officeDocument/2006/relationships/diagramColors" Target="../diagrams/colors10.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49.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3.png"/><Relationship Id="rId7" Type="http://schemas.openxmlformats.org/officeDocument/2006/relationships/diagramColors" Target="../diagrams/colors11.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image" Target="../media/image3.png"/><Relationship Id="rId7" Type="http://schemas.openxmlformats.org/officeDocument/2006/relationships/diagramColors" Target="../diagrams/colors12.xml"/><Relationship Id="rId2" Type="http://schemas.openxmlformats.org/officeDocument/2006/relationships/image" Target="../media/image2.png"/><Relationship Id="rId1" Type="http://schemas.openxmlformats.org/officeDocument/2006/relationships/slideLayout" Target="../slideLayouts/slideLayout10.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ángulo 7"/>
          <p:cNvSpPr/>
          <p:nvPr/>
        </p:nvSpPr>
        <p:spPr>
          <a:xfrm>
            <a:off x="416451" y="1688"/>
            <a:ext cx="11775549" cy="685006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a:t>
            </a:fld>
            <a:endParaRPr lang="x-none" sz="200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98341501-4F61-49ED-8DF0-654A01A2C7BB}"/>
              </a:ext>
            </a:extLst>
          </p:cNvPr>
          <p:cNvSpPr>
            <a:spLocks noGrp="1"/>
          </p:cNvSpPr>
          <p:nvPr>
            <p:ph type="title"/>
          </p:nvPr>
        </p:nvSpPr>
        <p:spPr>
          <a:xfrm>
            <a:off x="460375" y="1892176"/>
            <a:ext cx="6111181" cy="397655"/>
          </a:xfrm>
        </p:spPr>
        <p:txBody>
          <a:bodyPr>
            <a:noAutofit/>
          </a:bodyPr>
          <a:lstStyle/>
          <a:p>
            <a:r>
              <a:rPr lang="es-CL" sz="5400" b="1" dirty="0">
                <a:solidFill>
                  <a:schemeClr val="tx2"/>
                </a:solidFill>
                <a:latin typeface="Arial" panose="020B0604020202020204" pitchFamily="34" charset="0"/>
                <a:cs typeface="Arial" panose="020B0604020202020204" pitchFamily="34" charset="0"/>
              </a:rPr>
              <a:t>COMBASEVALP</a:t>
            </a: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8E0C04D8-59BE-ECDB-33A0-50D4C1AB52B7}"/>
              </a:ext>
            </a:extLst>
          </p:cNvPr>
          <p:cNvPicPr>
            <a:picLocks noGrp="1" noRot="1" noChangeAspect="1" noMove="1" noResize="1" noEditPoints="1" noAdjustHandles="1" noChangeArrowheads="1" noChangeShapeType="1" noCrop="1"/>
          </p:cNvPicPr>
          <p:nvPr/>
        </p:nvPicPr>
        <p:blipFill>
          <a:blip r:embed="rId3"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469F64C-27BE-C2FE-D177-7A020D5C2BD7}"/>
              </a:ext>
            </a:extLst>
          </p:cNvPr>
          <p:cNvPicPr>
            <a:picLocks noGrp="1" noRot="1" noChangeAspect="1" noMove="1" noResize="1" noEditPoints="1" noAdjustHandles="1" noChangeArrowheads="1" noChangeShapeType="1" noCrop="1"/>
          </p:cNvPicPr>
          <p:nvPr/>
        </p:nvPicPr>
        <p:blipFill>
          <a:blip r:embed="rId4"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2" name="AutoShape 2" descr="Valparaíso: inauguran ejercicio naval que reúne 24 países, 17 buques, 23  aeronaves y 2 submarinos | Nacional | BioBioChil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grpSp>
        <p:nvGrpSpPr>
          <p:cNvPr id="5" name="Grupo 4"/>
          <p:cNvGrpSpPr/>
          <p:nvPr/>
        </p:nvGrpSpPr>
        <p:grpSpPr>
          <a:xfrm>
            <a:off x="3237291" y="822009"/>
            <a:ext cx="8134900" cy="5213982"/>
            <a:chOff x="3821620" y="966617"/>
            <a:chExt cx="8134900" cy="5213982"/>
          </a:xfrm>
        </p:grpSpPr>
        <p:sp useBgFill="1">
          <p:nvSpPr>
            <p:cNvPr id="29" name="Hexágono 28"/>
            <p:cNvSpPr/>
            <p:nvPr/>
          </p:nvSpPr>
          <p:spPr>
            <a:xfrm>
              <a:off x="5366012" y="2740199"/>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3" name="Grupo 2"/>
            <p:cNvGrpSpPr/>
            <p:nvPr/>
          </p:nvGrpSpPr>
          <p:grpSpPr>
            <a:xfrm>
              <a:off x="3821620" y="966617"/>
              <a:ext cx="8134900" cy="5213982"/>
              <a:chOff x="3821620" y="966617"/>
              <a:chExt cx="8134900" cy="5213982"/>
            </a:xfrm>
          </p:grpSpPr>
          <p:sp useBgFill="1">
            <p:nvSpPr>
              <p:cNvPr id="7" name="Hexágono 6"/>
              <p:cNvSpPr/>
              <p:nvPr/>
            </p:nvSpPr>
            <p:spPr>
              <a:xfrm>
                <a:off x="8502384" y="966617"/>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5" name="Hexágono 24"/>
              <p:cNvSpPr/>
              <p:nvPr/>
            </p:nvSpPr>
            <p:spPr>
              <a:xfrm>
                <a:off x="6924673" y="1839463"/>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6" name="Hexágono 25"/>
              <p:cNvSpPr/>
              <p:nvPr/>
            </p:nvSpPr>
            <p:spPr>
              <a:xfrm>
                <a:off x="8502384" y="2720528"/>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7" name="Hexágono 26"/>
              <p:cNvSpPr/>
              <p:nvPr/>
            </p:nvSpPr>
            <p:spPr>
              <a:xfrm>
                <a:off x="10080095" y="1838453"/>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8" name="Hexágono 27"/>
              <p:cNvSpPr/>
              <p:nvPr/>
            </p:nvSpPr>
            <p:spPr>
              <a:xfrm>
                <a:off x="6934198" y="3602603"/>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30" name="Hexágono 29"/>
              <p:cNvSpPr/>
              <p:nvPr/>
            </p:nvSpPr>
            <p:spPr>
              <a:xfrm>
                <a:off x="5380281" y="4516706"/>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31" name="Hexágono 30"/>
              <p:cNvSpPr/>
              <p:nvPr/>
            </p:nvSpPr>
            <p:spPr>
              <a:xfrm>
                <a:off x="3821620" y="3640935"/>
                <a:ext cx="1876425" cy="1663893"/>
              </a:xfrm>
              <a:prstGeom prst="hexagon">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grpSp>
    </p:spTree>
    <p:extLst>
      <p:ext uri="{BB962C8B-B14F-4D97-AF65-F5344CB8AC3E}">
        <p14:creationId xmlns:p14="http://schemas.microsoft.com/office/powerpoint/2010/main" val="295761285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6" name="Rectángulo 5"/>
          <p:cNvSpPr/>
          <p:nvPr/>
        </p:nvSpPr>
        <p:spPr>
          <a:xfrm>
            <a:off x="431896" y="0"/>
            <a:ext cx="11760104" cy="680288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a:t>
            </a:fld>
            <a:endParaRPr lang="x-none" sz="200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98341501-4F61-49ED-8DF0-654A01A2C7BB}"/>
              </a:ext>
            </a:extLst>
          </p:cNvPr>
          <p:cNvSpPr>
            <a:spLocks noGrp="1"/>
          </p:cNvSpPr>
          <p:nvPr>
            <p:ph type="title"/>
          </p:nvPr>
        </p:nvSpPr>
        <p:spPr>
          <a:xfrm>
            <a:off x="965625" y="484632"/>
            <a:ext cx="10306224" cy="382143"/>
          </a:xfrm>
        </p:spPr>
        <p:txBody>
          <a:bodyPr>
            <a:noAutofit/>
          </a:bodyPr>
          <a:lstStyle/>
          <a:p>
            <a:r>
              <a:rPr lang="es-CL" sz="3600" b="1" dirty="0">
                <a:solidFill>
                  <a:schemeClr val="tx2"/>
                </a:solidFill>
                <a:latin typeface="Arial" panose="020B0604020202020204" pitchFamily="34" charset="0"/>
                <a:cs typeface="Arial" panose="020B0604020202020204" pitchFamily="34" charset="0"/>
              </a:rPr>
              <a:t>TEMARIO</a:t>
            </a: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sp>
        <p:nvSpPr>
          <p:cNvPr id="13" name="Rectangle 8">
            <a:extLst>
              <a:ext uri="{FF2B5EF4-FFF2-40B4-BE49-F238E27FC236}">
                <a16:creationId xmlns:a16="http://schemas.microsoft.com/office/drawing/2014/main" xmlns="" id="{77245575-8B3C-4F73-9E5D-A615C5BD6C88}"/>
              </a:ext>
            </a:extLst>
          </p:cNvPr>
          <p:cNvSpPr/>
          <p:nvPr/>
        </p:nvSpPr>
        <p:spPr>
          <a:xfrm>
            <a:off x="551232" y="1564899"/>
            <a:ext cx="11488367" cy="3416320"/>
          </a:xfrm>
          <a:prstGeom prst="rect">
            <a:avLst/>
          </a:prstGeom>
        </p:spPr>
        <p:txBody>
          <a:bodyPr wrap="square">
            <a:spAutoFit/>
          </a:bodyPr>
          <a:lstStyle/>
          <a:p>
            <a:pPr marL="285750" indent="-285750" algn="just">
              <a:buFont typeface="Arial" panose="020B0604020202020204" pitchFamily="34" charset="0"/>
              <a:buChar char="•"/>
            </a:pPr>
            <a:r>
              <a:rPr lang="es-CL" sz="3600" dirty="0">
                <a:solidFill>
                  <a:schemeClr val="tx2"/>
                </a:solidFill>
                <a:latin typeface="Arial" panose="020B0604020202020204" pitchFamily="34" charset="0"/>
                <a:cs typeface="Arial" panose="020B0604020202020204" pitchFamily="34" charset="0"/>
              </a:rPr>
              <a:t>Organización</a:t>
            </a:r>
          </a:p>
          <a:p>
            <a:pPr marL="285750" indent="-285750" algn="just">
              <a:buFont typeface="Arial" panose="020B0604020202020204" pitchFamily="34" charset="0"/>
              <a:buChar char="•"/>
            </a:pPr>
            <a:r>
              <a:rPr lang="es-CL" sz="3600" dirty="0">
                <a:solidFill>
                  <a:schemeClr val="tx2"/>
                </a:solidFill>
                <a:latin typeface="Arial" panose="020B0604020202020204" pitchFamily="34" charset="0"/>
                <a:cs typeface="Arial" panose="020B0604020202020204" pitchFamily="34" charset="0"/>
              </a:rPr>
              <a:t>Dependencias</a:t>
            </a:r>
          </a:p>
          <a:p>
            <a:pPr marL="285750" indent="-285750" algn="just">
              <a:buFont typeface="Arial" panose="020B0604020202020204" pitchFamily="34" charset="0"/>
              <a:buChar char="•"/>
            </a:pPr>
            <a:r>
              <a:rPr lang="es-CL" sz="3600" dirty="0" smtClean="0">
                <a:solidFill>
                  <a:schemeClr val="tx2"/>
                </a:solidFill>
                <a:latin typeface="Arial" panose="020B0604020202020204" pitchFamily="34" charset="0"/>
                <a:cs typeface="Arial" panose="020B0604020202020204" pitchFamily="34" charset="0"/>
              </a:rPr>
              <a:t>Tareas que realiza  </a:t>
            </a:r>
            <a:endParaRPr lang="es-CL" sz="3600" dirty="0">
              <a:solidFill>
                <a:schemeClr val="tx2"/>
              </a:solidFill>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CL" sz="3600" dirty="0" smtClean="0">
                <a:solidFill>
                  <a:schemeClr val="tx2"/>
                </a:solidFill>
                <a:latin typeface="Arial" panose="020B0604020202020204" pitchFamily="34" charset="0"/>
                <a:cs typeface="Arial" panose="020B0604020202020204" pitchFamily="34" charset="0"/>
              </a:rPr>
              <a:t>Actividades realizadas</a:t>
            </a:r>
            <a:endParaRPr lang="es-CL" sz="3600" dirty="0">
              <a:solidFill>
                <a:schemeClr val="tx2"/>
              </a:solidFill>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ES" sz="3600" dirty="0">
                <a:solidFill>
                  <a:schemeClr val="tx2"/>
                </a:solidFill>
                <a:latin typeface="Arial" panose="020B0604020202020204" pitchFamily="34" charset="0"/>
                <a:cs typeface="Arial" panose="020B0604020202020204" pitchFamily="34" charset="0"/>
              </a:rPr>
              <a:t>Tareas por realizar</a:t>
            </a:r>
          </a:p>
          <a:p>
            <a:pPr marL="285750" indent="-285750" algn="just">
              <a:buFont typeface="Arial" panose="020B0604020202020204" pitchFamily="34" charset="0"/>
              <a:buChar char="•"/>
            </a:pPr>
            <a:r>
              <a:rPr lang="es-ES" sz="3600" dirty="0">
                <a:solidFill>
                  <a:schemeClr val="tx2"/>
                </a:solidFill>
                <a:latin typeface="Arial" panose="020B0604020202020204" pitchFamily="34" charset="0"/>
                <a:cs typeface="Arial" panose="020B0604020202020204" pitchFamily="34" charset="0"/>
              </a:rPr>
              <a:t>Contratos y proyectos</a:t>
            </a:r>
            <a:endParaRPr lang="x-none" sz="3600" dirty="0">
              <a:solidFill>
                <a:schemeClr val="tx2"/>
              </a:solidFill>
              <a:latin typeface="Arial" panose="020B0604020202020204" pitchFamily="34" charset="0"/>
              <a:cs typeface="Arial" panose="020B0604020202020204" pitchFamily="34" charset="0"/>
            </a:endParaRPr>
          </a:p>
        </p:txBody>
      </p:sp>
      <p:pic>
        <p:nvPicPr>
          <p:cNvPr id="14" name="Imagen 13">
            <a:extLst>
              <a:ext uri="{FF2B5EF4-FFF2-40B4-BE49-F238E27FC236}">
                <a16:creationId xmlns:a16="http://schemas.microsoft.com/office/drawing/2014/main" xmlns="" id="{8E0C04D8-59BE-ECDB-33A0-50D4C1AB52B7}"/>
              </a:ext>
            </a:extLst>
          </p:cNvPr>
          <p:cNvPicPr>
            <a:picLocks noGrp="1" noRot="1" noChangeAspect="1" noMove="1" noResize="1" noEditPoints="1" noAdjustHandles="1" noChangeArrowheads="1" noChangeShapeType="1" noCrop="1"/>
          </p:cNvPicPr>
          <p:nvPr/>
        </p:nvPicPr>
        <p:blipFill>
          <a:blip r:embed="rId3"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469F64C-27BE-C2FE-D177-7A020D5C2BD7}"/>
              </a:ext>
            </a:extLst>
          </p:cNvPr>
          <p:cNvPicPr>
            <a:picLocks noGrp="1" noRot="1" noChangeAspect="1" noMove="1" noResize="1" noEditPoints="1" noAdjustHandles="1" noChangeArrowheads="1" noChangeShapeType="1" noCrop="1"/>
          </p:cNvPicPr>
          <p:nvPr/>
        </p:nvPicPr>
        <p:blipFill>
          <a:blip r:embed="rId4"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grpSp>
        <p:nvGrpSpPr>
          <p:cNvPr id="2" name="Grupo 1"/>
          <p:cNvGrpSpPr/>
          <p:nvPr/>
        </p:nvGrpSpPr>
        <p:grpSpPr>
          <a:xfrm>
            <a:off x="5307698" y="373041"/>
            <a:ext cx="5753846" cy="5728528"/>
            <a:chOff x="4450748" y="-927292"/>
            <a:chExt cx="6144393" cy="6634938"/>
          </a:xfrm>
        </p:grpSpPr>
        <p:sp useBgFill="1">
          <p:nvSpPr>
            <p:cNvPr id="10" name="Triángulo isósceles 9"/>
            <p:cNvSpPr/>
            <p:nvPr/>
          </p:nvSpPr>
          <p:spPr>
            <a:xfrm>
              <a:off x="4450748" y="3583571"/>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6" name="Triángulo isósceles 25"/>
            <p:cNvSpPr/>
            <p:nvPr/>
          </p:nvSpPr>
          <p:spPr>
            <a:xfrm rot="10800000">
              <a:off x="5502152" y="3557804"/>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7" name="Triángulo isósceles 26"/>
            <p:cNvSpPr/>
            <p:nvPr/>
          </p:nvSpPr>
          <p:spPr>
            <a:xfrm>
              <a:off x="6577118" y="3562795"/>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8" name="Triángulo isósceles 27"/>
            <p:cNvSpPr/>
            <p:nvPr/>
          </p:nvSpPr>
          <p:spPr>
            <a:xfrm>
              <a:off x="5502152" y="1320298"/>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9" name="Triángulo isósceles 28"/>
            <p:cNvSpPr/>
            <p:nvPr/>
          </p:nvSpPr>
          <p:spPr>
            <a:xfrm rot="10800000">
              <a:off x="6577116" y="1320297"/>
              <a:ext cx="1876425" cy="2106658"/>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30" name="Triángulo isósceles 29"/>
            <p:cNvSpPr/>
            <p:nvPr/>
          </p:nvSpPr>
          <p:spPr>
            <a:xfrm>
              <a:off x="7641808" y="1313312"/>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31" name="Triángulo isósceles 30"/>
            <p:cNvSpPr/>
            <p:nvPr/>
          </p:nvSpPr>
          <p:spPr>
            <a:xfrm rot="10800000">
              <a:off x="7653969" y="3562794"/>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32" name="Triángulo isósceles 31"/>
            <p:cNvSpPr/>
            <p:nvPr/>
          </p:nvSpPr>
          <p:spPr>
            <a:xfrm>
              <a:off x="8718716" y="3562795"/>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useBgFill="1">
          <p:nvSpPr>
            <p:cNvPr id="22" name="Triángulo isósceles 21"/>
            <p:cNvSpPr/>
            <p:nvPr/>
          </p:nvSpPr>
          <p:spPr>
            <a:xfrm>
              <a:off x="6577117" y="-927292"/>
              <a:ext cx="1876425" cy="2124075"/>
            </a:xfrm>
            <a:prstGeom prst="triangle">
              <a:avLst/>
            </a:prstGeom>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Tree>
    <p:extLst>
      <p:ext uri="{BB962C8B-B14F-4D97-AF65-F5344CB8AC3E}">
        <p14:creationId xmlns:p14="http://schemas.microsoft.com/office/powerpoint/2010/main" val="206074550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8D19EDE-8507-6D87-2CE8-B6123AD31092}"/>
            </a:ext>
          </a:extLst>
        </p:cNvPr>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C70C4821-D6B2-D336-6F2F-EBC4AD845E65}"/>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6CD0C561-C487-1F5F-3004-607FDAC60D44}"/>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06EA4711-5CD2-4B75-C922-DD34194D2DBC}"/>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a:t>
            </a:fld>
            <a:endParaRPr lang="x-none" sz="2000">
              <a:solidFill>
                <a:srgbClr val="06243E"/>
              </a:solidFill>
            </a:endParaRPr>
          </a:p>
        </p:txBody>
      </p:sp>
      <p:sp>
        <p:nvSpPr>
          <p:cNvPr id="20" name="Rectángulo 19">
            <a:extLst>
              <a:ext uri="{FF2B5EF4-FFF2-40B4-BE49-F238E27FC236}">
                <a16:creationId xmlns:a16="http://schemas.microsoft.com/office/drawing/2014/main" xmlns="" id="{72CD3C0A-2473-E730-63F9-CDEDEB2BAA5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C9978F0D-59B4-A741-E6B0-783FE6786A82}"/>
              </a:ext>
            </a:extLst>
          </p:cNvPr>
          <p:cNvSpPr>
            <a:spLocks noGrp="1"/>
          </p:cNvSpPr>
          <p:nvPr>
            <p:ph type="title"/>
          </p:nvPr>
        </p:nvSpPr>
        <p:spPr>
          <a:xfrm>
            <a:off x="1002934" y="484505"/>
            <a:ext cx="10306224" cy="382143"/>
          </a:xfrm>
        </p:spPr>
        <p:txBody>
          <a:bodyPr>
            <a:noAutofit/>
          </a:bodyPr>
          <a:lstStyle/>
          <a:p>
            <a:r>
              <a:rPr lang="es-CL" sz="3600" b="1" dirty="0">
                <a:solidFill>
                  <a:schemeClr val="tx2"/>
                </a:solidFill>
                <a:latin typeface="Arial" panose="020B0604020202020204" pitchFamily="34" charset="0"/>
                <a:cs typeface="Arial" panose="020B0604020202020204" pitchFamily="34" charset="0"/>
              </a:rPr>
              <a:t>ORGANIZACIÓN</a:t>
            </a:r>
          </a:p>
        </p:txBody>
      </p:sp>
      <p:sp>
        <p:nvSpPr>
          <p:cNvPr id="23" name="Footer Placeholder 3">
            <a:extLst>
              <a:ext uri="{FF2B5EF4-FFF2-40B4-BE49-F238E27FC236}">
                <a16:creationId xmlns:a16="http://schemas.microsoft.com/office/drawing/2014/main" xmlns="" id="{E975F833-AFA5-1AF1-75A5-8F49B2CD9626}"/>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02CB31D8-C503-4D54-AAAD-65A5FDF4867F}"/>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03E0580E-A994-4A1D-5B8F-964824B37D73}"/>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pic>
        <p:nvPicPr>
          <p:cNvPr id="12" name="Imagen 11">
            <a:extLst>
              <a:ext uri="{FF2B5EF4-FFF2-40B4-BE49-F238E27FC236}">
                <a16:creationId xmlns:a16="http://schemas.microsoft.com/office/drawing/2014/main" xmlns="" id="{BB426AE7-511C-E602-28B7-29ED824B013F}"/>
              </a:ext>
            </a:extLst>
          </p:cNvPr>
          <p:cNvPicPr>
            <a:picLocks noChangeAspect="1"/>
          </p:cNvPicPr>
          <p:nvPr/>
        </p:nvPicPr>
        <p:blipFill>
          <a:blip r:embed="rId4"/>
          <a:stretch>
            <a:fillRect/>
          </a:stretch>
        </p:blipFill>
        <p:spPr>
          <a:xfrm>
            <a:off x="1502726" y="981598"/>
            <a:ext cx="9668709" cy="5505494"/>
          </a:xfrm>
          <a:prstGeom prst="rect">
            <a:avLst/>
          </a:prstGeom>
        </p:spPr>
      </p:pic>
    </p:spTree>
    <p:extLst>
      <p:ext uri="{BB962C8B-B14F-4D97-AF65-F5344CB8AC3E}">
        <p14:creationId xmlns:p14="http://schemas.microsoft.com/office/powerpoint/2010/main" val="416233297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8C72BF3-2676-469A-39BB-2B5FB5BA4342}"/>
            </a:ext>
          </a:extLst>
        </p:cNvPr>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6CE780AE-4FF7-F2EE-4F82-D745A248D591}"/>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475A2F79-FF5A-F7D3-4D79-997DEAF72EA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4E0000E5-0B1F-1C6C-8E98-A86D9975D737}"/>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4</a:t>
            </a:fld>
            <a:endParaRPr lang="x-none" sz="2000">
              <a:solidFill>
                <a:srgbClr val="06243E"/>
              </a:solidFill>
            </a:endParaRPr>
          </a:p>
        </p:txBody>
      </p:sp>
      <p:sp>
        <p:nvSpPr>
          <p:cNvPr id="20" name="Rectángulo 19">
            <a:extLst>
              <a:ext uri="{FF2B5EF4-FFF2-40B4-BE49-F238E27FC236}">
                <a16:creationId xmlns:a16="http://schemas.microsoft.com/office/drawing/2014/main" xmlns="" id="{3D5EB2ED-DA33-B320-1D77-1045B3422356}"/>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564D66B3-CCC0-F90A-5BD9-FF61023829B0}"/>
              </a:ext>
            </a:extLst>
          </p:cNvPr>
          <p:cNvSpPr>
            <a:spLocks noGrp="1"/>
          </p:cNvSpPr>
          <p:nvPr>
            <p:ph type="title"/>
          </p:nvPr>
        </p:nvSpPr>
        <p:spPr>
          <a:xfrm>
            <a:off x="1002934" y="484505"/>
            <a:ext cx="10306224" cy="382143"/>
          </a:xfrm>
        </p:spPr>
        <p:txBody>
          <a:bodyPr>
            <a:noAutofit/>
          </a:bodyPr>
          <a:lstStyle/>
          <a:p>
            <a:r>
              <a:rPr lang="es-CL" sz="3600" b="1" dirty="0">
                <a:solidFill>
                  <a:schemeClr val="tx2"/>
                </a:solidFill>
                <a:latin typeface="Arial" panose="020B0604020202020204" pitchFamily="34" charset="0"/>
                <a:cs typeface="Arial" panose="020B0604020202020204" pitchFamily="34" charset="0"/>
              </a:rPr>
              <a:t>ORGANIZACIÓN</a:t>
            </a:r>
          </a:p>
        </p:txBody>
      </p:sp>
      <p:sp>
        <p:nvSpPr>
          <p:cNvPr id="23" name="Footer Placeholder 3">
            <a:extLst>
              <a:ext uri="{FF2B5EF4-FFF2-40B4-BE49-F238E27FC236}">
                <a16:creationId xmlns:a16="http://schemas.microsoft.com/office/drawing/2014/main" xmlns="" id="{0A641B51-1002-5E75-07D3-E47CF375C095}"/>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36380BDC-3D6F-21F0-FF75-1F9CE5CE9368}"/>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952DCC80-6A60-882B-A61A-07A1780F98A4}"/>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pic>
        <p:nvPicPr>
          <p:cNvPr id="2" name="Imagen 1">
            <a:extLst>
              <a:ext uri="{FF2B5EF4-FFF2-40B4-BE49-F238E27FC236}">
                <a16:creationId xmlns:a16="http://schemas.microsoft.com/office/drawing/2014/main" xmlns="" id="{F1363E0A-1A21-9CE0-2D8E-E36F6D6B0501}"/>
              </a:ext>
            </a:extLst>
          </p:cNvPr>
          <p:cNvPicPr>
            <a:picLocks noChangeAspect="1"/>
          </p:cNvPicPr>
          <p:nvPr/>
        </p:nvPicPr>
        <p:blipFill>
          <a:blip r:embed="rId4"/>
          <a:stretch>
            <a:fillRect/>
          </a:stretch>
        </p:blipFill>
        <p:spPr>
          <a:xfrm>
            <a:off x="1197739" y="993427"/>
            <a:ext cx="9846973" cy="5468935"/>
          </a:xfrm>
          <a:prstGeom prst="rect">
            <a:avLst/>
          </a:prstGeom>
        </p:spPr>
      </p:pic>
    </p:spTree>
    <p:extLst>
      <p:ext uri="{BB962C8B-B14F-4D97-AF65-F5344CB8AC3E}">
        <p14:creationId xmlns:p14="http://schemas.microsoft.com/office/powerpoint/2010/main" val="88308589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redondeado 7"/>
          <p:cNvSpPr/>
          <p:nvPr/>
        </p:nvSpPr>
        <p:spPr>
          <a:xfrm>
            <a:off x="590550" y="1276676"/>
            <a:ext cx="8705849" cy="4724074"/>
          </a:xfrm>
          <a:prstGeom prst="roundRect">
            <a:avLst/>
          </a:prstGeom>
          <a:gradFill>
            <a:gsLst>
              <a:gs pos="0">
                <a:schemeClr val="dk1">
                  <a:lumMod val="110000"/>
                  <a:satMod val="105000"/>
                  <a:tint val="67000"/>
                  <a:alpha val="11000"/>
                </a:schemeClr>
              </a:gs>
              <a:gs pos="50000">
                <a:schemeClr val="dk1">
                  <a:lumMod val="105000"/>
                  <a:satMod val="103000"/>
                  <a:tint val="73000"/>
                </a:schemeClr>
              </a:gs>
              <a:gs pos="100000">
                <a:schemeClr val="dk1">
                  <a:lumMod val="105000"/>
                  <a:satMod val="109000"/>
                  <a:tint val="81000"/>
                </a:schemeClr>
              </a:gs>
            </a:gsLst>
          </a:gradFill>
        </p:spPr>
        <p:style>
          <a:lnRef idx="1">
            <a:schemeClr val="dk1"/>
          </a:lnRef>
          <a:fillRef idx="2">
            <a:schemeClr val="dk1"/>
          </a:fillRef>
          <a:effectRef idx="1">
            <a:schemeClr val="dk1"/>
          </a:effectRef>
          <a:fontRef idx="minor">
            <a:schemeClr val="dk1"/>
          </a:fontRef>
        </p:style>
        <p:txBody>
          <a:bodyPr rtlCol="0" anchor="ctr"/>
          <a:lstStyle/>
          <a:p>
            <a:pPr algn="ctr"/>
            <a:endParaRPr lang="es-CL"/>
          </a:p>
        </p:txBody>
      </p:sp>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5</a:t>
            </a:fld>
            <a:endParaRPr lang="x-none" sz="200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98341501-4F61-49ED-8DF0-654A01A2C7BB}"/>
              </a:ext>
            </a:extLst>
          </p:cNvPr>
          <p:cNvSpPr>
            <a:spLocks noGrp="1"/>
          </p:cNvSpPr>
          <p:nvPr>
            <p:ph type="title"/>
          </p:nvPr>
        </p:nvSpPr>
        <p:spPr>
          <a:xfrm>
            <a:off x="1002934" y="484505"/>
            <a:ext cx="10306224" cy="382143"/>
          </a:xfrm>
        </p:spPr>
        <p:txBody>
          <a:bodyPr>
            <a:noAutofit/>
          </a:bodyPr>
          <a:lstStyle/>
          <a:p>
            <a:r>
              <a:rPr lang="es-CL" sz="3600" b="1" dirty="0">
                <a:solidFill>
                  <a:schemeClr val="tx2"/>
                </a:solidFill>
                <a:latin typeface="Arial" panose="020B0604020202020204" pitchFamily="34" charset="0"/>
                <a:cs typeface="Arial" panose="020B0604020202020204" pitchFamily="34" charset="0"/>
              </a:rPr>
              <a:t>ORGANIZACIÓN</a:t>
            </a: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graphicFrame>
        <p:nvGraphicFramePr>
          <p:cNvPr id="2" name="Diagrama 1"/>
          <p:cNvGraphicFramePr/>
          <p:nvPr>
            <p:extLst>
              <p:ext uri="{D42A27DB-BD31-4B8C-83A1-F6EECF244321}">
                <p14:modId xmlns:p14="http://schemas.microsoft.com/office/powerpoint/2010/main" val="465598217"/>
              </p:ext>
            </p:extLst>
          </p:nvPr>
        </p:nvGraphicFramePr>
        <p:xfrm>
          <a:off x="955538" y="1438123"/>
          <a:ext cx="8128000" cy="52503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10" name="Grupo 9"/>
          <p:cNvGrpSpPr/>
          <p:nvPr/>
        </p:nvGrpSpPr>
        <p:grpSpPr>
          <a:xfrm>
            <a:off x="9505950" y="1186489"/>
            <a:ext cx="2533649" cy="5065686"/>
            <a:chOff x="9505950" y="1153237"/>
            <a:chExt cx="2533649" cy="5065686"/>
          </a:xfrm>
        </p:grpSpPr>
        <p:sp>
          <p:nvSpPr>
            <p:cNvPr id="6" name="Rectángulo redondeado 5"/>
            <p:cNvSpPr/>
            <p:nvPr/>
          </p:nvSpPr>
          <p:spPr>
            <a:xfrm>
              <a:off x="9505950" y="1153237"/>
              <a:ext cx="2533649" cy="5065686"/>
            </a:xfrm>
            <a:prstGeom prst="roundRect">
              <a:avLst/>
            </a:prstGeom>
            <a:gradFill>
              <a:gsLst>
                <a:gs pos="0">
                  <a:schemeClr val="dk1">
                    <a:lumMod val="110000"/>
                    <a:satMod val="105000"/>
                    <a:tint val="67000"/>
                    <a:alpha val="0"/>
                  </a:schemeClr>
                </a:gs>
                <a:gs pos="50000">
                  <a:schemeClr val="dk1">
                    <a:lumMod val="105000"/>
                    <a:satMod val="103000"/>
                    <a:tint val="73000"/>
                  </a:schemeClr>
                </a:gs>
                <a:gs pos="100000">
                  <a:schemeClr val="dk1">
                    <a:lumMod val="105000"/>
                    <a:satMod val="109000"/>
                    <a:tint val="81000"/>
                  </a:schemeClr>
                </a:gs>
              </a:gsLst>
              <a:lin ang="5400000" scaled="0"/>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CuadroTexto 14"/>
            <p:cNvSpPr txBox="1"/>
            <p:nvPr/>
          </p:nvSpPr>
          <p:spPr>
            <a:xfrm>
              <a:off x="10182737" y="5730739"/>
              <a:ext cx="1230998" cy="425994"/>
            </a:xfrm>
            <a:prstGeom prst="rect">
              <a:avLst/>
            </a:prstGeom>
            <a:solidFill>
              <a:schemeClr val="accent6">
                <a:lumMod val="75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600" b="1" kern="1200" dirty="0"/>
                <a:t>CENTRAVALP</a:t>
              </a:r>
            </a:p>
          </p:txBody>
        </p:sp>
        <p:sp>
          <p:nvSpPr>
            <p:cNvPr id="16" name="CuadroTexto 15"/>
            <p:cNvSpPr txBox="1"/>
            <p:nvPr/>
          </p:nvSpPr>
          <p:spPr>
            <a:xfrm>
              <a:off x="10182737" y="5191407"/>
              <a:ext cx="1230998" cy="425994"/>
            </a:xfrm>
            <a:prstGeom prst="rect">
              <a:avLst/>
            </a:prstGeom>
            <a:solidFill>
              <a:schemeClr val="accent6">
                <a:lumMod val="75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600" b="1" kern="1200" dirty="0"/>
                <a:t>ORDVALP</a:t>
              </a:r>
            </a:p>
          </p:txBody>
        </p:sp>
        <p:sp>
          <p:nvSpPr>
            <p:cNvPr id="17" name="CuadroTexto 16"/>
            <p:cNvSpPr txBox="1"/>
            <p:nvPr/>
          </p:nvSpPr>
          <p:spPr>
            <a:xfrm>
              <a:off x="10182737" y="3047726"/>
              <a:ext cx="1230998" cy="425994"/>
            </a:xfrm>
            <a:prstGeom prst="rect">
              <a:avLst/>
            </a:prstGeom>
            <a:solidFill>
              <a:schemeClr val="accent6">
                <a:lumMod val="75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600" b="1" kern="1200" dirty="0" err="1"/>
                <a:t>HOSPVIÑA</a:t>
              </a:r>
              <a:endParaRPr lang="es-ES" sz="1600" b="1" kern="1200" dirty="0"/>
            </a:p>
          </p:txBody>
        </p:sp>
        <p:sp>
          <p:nvSpPr>
            <p:cNvPr id="5" name="CuadroTexto 4"/>
            <p:cNvSpPr txBox="1"/>
            <p:nvPr/>
          </p:nvSpPr>
          <p:spPr>
            <a:xfrm>
              <a:off x="9584575" y="1276676"/>
              <a:ext cx="2319250" cy="584775"/>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s-ES" sz="1600" b="1" dirty="0"/>
                <a:t>REPARTICIONES DE APOYO</a:t>
              </a:r>
              <a:endParaRPr lang="es-CL" sz="1600" b="1" dirty="0"/>
            </a:p>
          </p:txBody>
        </p:sp>
        <p:sp>
          <p:nvSpPr>
            <p:cNvPr id="18" name="CuadroTexto 17"/>
            <p:cNvSpPr txBox="1"/>
            <p:nvPr/>
          </p:nvSpPr>
          <p:spPr>
            <a:xfrm>
              <a:off x="10195444" y="4653086"/>
              <a:ext cx="1230998" cy="425994"/>
            </a:xfrm>
            <a:prstGeom prst="rect">
              <a:avLst/>
            </a:prstGeom>
            <a:solidFill>
              <a:schemeClr val="accent6">
                <a:lumMod val="75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600" b="1" kern="1200" dirty="0"/>
                <a:t>DOCAPRIM</a:t>
              </a:r>
            </a:p>
          </p:txBody>
        </p:sp>
        <p:sp>
          <p:nvSpPr>
            <p:cNvPr id="22" name="CuadroTexto 21"/>
            <p:cNvSpPr txBox="1"/>
            <p:nvPr/>
          </p:nvSpPr>
          <p:spPr>
            <a:xfrm>
              <a:off x="10195444" y="1952458"/>
              <a:ext cx="1230998" cy="424993"/>
            </a:xfrm>
            <a:prstGeom prst="rect">
              <a:avLst/>
            </a:prstGeom>
            <a:solidFill>
              <a:schemeClr val="accent6">
                <a:lumMod val="75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600" b="1" kern="1200" dirty="0"/>
                <a:t>VALPABAS</a:t>
              </a:r>
            </a:p>
          </p:txBody>
        </p:sp>
      </p:grpSp>
      <p:grpSp>
        <p:nvGrpSpPr>
          <p:cNvPr id="31" name="Grupo 30"/>
          <p:cNvGrpSpPr/>
          <p:nvPr/>
        </p:nvGrpSpPr>
        <p:grpSpPr>
          <a:xfrm>
            <a:off x="5921829" y="1419304"/>
            <a:ext cx="3331635" cy="2521822"/>
            <a:chOff x="5921829" y="1419304"/>
            <a:chExt cx="3331635" cy="2521822"/>
          </a:xfrm>
        </p:grpSpPr>
        <p:sp>
          <p:nvSpPr>
            <p:cNvPr id="3" name="CuadroTexto 2"/>
            <p:cNvSpPr txBox="1"/>
            <p:nvPr/>
          </p:nvSpPr>
          <p:spPr>
            <a:xfrm>
              <a:off x="7565480" y="1940301"/>
              <a:ext cx="1358537" cy="292388"/>
            </a:xfrm>
            <a:prstGeom prst="rect">
              <a:avLst/>
            </a:prstGeom>
            <a:solidFill>
              <a:schemeClr val="accent4">
                <a:lumMod val="40000"/>
                <a:lumOff val="60000"/>
              </a:schemeClr>
            </a:solidFill>
            <a:ln>
              <a:solidFill>
                <a:schemeClr val="tx1"/>
              </a:solidFill>
            </a:ln>
          </p:spPr>
          <p:txBody>
            <a:bodyPr wrap="square" rtlCol="0">
              <a:spAutoFit/>
            </a:bodyPr>
            <a:lstStyle/>
            <a:p>
              <a:r>
                <a:rPr lang="es-ES" sz="1300" b="1" dirty="0"/>
                <a:t>CN J. IBARRA F.</a:t>
              </a:r>
              <a:endParaRPr lang="es-CL" sz="1300" b="1" dirty="0"/>
            </a:p>
          </p:txBody>
        </p:sp>
        <p:sp>
          <p:nvSpPr>
            <p:cNvPr id="7" name="CuadroTexto 6"/>
            <p:cNvSpPr txBox="1"/>
            <p:nvPr/>
          </p:nvSpPr>
          <p:spPr>
            <a:xfrm>
              <a:off x="7903244" y="1419304"/>
              <a:ext cx="758426" cy="369332"/>
            </a:xfrm>
            <a:prstGeom prst="rect">
              <a:avLst/>
            </a:prstGeom>
            <a:solidFill>
              <a:schemeClr val="accent4">
                <a:lumMod val="40000"/>
                <a:lumOff val="60000"/>
              </a:schemeClr>
            </a:solidFill>
            <a:ln>
              <a:solidFill>
                <a:schemeClr val="tx1"/>
              </a:solidFill>
            </a:ln>
          </p:spPr>
          <p:txBody>
            <a:bodyPr wrap="square" rtlCol="0">
              <a:spAutoFit/>
            </a:bodyPr>
            <a:lstStyle/>
            <a:p>
              <a:pPr algn="ctr"/>
              <a:r>
                <a:rPr lang="es-ES" b="1" dirty="0"/>
                <a:t>2026</a:t>
              </a:r>
              <a:endParaRPr lang="es-CL" b="1" dirty="0"/>
            </a:p>
          </p:txBody>
        </p:sp>
        <p:sp>
          <p:nvSpPr>
            <p:cNvPr id="35" name="CuadroTexto 34"/>
            <p:cNvSpPr txBox="1"/>
            <p:nvPr/>
          </p:nvSpPr>
          <p:spPr>
            <a:xfrm>
              <a:off x="7236823" y="2797303"/>
              <a:ext cx="2016641" cy="292388"/>
            </a:xfrm>
            <a:prstGeom prst="rect">
              <a:avLst/>
            </a:prstGeom>
            <a:solidFill>
              <a:schemeClr val="accent4">
                <a:lumMod val="40000"/>
                <a:lumOff val="60000"/>
              </a:schemeClr>
            </a:solidFill>
            <a:ln>
              <a:solidFill>
                <a:schemeClr val="tx1"/>
              </a:solidFill>
            </a:ln>
          </p:spPr>
          <p:txBody>
            <a:bodyPr wrap="square" rtlCol="0">
              <a:spAutoFit/>
            </a:bodyPr>
            <a:lstStyle/>
            <a:p>
              <a:r>
                <a:rPr lang="es-ES" sz="1300" b="1" dirty="0" smtClean="0"/>
                <a:t>CF </a:t>
              </a:r>
              <a:r>
                <a:rPr lang="es-ES" sz="1300" b="1" dirty="0"/>
                <a:t>OM E. DOMÍNGUEZ D.</a:t>
              </a:r>
              <a:endParaRPr lang="es-CL" sz="1300" b="1" dirty="0"/>
            </a:p>
          </p:txBody>
        </p:sp>
        <p:sp>
          <p:nvSpPr>
            <p:cNvPr id="37" name="CuadroTexto 36"/>
            <p:cNvSpPr txBox="1"/>
            <p:nvPr/>
          </p:nvSpPr>
          <p:spPr>
            <a:xfrm>
              <a:off x="7356143" y="3648738"/>
              <a:ext cx="1897321" cy="292388"/>
            </a:xfrm>
            <a:prstGeom prst="rect">
              <a:avLst/>
            </a:prstGeom>
            <a:solidFill>
              <a:schemeClr val="accent4">
                <a:lumMod val="40000"/>
                <a:lumOff val="60000"/>
              </a:schemeClr>
            </a:solidFill>
            <a:ln>
              <a:solidFill>
                <a:schemeClr val="tx1"/>
              </a:solidFill>
            </a:ln>
          </p:spPr>
          <p:txBody>
            <a:bodyPr wrap="square" rtlCol="0">
              <a:spAutoFit/>
            </a:bodyPr>
            <a:lstStyle/>
            <a:p>
              <a:pPr algn="ctr"/>
              <a:r>
                <a:rPr lang="es-ES" sz="1300" b="1" dirty="0"/>
                <a:t>OFICIAL POR DESIGNAR</a:t>
              </a:r>
              <a:endParaRPr lang="es-CL" sz="1300" b="1" dirty="0"/>
            </a:p>
          </p:txBody>
        </p:sp>
        <p:cxnSp>
          <p:nvCxnSpPr>
            <p:cNvPr id="25" name="Conector recto de flecha 24"/>
            <p:cNvCxnSpPr/>
            <p:nvPr/>
          </p:nvCxnSpPr>
          <p:spPr>
            <a:xfrm flipV="1">
              <a:off x="5921829" y="2086495"/>
              <a:ext cx="1541417" cy="3562"/>
            </a:xfrm>
            <a:prstGeom prst="straightConnector1">
              <a:avLst/>
            </a:prstGeom>
            <a:ln w="28575" cap="flat" cmpd="sng" algn="ctr">
              <a:solidFill>
                <a:srgbClr val="FF0000"/>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43" name="Conector recto de flecha 42"/>
            <p:cNvCxnSpPr>
              <a:cxnSpLocks/>
            </p:cNvCxnSpPr>
            <p:nvPr/>
          </p:nvCxnSpPr>
          <p:spPr>
            <a:xfrm>
              <a:off x="6096000" y="3796742"/>
              <a:ext cx="1140823" cy="0"/>
            </a:xfrm>
            <a:prstGeom prst="straightConnector1">
              <a:avLst/>
            </a:prstGeom>
            <a:ln w="28575" cap="flat" cmpd="sng" algn="ctr">
              <a:solidFill>
                <a:srgbClr val="FF0000"/>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44" name="Conector recto de flecha 43"/>
            <p:cNvCxnSpPr>
              <a:cxnSpLocks/>
            </p:cNvCxnSpPr>
            <p:nvPr/>
          </p:nvCxnSpPr>
          <p:spPr>
            <a:xfrm>
              <a:off x="6096000" y="2943497"/>
              <a:ext cx="1140823" cy="0"/>
            </a:xfrm>
            <a:prstGeom prst="straightConnector1">
              <a:avLst/>
            </a:prstGeom>
            <a:ln w="28575" cap="flat" cmpd="sng" algn="ctr">
              <a:solidFill>
                <a:srgbClr val="FF0000"/>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grpSp>
      <p:sp>
        <p:nvSpPr>
          <p:cNvPr id="30" name="CuadroTexto 29"/>
          <p:cNvSpPr txBox="1"/>
          <p:nvPr/>
        </p:nvSpPr>
        <p:spPr>
          <a:xfrm>
            <a:off x="10185504" y="2499855"/>
            <a:ext cx="1230998" cy="425994"/>
          </a:xfrm>
          <a:prstGeom prst="rect">
            <a:avLst/>
          </a:prstGeom>
          <a:solidFill>
            <a:schemeClr val="accent6">
              <a:lumMod val="75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600" b="1" kern="1200" dirty="0" err="1"/>
              <a:t>BIENVALP</a:t>
            </a:r>
            <a:endParaRPr lang="es-ES" sz="1600" b="1" kern="1200" dirty="0"/>
          </a:p>
        </p:txBody>
      </p:sp>
      <p:sp>
        <p:nvSpPr>
          <p:cNvPr id="32" name="CuadroTexto 31"/>
          <p:cNvSpPr txBox="1"/>
          <p:nvPr/>
        </p:nvSpPr>
        <p:spPr>
          <a:xfrm>
            <a:off x="10198210" y="3575199"/>
            <a:ext cx="1230998" cy="425994"/>
          </a:xfrm>
          <a:prstGeom prst="rect">
            <a:avLst/>
          </a:prstGeom>
          <a:solidFill>
            <a:schemeClr val="accent6">
              <a:lumMod val="75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600" b="1" kern="1200" dirty="0" err="1"/>
              <a:t>DENTAPRIM</a:t>
            </a:r>
            <a:endParaRPr lang="es-ES" sz="1600" b="1" kern="1200" dirty="0"/>
          </a:p>
        </p:txBody>
      </p:sp>
      <p:sp>
        <p:nvSpPr>
          <p:cNvPr id="33" name="CuadroTexto 32"/>
          <p:cNvSpPr txBox="1"/>
          <p:nvPr/>
        </p:nvSpPr>
        <p:spPr>
          <a:xfrm>
            <a:off x="10198210" y="4107213"/>
            <a:ext cx="1230998" cy="425994"/>
          </a:xfrm>
          <a:prstGeom prst="rect">
            <a:avLst/>
          </a:prstGeom>
          <a:solidFill>
            <a:schemeClr val="accent6">
              <a:lumMod val="75000"/>
            </a:schemeClr>
          </a:solidFill>
          <a:ln>
            <a:solidFill>
              <a:schemeClr val="tx1"/>
            </a:solidFill>
          </a:ln>
        </p:spPr>
        <p:style>
          <a:lnRef idx="0">
            <a:scrgbClr r="0" g="0" b="0"/>
          </a:lnRef>
          <a:fillRef idx="0">
            <a:scrgbClr r="0" g="0" b="0"/>
          </a:fillRef>
          <a:effectRef idx="0">
            <a:scrgbClr r="0" g="0" b="0"/>
          </a:effectRef>
          <a:fontRef idx="minor">
            <a:schemeClr val="lt1"/>
          </a:fontRef>
        </p:style>
        <p:txBody>
          <a:bodyPr spcFirstLastPara="0" vert="horz" wrap="square" lIns="7620" tIns="7620" rIns="7620" bIns="89938" numCol="1" spcCol="1270" anchor="ctr" anchorCtr="0">
            <a:noAutofit/>
          </a:bodyPr>
          <a:lstStyle/>
          <a:p>
            <a:pPr lvl="0" algn="ctr" defTabSz="533400">
              <a:lnSpc>
                <a:spcPct val="90000"/>
              </a:lnSpc>
              <a:spcBef>
                <a:spcPct val="0"/>
              </a:spcBef>
              <a:spcAft>
                <a:spcPct val="35000"/>
              </a:spcAft>
            </a:pPr>
            <a:r>
              <a:rPr lang="es-ES" sz="1600" b="1" kern="1200" dirty="0" err="1"/>
              <a:t>CAPSAPRIM</a:t>
            </a:r>
            <a:endParaRPr lang="es-ES" sz="1600" b="1" kern="1200" dirty="0"/>
          </a:p>
        </p:txBody>
      </p:sp>
      <p:cxnSp>
        <p:nvCxnSpPr>
          <p:cNvPr id="34" name="Conector recto de flecha 33"/>
          <p:cNvCxnSpPr>
            <a:cxnSpLocks/>
          </p:cNvCxnSpPr>
          <p:nvPr/>
        </p:nvCxnSpPr>
        <p:spPr>
          <a:xfrm flipH="1">
            <a:off x="2247629" y="4932365"/>
            <a:ext cx="5543" cy="395449"/>
          </a:xfrm>
          <a:prstGeom prst="straightConnector1">
            <a:avLst/>
          </a:prstGeom>
          <a:ln w="28575" cap="flat" cmpd="sng" algn="ctr">
            <a:solidFill>
              <a:srgbClr val="FF0000"/>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36" name="Conector recto de flecha 35"/>
          <p:cNvCxnSpPr>
            <a:cxnSpLocks/>
          </p:cNvCxnSpPr>
          <p:nvPr/>
        </p:nvCxnSpPr>
        <p:spPr>
          <a:xfrm flipH="1">
            <a:off x="3716497" y="4932365"/>
            <a:ext cx="5543" cy="395449"/>
          </a:xfrm>
          <a:prstGeom prst="straightConnector1">
            <a:avLst/>
          </a:prstGeom>
          <a:ln w="28575" cap="flat" cmpd="sng" algn="ctr">
            <a:solidFill>
              <a:srgbClr val="FF0000"/>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38" name="Conector recto de flecha 37"/>
          <p:cNvCxnSpPr>
            <a:cxnSpLocks/>
          </p:cNvCxnSpPr>
          <p:nvPr/>
        </p:nvCxnSpPr>
        <p:spPr>
          <a:xfrm flipH="1">
            <a:off x="5211691" y="4932365"/>
            <a:ext cx="5543" cy="395449"/>
          </a:xfrm>
          <a:prstGeom prst="straightConnector1">
            <a:avLst/>
          </a:prstGeom>
          <a:ln w="28575" cap="flat" cmpd="sng" algn="ctr">
            <a:solidFill>
              <a:srgbClr val="FF0000"/>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39" name="Conector recto de flecha 38"/>
          <p:cNvCxnSpPr>
            <a:cxnSpLocks/>
          </p:cNvCxnSpPr>
          <p:nvPr/>
        </p:nvCxnSpPr>
        <p:spPr>
          <a:xfrm flipH="1">
            <a:off x="6758247" y="4932365"/>
            <a:ext cx="5543" cy="395449"/>
          </a:xfrm>
          <a:prstGeom prst="straightConnector1">
            <a:avLst/>
          </a:prstGeom>
          <a:ln w="28575" cap="flat" cmpd="sng" algn="ctr">
            <a:solidFill>
              <a:srgbClr val="FF0000"/>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40" name="Conector recto de flecha 39"/>
          <p:cNvCxnSpPr>
            <a:cxnSpLocks/>
          </p:cNvCxnSpPr>
          <p:nvPr/>
        </p:nvCxnSpPr>
        <p:spPr>
          <a:xfrm flipH="1">
            <a:off x="8304803" y="4932365"/>
            <a:ext cx="5543" cy="395449"/>
          </a:xfrm>
          <a:prstGeom prst="straightConnector1">
            <a:avLst/>
          </a:prstGeom>
          <a:ln w="28575" cap="flat" cmpd="sng" algn="ctr">
            <a:solidFill>
              <a:srgbClr val="FF0000"/>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sp>
        <p:nvSpPr>
          <p:cNvPr id="41" name="CuadroTexto 40"/>
          <p:cNvSpPr txBox="1"/>
          <p:nvPr/>
        </p:nvSpPr>
        <p:spPr>
          <a:xfrm>
            <a:off x="1330036" y="5371894"/>
            <a:ext cx="1404851" cy="292388"/>
          </a:xfrm>
          <a:prstGeom prst="rect">
            <a:avLst/>
          </a:prstGeom>
          <a:solidFill>
            <a:schemeClr val="accent4">
              <a:lumMod val="40000"/>
              <a:lumOff val="60000"/>
            </a:schemeClr>
          </a:solidFill>
          <a:ln>
            <a:solidFill>
              <a:schemeClr val="tx1"/>
            </a:solidFill>
          </a:ln>
        </p:spPr>
        <p:txBody>
          <a:bodyPr wrap="square" rtlCol="0">
            <a:spAutoFit/>
          </a:bodyPr>
          <a:lstStyle/>
          <a:p>
            <a:pPr algn="ctr"/>
            <a:r>
              <a:rPr lang="es-ES" sz="1300" b="1" dirty="0"/>
              <a:t>POR DESIGNAR</a:t>
            </a:r>
            <a:endParaRPr lang="es-CL" sz="1300" b="1" dirty="0"/>
          </a:p>
        </p:txBody>
      </p:sp>
      <p:sp>
        <p:nvSpPr>
          <p:cNvPr id="42" name="CuadroTexto 41"/>
          <p:cNvSpPr txBox="1"/>
          <p:nvPr/>
        </p:nvSpPr>
        <p:spPr>
          <a:xfrm>
            <a:off x="2953661" y="5358265"/>
            <a:ext cx="1404851" cy="261610"/>
          </a:xfrm>
          <a:prstGeom prst="rect">
            <a:avLst/>
          </a:prstGeom>
          <a:solidFill>
            <a:schemeClr val="accent4">
              <a:lumMod val="40000"/>
              <a:lumOff val="60000"/>
            </a:schemeClr>
          </a:solidFill>
          <a:ln>
            <a:solidFill>
              <a:schemeClr val="tx1"/>
            </a:solidFill>
          </a:ln>
        </p:spPr>
        <p:txBody>
          <a:bodyPr wrap="square" rtlCol="0">
            <a:spAutoFit/>
          </a:bodyPr>
          <a:lstStyle/>
          <a:p>
            <a:pPr algn="ctr"/>
            <a:r>
              <a:rPr lang="es-ES" sz="1100" b="1" dirty="0"/>
              <a:t>SO R. CASTRO M.</a:t>
            </a:r>
            <a:endParaRPr lang="es-CL" sz="1100" b="1" dirty="0"/>
          </a:p>
        </p:txBody>
      </p:sp>
      <p:sp>
        <p:nvSpPr>
          <p:cNvPr id="45" name="CuadroTexto 44"/>
          <p:cNvSpPr txBox="1"/>
          <p:nvPr/>
        </p:nvSpPr>
        <p:spPr>
          <a:xfrm>
            <a:off x="4528438" y="5344767"/>
            <a:ext cx="1404851" cy="292388"/>
          </a:xfrm>
          <a:prstGeom prst="rect">
            <a:avLst/>
          </a:prstGeom>
          <a:solidFill>
            <a:schemeClr val="accent4">
              <a:lumMod val="40000"/>
              <a:lumOff val="60000"/>
            </a:schemeClr>
          </a:solidFill>
          <a:ln>
            <a:solidFill>
              <a:schemeClr val="tx1"/>
            </a:solidFill>
          </a:ln>
        </p:spPr>
        <p:txBody>
          <a:bodyPr wrap="square" rtlCol="0">
            <a:spAutoFit/>
          </a:bodyPr>
          <a:lstStyle/>
          <a:p>
            <a:pPr algn="ctr"/>
            <a:r>
              <a:rPr lang="es-ES" sz="1300" b="1" dirty="0"/>
              <a:t>POR DESIGNAR</a:t>
            </a:r>
            <a:endParaRPr lang="es-CL" sz="1300" b="1" dirty="0"/>
          </a:p>
        </p:txBody>
      </p:sp>
      <p:sp>
        <p:nvSpPr>
          <p:cNvPr id="46" name="CuadroTexto 45"/>
          <p:cNvSpPr txBox="1"/>
          <p:nvPr/>
        </p:nvSpPr>
        <p:spPr>
          <a:xfrm>
            <a:off x="6092751" y="5331560"/>
            <a:ext cx="1404851" cy="292388"/>
          </a:xfrm>
          <a:prstGeom prst="rect">
            <a:avLst/>
          </a:prstGeom>
          <a:solidFill>
            <a:schemeClr val="accent4">
              <a:lumMod val="40000"/>
              <a:lumOff val="60000"/>
            </a:schemeClr>
          </a:solidFill>
          <a:ln>
            <a:solidFill>
              <a:schemeClr val="tx1"/>
            </a:solidFill>
          </a:ln>
        </p:spPr>
        <p:txBody>
          <a:bodyPr wrap="square" rtlCol="0">
            <a:spAutoFit/>
          </a:bodyPr>
          <a:lstStyle/>
          <a:p>
            <a:pPr algn="ctr"/>
            <a:r>
              <a:rPr lang="es-ES" sz="1300" b="1" dirty="0"/>
              <a:t>POR DESIGNAR</a:t>
            </a:r>
            <a:endParaRPr lang="es-CL" sz="1300" b="1" dirty="0"/>
          </a:p>
        </p:txBody>
      </p:sp>
      <p:sp>
        <p:nvSpPr>
          <p:cNvPr id="48" name="CuadroTexto 47"/>
          <p:cNvSpPr txBox="1"/>
          <p:nvPr/>
        </p:nvSpPr>
        <p:spPr>
          <a:xfrm>
            <a:off x="7694575" y="5324861"/>
            <a:ext cx="1404851" cy="261610"/>
          </a:xfrm>
          <a:prstGeom prst="rect">
            <a:avLst/>
          </a:prstGeom>
          <a:solidFill>
            <a:schemeClr val="accent4">
              <a:lumMod val="40000"/>
              <a:lumOff val="60000"/>
            </a:schemeClr>
          </a:solidFill>
          <a:ln>
            <a:solidFill>
              <a:schemeClr val="tx1"/>
            </a:solidFill>
          </a:ln>
        </p:spPr>
        <p:txBody>
          <a:bodyPr wrap="square" rtlCol="0">
            <a:spAutoFit/>
          </a:bodyPr>
          <a:lstStyle/>
          <a:p>
            <a:pPr algn="ctr"/>
            <a:r>
              <a:rPr lang="es-ES" sz="1100" b="1" dirty="0"/>
              <a:t>S2 R. RODRÍGUEZ B.</a:t>
            </a:r>
            <a:endParaRPr lang="es-CL" sz="1100" b="1" dirty="0"/>
          </a:p>
        </p:txBody>
      </p:sp>
    </p:spTree>
    <p:extLst>
      <p:ext uri="{BB962C8B-B14F-4D97-AF65-F5344CB8AC3E}">
        <p14:creationId xmlns:p14="http://schemas.microsoft.com/office/powerpoint/2010/main" val="117102161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00394AF-B8B3-54FB-BF33-E7C1F4C0F539}"/>
            </a:ext>
          </a:extLst>
        </p:cNvPr>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C5DC04AC-2628-38D0-AADB-8E96E41801C1}"/>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73744A08-A8FA-97C9-AB06-FC9594833414}"/>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4F91952F-7AF0-CE61-6379-218E55C3691A}"/>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6</a:t>
            </a:fld>
            <a:endParaRPr lang="x-none" sz="2000">
              <a:solidFill>
                <a:srgbClr val="06243E"/>
              </a:solidFill>
            </a:endParaRPr>
          </a:p>
        </p:txBody>
      </p:sp>
      <p:sp>
        <p:nvSpPr>
          <p:cNvPr id="20" name="Rectángulo 19">
            <a:extLst>
              <a:ext uri="{FF2B5EF4-FFF2-40B4-BE49-F238E27FC236}">
                <a16:creationId xmlns:a16="http://schemas.microsoft.com/office/drawing/2014/main" xmlns="" id="{F1C903BB-5324-1D6C-458C-9215BB2F42B9}"/>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AE008AE8-5B8F-C38F-335E-43A199A63C00}"/>
              </a:ext>
            </a:extLst>
          </p:cNvPr>
          <p:cNvSpPr>
            <a:spLocks noGrp="1"/>
          </p:cNvSpPr>
          <p:nvPr>
            <p:ph type="title"/>
          </p:nvPr>
        </p:nvSpPr>
        <p:spPr>
          <a:xfrm>
            <a:off x="965625" y="484632"/>
            <a:ext cx="10306224" cy="382143"/>
          </a:xfrm>
        </p:spPr>
        <p:txBody>
          <a:bodyPr>
            <a:noAutofit/>
          </a:bodyPr>
          <a:lstStyle/>
          <a:p>
            <a:r>
              <a:rPr lang="es-CL" sz="3600" b="1" dirty="0">
                <a:solidFill>
                  <a:schemeClr val="tx2"/>
                </a:solidFill>
                <a:latin typeface="Arial" panose="020B0604020202020204" pitchFamily="34" charset="0"/>
                <a:cs typeface="Arial" panose="020B0604020202020204" pitchFamily="34" charset="0"/>
              </a:rPr>
              <a:t>DEPENDENCIAS</a:t>
            </a:r>
          </a:p>
        </p:txBody>
      </p:sp>
      <p:sp>
        <p:nvSpPr>
          <p:cNvPr id="23" name="Footer Placeholder 3">
            <a:extLst>
              <a:ext uri="{FF2B5EF4-FFF2-40B4-BE49-F238E27FC236}">
                <a16:creationId xmlns:a16="http://schemas.microsoft.com/office/drawing/2014/main" xmlns="" id="{384512D7-D983-4163-4607-5770DD3D88E9}"/>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8C4E0A6B-7821-D070-A731-0C9C6B1BBAEA}"/>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3" name="Imagen 2">
            <a:extLst>
              <a:ext uri="{FF2B5EF4-FFF2-40B4-BE49-F238E27FC236}">
                <a16:creationId xmlns:a16="http://schemas.microsoft.com/office/drawing/2014/main" xmlns="" id="{CBC80874-D741-6869-1BA2-3A91156392F2}"/>
              </a:ext>
            </a:extLst>
          </p:cNvPr>
          <p:cNvPicPr>
            <a:picLocks noChangeAspect="1"/>
          </p:cNvPicPr>
          <p:nvPr/>
        </p:nvPicPr>
        <p:blipFill>
          <a:blip r:embed="rId3"/>
          <a:stretch>
            <a:fillRect/>
          </a:stretch>
        </p:blipFill>
        <p:spPr>
          <a:xfrm>
            <a:off x="427682" y="1157624"/>
            <a:ext cx="7890387" cy="5036734"/>
          </a:xfrm>
          <a:prstGeom prst="rect">
            <a:avLst/>
          </a:prstGeom>
        </p:spPr>
      </p:pic>
      <p:pic>
        <p:nvPicPr>
          <p:cNvPr id="4" name="Imagen 3">
            <a:extLst>
              <a:ext uri="{FF2B5EF4-FFF2-40B4-BE49-F238E27FC236}">
                <a16:creationId xmlns:a16="http://schemas.microsoft.com/office/drawing/2014/main" xmlns="" id="{8796A87D-880B-2567-13B1-34BCB8EAB5DC}"/>
              </a:ext>
            </a:extLst>
          </p:cNvPr>
          <p:cNvPicPr>
            <a:picLocks noGrp="1" noRot="1" noChangeAspect="1" noMove="1" noResize="1" noEditPoints="1" noAdjustHandles="1" noChangeArrowheads="1" noChangeShapeType="1" noCrop="1"/>
          </p:cNvPicPr>
          <p:nvPr/>
        </p:nvPicPr>
        <p:blipFill>
          <a:blip r:embed="rId4"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pic>
        <p:nvPicPr>
          <p:cNvPr id="5" name="Imagen 4">
            <a:extLst>
              <a:ext uri="{FF2B5EF4-FFF2-40B4-BE49-F238E27FC236}">
                <a16:creationId xmlns:a16="http://schemas.microsoft.com/office/drawing/2014/main" xmlns="" id="{05625867-1940-F346-EAC7-E243099D440C}"/>
              </a:ext>
            </a:extLst>
          </p:cNvPr>
          <p:cNvPicPr>
            <a:picLocks noChangeAspect="1"/>
          </p:cNvPicPr>
          <p:nvPr/>
        </p:nvPicPr>
        <p:blipFill rotWithShape="1">
          <a:blip r:embed="rId5"/>
          <a:srcRect l="18097" t="9521" r="11912" b="10524"/>
          <a:stretch/>
        </p:blipFill>
        <p:spPr>
          <a:xfrm>
            <a:off x="8037872" y="1158384"/>
            <a:ext cx="4124632" cy="5064966"/>
          </a:xfrm>
          <a:prstGeom prst="rect">
            <a:avLst/>
          </a:prstGeom>
        </p:spPr>
      </p:pic>
    </p:spTree>
    <p:extLst>
      <p:ext uri="{BB962C8B-B14F-4D97-AF65-F5344CB8AC3E}">
        <p14:creationId xmlns:p14="http://schemas.microsoft.com/office/powerpoint/2010/main" val="189011567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79D5F35-1B19-8504-F283-65F1BFFB7EC8}"/>
            </a:ext>
          </a:extLst>
        </p:cNvPr>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7C8B17C1-453C-BF21-CC33-B717A051AF4B}"/>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D11E8591-8F68-9AC2-850E-CD6989253C06}"/>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0FB5ED51-8895-13E7-458D-EDF81CEBE35C}"/>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7</a:t>
            </a:fld>
            <a:endParaRPr lang="x-none" sz="2000">
              <a:solidFill>
                <a:srgbClr val="06243E"/>
              </a:solidFill>
            </a:endParaRPr>
          </a:p>
        </p:txBody>
      </p:sp>
      <p:sp>
        <p:nvSpPr>
          <p:cNvPr id="20" name="Rectángulo 19">
            <a:extLst>
              <a:ext uri="{FF2B5EF4-FFF2-40B4-BE49-F238E27FC236}">
                <a16:creationId xmlns:a16="http://schemas.microsoft.com/office/drawing/2014/main" xmlns="" id="{DF6BD114-29C4-914E-1542-E15C1FEDB16B}"/>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D693629E-4895-6E66-A9C5-063094DB14FB}"/>
              </a:ext>
            </a:extLst>
          </p:cNvPr>
          <p:cNvSpPr>
            <a:spLocks noGrp="1"/>
          </p:cNvSpPr>
          <p:nvPr>
            <p:ph type="title"/>
          </p:nvPr>
        </p:nvSpPr>
        <p:spPr>
          <a:xfrm>
            <a:off x="965625" y="484632"/>
            <a:ext cx="10306224" cy="382143"/>
          </a:xfrm>
        </p:spPr>
        <p:txBody>
          <a:bodyPr>
            <a:noAutofit/>
          </a:bodyPr>
          <a:lstStyle/>
          <a:p>
            <a:r>
              <a:rPr lang="es-CL" sz="3600" b="1" dirty="0">
                <a:solidFill>
                  <a:schemeClr val="tx2"/>
                </a:solidFill>
                <a:latin typeface="Arial" panose="020B0604020202020204" pitchFamily="34" charset="0"/>
                <a:cs typeface="Arial" panose="020B0604020202020204" pitchFamily="34" charset="0"/>
              </a:rPr>
              <a:t>DEPENDENCIAS</a:t>
            </a:r>
          </a:p>
        </p:txBody>
      </p:sp>
      <p:sp>
        <p:nvSpPr>
          <p:cNvPr id="23" name="Footer Placeholder 3">
            <a:extLst>
              <a:ext uri="{FF2B5EF4-FFF2-40B4-BE49-F238E27FC236}">
                <a16:creationId xmlns:a16="http://schemas.microsoft.com/office/drawing/2014/main" xmlns="" id="{F2052CE3-A36E-A17F-88F5-7BF688092ADB}"/>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3E85B5FC-DF72-69FC-BE1D-800575E05C7F}"/>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A5A73FCB-6964-FA9A-CBDD-2D62DE2CA808}"/>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grpSp>
        <p:nvGrpSpPr>
          <p:cNvPr id="2" name="Grupo 1">
            <a:extLst>
              <a:ext uri="{FF2B5EF4-FFF2-40B4-BE49-F238E27FC236}">
                <a16:creationId xmlns:a16="http://schemas.microsoft.com/office/drawing/2014/main" xmlns="" id="{F0B4D3FD-1E79-2419-4701-12CAED857317}"/>
              </a:ext>
            </a:extLst>
          </p:cNvPr>
          <p:cNvGrpSpPr/>
          <p:nvPr/>
        </p:nvGrpSpPr>
        <p:grpSpPr>
          <a:xfrm>
            <a:off x="1951381" y="1104557"/>
            <a:ext cx="8490177" cy="5357805"/>
            <a:chOff x="1951381" y="1104557"/>
            <a:chExt cx="8490177" cy="5357805"/>
          </a:xfrm>
        </p:grpSpPr>
        <p:pic>
          <p:nvPicPr>
            <p:cNvPr id="6" name="Imagen 5">
              <a:extLst>
                <a:ext uri="{FF2B5EF4-FFF2-40B4-BE49-F238E27FC236}">
                  <a16:creationId xmlns:a16="http://schemas.microsoft.com/office/drawing/2014/main" xmlns="" id="{437CD1ED-7AE6-A07C-8CB1-1636CD121E76}"/>
                </a:ext>
              </a:extLst>
            </p:cNvPr>
            <p:cNvPicPr>
              <a:picLocks noChangeAspect="1"/>
            </p:cNvPicPr>
            <p:nvPr/>
          </p:nvPicPr>
          <p:blipFill rotWithShape="1">
            <a:blip r:embed="rId4"/>
            <a:srcRect t="2994" b="2685"/>
            <a:stretch/>
          </p:blipFill>
          <p:spPr>
            <a:xfrm>
              <a:off x="1951381" y="1104557"/>
              <a:ext cx="8490177" cy="5357805"/>
            </a:xfrm>
            <a:prstGeom prst="rect">
              <a:avLst/>
            </a:prstGeom>
          </p:spPr>
        </p:pic>
        <p:sp>
          <p:nvSpPr>
            <p:cNvPr id="7" name="Forma libre 5">
              <a:extLst>
                <a:ext uri="{FF2B5EF4-FFF2-40B4-BE49-F238E27FC236}">
                  <a16:creationId xmlns:a16="http://schemas.microsoft.com/office/drawing/2014/main" xmlns="" id="{4481748D-7861-4C22-3FFD-8FC433F98B09}"/>
                </a:ext>
              </a:extLst>
            </p:cNvPr>
            <p:cNvSpPr/>
            <p:nvPr/>
          </p:nvSpPr>
          <p:spPr>
            <a:xfrm>
              <a:off x="4692338" y="1300994"/>
              <a:ext cx="3898790" cy="5064376"/>
            </a:xfrm>
            <a:custGeom>
              <a:avLst/>
              <a:gdLst>
                <a:gd name="connsiteX0" fmla="*/ 568874 w 3898790"/>
                <a:gd name="connsiteY0" fmla="*/ 9191 h 5064376"/>
                <a:gd name="connsiteX1" fmla="*/ 835005 w 3898790"/>
                <a:gd name="connsiteY1" fmla="*/ 439096 h 5064376"/>
                <a:gd name="connsiteX2" fmla="*/ 1155728 w 3898790"/>
                <a:gd name="connsiteY2" fmla="*/ 869000 h 5064376"/>
                <a:gd name="connsiteX3" fmla="*/ 1715286 w 3898790"/>
                <a:gd name="connsiteY3" fmla="*/ 1489973 h 5064376"/>
                <a:gd name="connsiteX4" fmla="*/ 1776701 w 3898790"/>
                <a:gd name="connsiteY4" fmla="*/ 1585507 h 5064376"/>
                <a:gd name="connsiteX5" fmla="*/ 1681166 w 3898790"/>
                <a:gd name="connsiteY5" fmla="*/ 1783400 h 5064376"/>
                <a:gd name="connsiteX6" fmla="*/ 1681166 w 3898790"/>
                <a:gd name="connsiteY6" fmla="*/ 2049531 h 5064376"/>
                <a:gd name="connsiteX7" fmla="*/ 1824468 w 3898790"/>
                <a:gd name="connsiteY7" fmla="*/ 2179185 h 5064376"/>
                <a:gd name="connsiteX8" fmla="*/ 1885883 w 3898790"/>
                <a:gd name="connsiteY8" fmla="*/ 2145066 h 5064376"/>
                <a:gd name="connsiteX9" fmla="*/ 1769877 w 3898790"/>
                <a:gd name="connsiteY9" fmla="*/ 2015412 h 5064376"/>
                <a:gd name="connsiteX10" fmla="*/ 1735758 w 3898790"/>
                <a:gd name="connsiteY10" fmla="*/ 1797048 h 5064376"/>
                <a:gd name="connsiteX11" fmla="*/ 1885883 w 3898790"/>
                <a:gd name="connsiteY11" fmla="*/ 1858463 h 5064376"/>
                <a:gd name="connsiteX12" fmla="*/ 2063304 w 3898790"/>
                <a:gd name="connsiteY12" fmla="*/ 1947173 h 5064376"/>
                <a:gd name="connsiteX13" fmla="*/ 2172486 w 3898790"/>
                <a:gd name="connsiteY13" fmla="*/ 1872110 h 5064376"/>
                <a:gd name="connsiteX14" fmla="*/ 2472737 w 3898790"/>
                <a:gd name="connsiteY14" fmla="*/ 2076827 h 5064376"/>
                <a:gd name="connsiteX15" fmla="*/ 2404498 w 3898790"/>
                <a:gd name="connsiteY15" fmla="*/ 2254248 h 5064376"/>
                <a:gd name="connsiteX16" fmla="*/ 2343083 w 3898790"/>
                <a:gd name="connsiteY16" fmla="*/ 2349782 h 5064376"/>
                <a:gd name="connsiteX17" fmla="*/ 2418146 w 3898790"/>
                <a:gd name="connsiteY17" fmla="*/ 2506731 h 5064376"/>
                <a:gd name="connsiteX18" fmla="*/ 2691101 w 3898790"/>
                <a:gd name="connsiteY18" fmla="*/ 2622737 h 5064376"/>
                <a:gd name="connsiteX19" fmla="*/ 2827578 w 3898790"/>
                <a:gd name="connsiteY19" fmla="*/ 2609090 h 5064376"/>
                <a:gd name="connsiteX20" fmla="*/ 2923113 w 3898790"/>
                <a:gd name="connsiteY20" fmla="*/ 2643209 h 5064376"/>
                <a:gd name="connsiteX21" fmla="*/ 2909465 w 3898790"/>
                <a:gd name="connsiteY21" fmla="*/ 2820630 h 5064376"/>
                <a:gd name="connsiteX22" fmla="*/ 2998175 w 3898790"/>
                <a:gd name="connsiteY22" fmla="*/ 2929812 h 5064376"/>
                <a:gd name="connsiteX23" fmla="*/ 3141477 w 3898790"/>
                <a:gd name="connsiteY23" fmla="*/ 2868397 h 5064376"/>
                <a:gd name="connsiteX24" fmla="*/ 3202892 w 3898790"/>
                <a:gd name="connsiteY24" fmla="*/ 2929812 h 5064376"/>
                <a:gd name="connsiteX25" fmla="*/ 3107358 w 3898790"/>
                <a:gd name="connsiteY25" fmla="*/ 3079937 h 5064376"/>
                <a:gd name="connsiteX26" fmla="*/ 3155125 w 3898790"/>
                <a:gd name="connsiteY26" fmla="*/ 3202767 h 5064376"/>
                <a:gd name="connsiteX27" fmla="*/ 3346193 w 3898790"/>
                <a:gd name="connsiteY27" fmla="*/ 3230063 h 5064376"/>
                <a:gd name="connsiteX28" fmla="*/ 3332546 w 3898790"/>
                <a:gd name="connsiteY28" fmla="*/ 3352893 h 5064376"/>
                <a:gd name="connsiteX29" fmla="*/ 3237011 w 3898790"/>
                <a:gd name="connsiteY29" fmla="*/ 3468899 h 5064376"/>
                <a:gd name="connsiteX30" fmla="*/ 3196068 w 3898790"/>
                <a:gd name="connsiteY30" fmla="*/ 3632672 h 5064376"/>
                <a:gd name="connsiteX31" fmla="*/ 3407608 w 3898790"/>
                <a:gd name="connsiteY31" fmla="*/ 3837388 h 5064376"/>
                <a:gd name="connsiteX32" fmla="*/ 3701035 w 3898790"/>
                <a:gd name="connsiteY32" fmla="*/ 4028457 h 5064376"/>
                <a:gd name="connsiteX33" fmla="*/ 3571381 w 3898790"/>
                <a:gd name="connsiteY33" fmla="*/ 4205878 h 5064376"/>
                <a:gd name="connsiteX34" fmla="*/ 3462199 w 3898790"/>
                <a:gd name="connsiteY34" fmla="*/ 4342355 h 5064376"/>
                <a:gd name="connsiteX35" fmla="*/ 3646444 w 3898790"/>
                <a:gd name="connsiteY35" fmla="*/ 4512952 h 5064376"/>
                <a:gd name="connsiteX36" fmla="*/ 3837513 w 3898790"/>
                <a:gd name="connsiteY36" fmla="*/ 4506128 h 5064376"/>
                <a:gd name="connsiteX37" fmla="*/ 3885280 w 3898790"/>
                <a:gd name="connsiteY37" fmla="*/ 4622134 h 5064376"/>
                <a:gd name="connsiteX38" fmla="*/ 3619149 w 3898790"/>
                <a:gd name="connsiteY38" fmla="*/ 4983800 h 5064376"/>
                <a:gd name="connsiteX39" fmla="*/ 3448552 w 3898790"/>
                <a:gd name="connsiteY39" fmla="*/ 4990624 h 5064376"/>
                <a:gd name="connsiteX40" fmla="*/ 1005602 w 3898790"/>
                <a:gd name="connsiteY40" fmla="*/ 4171758 h 5064376"/>
                <a:gd name="connsiteX41" fmla="*/ 773590 w 3898790"/>
                <a:gd name="connsiteY41" fmla="*/ 4123991 h 5064376"/>
                <a:gd name="connsiteX42" fmla="*/ 671232 w 3898790"/>
                <a:gd name="connsiteY42" fmla="*/ 4123991 h 5064376"/>
                <a:gd name="connsiteX43" fmla="*/ 261799 w 3898790"/>
                <a:gd name="connsiteY43" fmla="*/ 4028457 h 5064376"/>
                <a:gd name="connsiteX44" fmla="*/ 268623 w 3898790"/>
                <a:gd name="connsiteY44" fmla="*/ 3891979 h 5064376"/>
                <a:gd name="connsiteX45" fmla="*/ 2492 w 3898790"/>
                <a:gd name="connsiteY45" fmla="*/ 3857860 h 5064376"/>
                <a:gd name="connsiteX46" fmla="*/ 138969 w 3898790"/>
                <a:gd name="connsiteY46" fmla="*/ 3298302 h 5064376"/>
                <a:gd name="connsiteX47" fmla="*/ 200384 w 3898790"/>
                <a:gd name="connsiteY47" fmla="*/ 2759215 h 5064376"/>
                <a:gd name="connsiteX48" fmla="*/ 241328 w 3898790"/>
                <a:gd name="connsiteY48" fmla="*/ 2438493 h 5064376"/>
                <a:gd name="connsiteX49" fmla="*/ 289095 w 3898790"/>
                <a:gd name="connsiteY49" fmla="*/ 2110946 h 5064376"/>
                <a:gd name="connsiteX50" fmla="*/ 207208 w 3898790"/>
                <a:gd name="connsiteY50" fmla="*/ 1769752 h 5064376"/>
                <a:gd name="connsiteX51" fmla="*/ 98026 w 3898790"/>
                <a:gd name="connsiteY51" fmla="*/ 1442206 h 5064376"/>
                <a:gd name="connsiteX52" fmla="*/ 91202 w 3898790"/>
                <a:gd name="connsiteY52" fmla="*/ 1203370 h 5064376"/>
                <a:gd name="connsiteX53" fmla="*/ 316390 w 3898790"/>
                <a:gd name="connsiteY53" fmla="*/ 759818 h 5064376"/>
                <a:gd name="connsiteX54" fmla="*/ 425572 w 3898790"/>
                <a:gd name="connsiteY54" fmla="*/ 691579 h 5064376"/>
                <a:gd name="connsiteX55" fmla="*/ 432396 w 3898790"/>
                <a:gd name="connsiteY55" fmla="*/ 527806 h 5064376"/>
                <a:gd name="connsiteX56" fmla="*/ 418749 w 3898790"/>
                <a:gd name="connsiteY56" fmla="*/ 172964 h 5064376"/>
                <a:gd name="connsiteX57" fmla="*/ 568874 w 3898790"/>
                <a:gd name="connsiteY57" fmla="*/ 9191 h 506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898790" h="5064376">
                  <a:moveTo>
                    <a:pt x="568874" y="9191"/>
                  </a:moveTo>
                  <a:cubicBezTo>
                    <a:pt x="638250" y="53546"/>
                    <a:pt x="737196" y="295795"/>
                    <a:pt x="835005" y="439096"/>
                  </a:cubicBezTo>
                  <a:cubicBezTo>
                    <a:pt x="932814" y="582397"/>
                    <a:pt x="1009015" y="693854"/>
                    <a:pt x="1155728" y="869000"/>
                  </a:cubicBezTo>
                  <a:cubicBezTo>
                    <a:pt x="1302442" y="1044146"/>
                    <a:pt x="1611790" y="1370555"/>
                    <a:pt x="1715286" y="1489973"/>
                  </a:cubicBezTo>
                  <a:cubicBezTo>
                    <a:pt x="1818782" y="1609391"/>
                    <a:pt x="1782388" y="1536603"/>
                    <a:pt x="1776701" y="1585507"/>
                  </a:cubicBezTo>
                  <a:cubicBezTo>
                    <a:pt x="1771014" y="1634411"/>
                    <a:pt x="1697089" y="1706063"/>
                    <a:pt x="1681166" y="1783400"/>
                  </a:cubicBezTo>
                  <a:cubicBezTo>
                    <a:pt x="1665244" y="1860737"/>
                    <a:pt x="1657282" y="1983567"/>
                    <a:pt x="1681166" y="2049531"/>
                  </a:cubicBezTo>
                  <a:cubicBezTo>
                    <a:pt x="1705050" y="2115495"/>
                    <a:pt x="1790348" y="2163262"/>
                    <a:pt x="1824468" y="2179185"/>
                  </a:cubicBezTo>
                  <a:cubicBezTo>
                    <a:pt x="1858588" y="2195108"/>
                    <a:pt x="1894981" y="2172361"/>
                    <a:pt x="1885883" y="2145066"/>
                  </a:cubicBezTo>
                  <a:cubicBezTo>
                    <a:pt x="1876785" y="2117771"/>
                    <a:pt x="1794898" y="2073415"/>
                    <a:pt x="1769877" y="2015412"/>
                  </a:cubicBezTo>
                  <a:cubicBezTo>
                    <a:pt x="1744856" y="1957409"/>
                    <a:pt x="1716424" y="1823206"/>
                    <a:pt x="1735758" y="1797048"/>
                  </a:cubicBezTo>
                  <a:cubicBezTo>
                    <a:pt x="1755092" y="1770890"/>
                    <a:pt x="1831292" y="1833442"/>
                    <a:pt x="1885883" y="1858463"/>
                  </a:cubicBezTo>
                  <a:cubicBezTo>
                    <a:pt x="1940474" y="1883484"/>
                    <a:pt x="2015537" y="1944899"/>
                    <a:pt x="2063304" y="1947173"/>
                  </a:cubicBezTo>
                  <a:cubicBezTo>
                    <a:pt x="2111071" y="1949447"/>
                    <a:pt x="2104247" y="1850501"/>
                    <a:pt x="2172486" y="1872110"/>
                  </a:cubicBezTo>
                  <a:cubicBezTo>
                    <a:pt x="2240725" y="1893719"/>
                    <a:pt x="2434068" y="2013137"/>
                    <a:pt x="2472737" y="2076827"/>
                  </a:cubicBezTo>
                  <a:cubicBezTo>
                    <a:pt x="2511406" y="2140517"/>
                    <a:pt x="2426107" y="2208756"/>
                    <a:pt x="2404498" y="2254248"/>
                  </a:cubicBezTo>
                  <a:cubicBezTo>
                    <a:pt x="2382889" y="2299740"/>
                    <a:pt x="2340808" y="2307702"/>
                    <a:pt x="2343083" y="2349782"/>
                  </a:cubicBezTo>
                  <a:cubicBezTo>
                    <a:pt x="2345358" y="2391863"/>
                    <a:pt x="2360143" y="2461239"/>
                    <a:pt x="2418146" y="2506731"/>
                  </a:cubicBezTo>
                  <a:cubicBezTo>
                    <a:pt x="2476149" y="2552223"/>
                    <a:pt x="2622862" y="2605677"/>
                    <a:pt x="2691101" y="2622737"/>
                  </a:cubicBezTo>
                  <a:cubicBezTo>
                    <a:pt x="2759340" y="2639797"/>
                    <a:pt x="2788909" y="2605678"/>
                    <a:pt x="2827578" y="2609090"/>
                  </a:cubicBezTo>
                  <a:cubicBezTo>
                    <a:pt x="2866247" y="2612502"/>
                    <a:pt x="2909465" y="2607952"/>
                    <a:pt x="2923113" y="2643209"/>
                  </a:cubicBezTo>
                  <a:cubicBezTo>
                    <a:pt x="2936761" y="2678466"/>
                    <a:pt x="2896955" y="2772863"/>
                    <a:pt x="2909465" y="2820630"/>
                  </a:cubicBezTo>
                  <a:cubicBezTo>
                    <a:pt x="2921975" y="2868397"/>
                    <a:pt x="2959506" y="2921851"/>
                    <a:pt x="2998175" y="2929812"/>
                  </a:cubicBezTo>
                  <a:cubicBezTo>
                    <a:pt x="3036844" y="2937773"/>
                    <a:pt x="3107358" y="2868397"/>
                    <a:pt x="3141477" y="2868397"/>
                  </a:cubicBezTo>
                  <a:cubicBezTo>
                    <a:pt x="3175596" y="2868397"/>
                    <a:pt x="3208578" y="2894555"/>
                    <a:pt x="3202892" y="2929812"/>
                  </a:cubicBezTo>
                  <a:cubicBezTo>
                    <a:pt x="3197206" y="2965069"/>
                    <a:pt x="3115319" y="3034445"/>
                    <a:pt x="3107358" y="3079937"/>
                  </a:cubicBezTo>
                  <a:cubicBezTo>
                    <a:pt x="3099397" y="3125429"/>
                    <a:pt x="3115319" y="3177746"/>
                    <a:pt x="3155125" y="3202767"/>
                  </a:cubicBezTo>
                  <a:cubicBezTo>
                    <a:pt x="3194931" y="3227788"/>
                    <a:pt x="3316623" y="3205042"/>
                    <a:pt x="3346193" y="3230063"/>
                  </a:cubicBezTo>
                  <a:cubicBezTo>
                    <a:pt x="3375763" y="3255084"/>
                    <a:pt x="3350743" y="3313087"/>
                    <a:pt x="3332546" y="3352893"/>
                  </a:cubicBezTo>
                  <a:cubicBezTo>
                    <a:pt x="3314349" y="3392699"/>
                    <a:pt x="3259757" y="3422269"/>
                    <a:pt x="3237011" y="3468899"/>
                  </a:cubicBezTo>
                  <a:cubicBezTo>
                    <a:pt x="3214265" y="3515529"/>
                    <a:pt x="3167635" y="3571257"/>
                    <a:pt x="3196068" y="3632672"/>
                  </a:cubicBezTo>
                  <a:cubicBezTo>
                    <a:pt x="3224501" y="3694087"/>
                    <a:pt x="3323447" y="3771424"/>
                    <a:pt x="3407608" y="3837388"/>
                  </a:cubicBezTo>
                  <a:cubicBezTo>
                    <a:pt x="3491769" y="3903352"/>
                    <a:pt x="3673740" y="3967042"/>
                    <a:pt x="3701035" y="4028457"/>
                  </a:cubicBezTo>
                  <a:cubicBezTo>
                    <a:pt x="3728330" y="4089872"/>
                    <a:pt x="3611187" y="4153562"/>
                    <a:pt x="3571381" y="4205878"/>
                  </a:cubicBezTo>
                  <a:cubicBezTo>
                    <a:pt x="3531575" y="4258194"/>
                    <a:pt x="3449688" y="4291176"/>
                    <a:pt x="3462199" y="4342355"/>
                  </a:cubicBezTo>
                  <a:cubicBezTo>
                    <a:pt x="3474710" y="4393534"/>
                    <a:pt x="3583892" y="4485657"/>
                    <a:pt x="3646444" y="4512952"/>
                  </a:cubicBezTo>
                  <a:cubicBezTo>
                    <a:pt x="3708996" y="4540248"/>
                    <a:pt x="3797707" y="4487931"/>
                    <a:pt x="3837513" y="4506128"/>
                  </a:cubicBezTo>
                  <a:cubicBezTo>
                    <a:pt x="3877319" y="4524325"/>
                    <a:pt x="3921674" y="4542522"/>
                    <a:pt x="3885280" y="4622134"/>
                  </a:cubicBezTo>
                  <a:cubicBezTo>
                    <a:pt x="3848886" y="4701746"/>
                    <a:pt x="3691937" y="4922385"/>
                    <a:pt x="3619149" y="4983800"/>
                  </a:cubicBezTo>
                  <a:cubicBezTo>
                    <a:pt x="3546361" y="5045215"/>
                    <a:pt x="3884143" y="5125964"/>
                    <a:pt x="3448552" y="4990624"/>
                  </a:cubicBezTo>
                  <a:cubicBezTo>
                    <a:pt x="3012961" y="4855284"/>
                    <a:pt x="1451429" y="4316197"/>
                    <a:pt x="1005602" y="4171758"/>
                  </a:cubicBezTo>
                  <a:cubicBezTo>
                    <a:pt x="559775" y="4027319"/>
                    <a:pt x="829318" y="4131952"/>
                    <a:pt x="773590" y="4123991"/>
                  </a:cubicBezTo>
                  <a:cubicBezTo>
                    <a:pt x="717862" y="4116030"/>
                    <a:pt x="756531" y="4139913"/>
                    <a:pt x="671232" y="4123991"/>
                  </a:cubicBezTo>
                  <a:cubicBezTo>
                    <a:pt x="585933" y="4108069"/>
                    <a:pt x="328900" y="4067126"/>
                    <a:pt x="261799" y="4028457"/>
                  </a:cubicBezTo>
                  <a:cubicBezTo>
                    <a:pt x="194698" y="3989788"/>
                    <a:pt x="311841" y="3920412"/>
                    <a:pt x="268623" y="3891979"/>
                  </a:cubicBezTo>
                  <a:cubicBezTo>
                    <a:pt x="225405" y="3863546"/>
                    <a:pt x="24101" y="3956806"/>
                    <a:pt x="2492" y="3857860"/>
                  </a:cubicBezTo>
                  <a:cubicBezTo>
                    <a:pt x="-19117" y="3758914"/>
                    <a:pt x="105987" y="3481410"/>
                    <a:pt x="138969" y="3298302"/>
                  </a:cubicBezTo>
                  <a:cubicBezTo>
                    <a:pt x="171951" y="3115195"/>
                    <a:pt x="183324" y="2902517"/>
                    <a:pt x="200384" y="2759215"/>
                  </a:cubicBezTo>
                  <a:cubicBezTo>
                    <a:pt x="217444" y="2615914"/>
                    <a:pt x="226543" y="2546538"/>
                    <a:pt x="241328" y="2438493"/>
                  </a:cubicBezTo>
                  <a:cubicBezTo>
                    <a:pt x="256113" y="2330448"/>
                    <a:pt x="294782" y="2222403"/>
                    <a:pt x="289095" y="2110946"/>
                  </a:cubicBezTo>
                  <a:cubicBezTo>
                    <a:pt x="283408" y="1999489"/>
                    <a:pt x="239053" y="1881209"/>
                    <a:pt x="207208" y="1769752"/>
                  </a:cubicBezTo>
                  <a:cubicBezTo>
                    <a:pt x="175363" y="1658295"/>
                    <a:pt x="117360" y="1536603"/>
                    <a:pt x="98026" y="1442206"/>
                  </a:cubicBezTo>
                  <a:cubicBezTo>
                    <a:pt x="78692" y="1347809"/>
                    <a:pt x="54808" y="1317101"/>
                    <a:pt x="91202" y="1203370"/>
                  </a:cubicBezTo>
                  <a:cubicBezTo>
                    <a:pt x="127596" y="1089639"/>
                    <a:pt x="260662" y="845116"/>
                    <a:pt x="316390" y="759818"/>
                  </a:cubicBezTo>
                  <a:cubicBezTo>
                    <a:pt x="372118" y="674520"/>
                    <a:pt x="406238" y="730248"/>
                    <a:pt x="425572" y="691579"/>
                  </a:cubicBezTo>
                  <a:cubicBezTo>
                    <a:pt x="444906" y="652910"/>
                    <a:pt x="433533" y="614242"/>
                    <a:pt x="432396" y="527806"/>
                  </a:cubicBezTo>
                  <a:cubicBezTo>
                    <a:pt x="431259" y="441370"/>
                    <a:pt x="390316" y="254851"/>
                    <a:pt x="418749" y="172964"/>
                  </a:cubicBezTo>
                  <a:cubicBezTo>
                    <a:pt x="447182" y="91078"/>
                    <a:pt x="499498" y="-35164"/>
                    <a:pt x="568874" y="9191"/>
                  </a:cubicBezTo>
                  <a:close/>
                </a:path>
              </a:pathLst>
            </a:custGeom>
            <a:solidFill>
              <a:srgbClr val="FF0000">
                <a:alpha val="18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67817467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11AB417-6AC4-6B1F-DE7C-A9DD0DAAC947}"/>
            </a:ext>
          </a:extLst>
        </p:cNvPr>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434840FE-6EF6-BDF1-1A2B-2C64A9394F44}"/>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39956D5B-6772-7591-907F-122AE4F0D19A}"/>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FA17A1A1-D87E-FF53-C7BE-FFA94AAD0FE6}"/>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8</a:t>
            </a:fld>
            <a:endParaRPr lang="x-none" sz="2000">
              <a:solidFill>
                <a:srgbClr val="06243E"/>
              </a:solidFill>
            </a:endParaRPr>
          </a:p>
        </p:txBody>
      </p:sp>
      <p:sp>
        <p:nvSpPr>
          <p:cNvPr id="20" name="Rectángulo 19">
            <a:extLst>
              <a:ext uri="{FF2B5EF4-FFF2-40B4-BE49-F238E27FC236}">
                <a16:creationId xmlns:a16="http://schemas.microsoft.com/office/drawing/2014/main" xmlns="" id="{8C9D26D5-20C2-A8FE-332F-A671A8733435}"/>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287B7B11-5906-86A6-D1EC-40E19877A6CC}"/>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TAREAS QUE REALIZA</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xmlns="" id="{D7589321-C687-EBC6-71EC-51C8C7BC3CA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351C908F-3B87-384D-8627-3295025CB6DC}"/>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92CB4CFA-9836-93BD-4F20-504FFB2250B4}"/>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grpSp>
        <p:nvGrpSpPr>
          <p:cNvPr id="2" name="Grupo 1">
            <a:extLst>
              <a:ext uri="{FF2B5EF4-FFF2-40B4-BE49-F238E27FC236}">
                <a16:creationId xmlns:a16="http://schemas.microsoft.com/office/drawing/2014/main" xmlns="" id="{0E2C4C1D-85BC-CB57-83CD-878869AB31E2}"/>
              </a:ext>
            </a:extLst>
          </p:cNvPr>
          <p:cNvGrpSpPr/>
          <p:nvPr/>
        </p:nvGrpSpPr>
        <p:grpSpPr>
          <a:xfrm>
            <a:off x="1145821" y="1107029"/>
            <a:ext cx="10949393" cy="5455640"/>
            <a:chOff x="1145821" y="959549"/>
            <a:chExt cx="10949393" cy="5455640"/>
          </a:xfrm>
        </p:grpSpPr>
        <p:graphicFrame>
          <p:nvGraphicFramePr>
            <p:cNvPr id="6" name="Diagrama 5">
              <a:extLst>
                <a:ext uri="{FF2B5EF4-FFF2-40B4-BE49-F238E27FC236}">
                  <a16:creationId xmlns:a16="http://schemas.microsoft.com/office/drawing/2014/main" xmlns="" id="{5E8B28F1-5EA1-46BD-2071-03F60A0CC05A}"/>
                </a:ext>
              </a:extLst>
            </p:cNvPr>
            <p:cNvGraphicFramePr/>
            <p:nvPr>
              <p:extLst>
                <p:ext uri="{D42A27DB-BD31-4B8C-83A1-F6EECF244321}">
                  <p14:modId xmlns:p14="http://schemas.microsoft.com/office/powerpoint/2010/main" val="4075641181"/>
                </p:ext>
              </p:extLst>
            </p:nvPr>
          </p:nvGraphicFramePr>
          <p:xfrm>
            <a:off x="1145821" y="1270946"/>
            <a:ext cx="6329178" cy="514424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7" name="Imagen 6">
              <a:extLst>
                <a:ext uri="{FF2B5EF4-FFF2-40B4-BE49-F238E27FC236}">
                  <a16:creationId xmlns:a16="http://schemas.microsoft.com/office/drawing/2014/main" xmlns="" id="{106F7A97-0643-C7BC-69D8-FD5CB45C9AD6}"/>
                </a:ext>
              </a:extLst>
            </p:cNvPr>
            <p:cNvPicPr>
              <a:picLocks noChangeAspect="1"/>
            </p:cNvPicPr>
            <p:nvPr/>
          </p:nvPicPr>
          <p:blipFill rotWithShape="1">
            <a:blip r:embed="rId9" cstate="print"/>
            <a:srcRect t="6571" b="25929"/>
            <a:stretch/>
          </p:blipFill>
          <p:spPr>
            <a:xfrm>
              <a:off x="10062140" y="1380931"/>
              <a:ext cx="2018046" cy="3032335"/>
            </a:xfrm>
            <a:prstGeom prst="rect">
              <a:avLst/>
            </a:prstGeom>
            <a:ln>
              <a:solidFill>
                <a:schemeClr val="tx1"/>
              </a:solidFill>
            </a:ln>
          </p:spPr>
        </p:pic>
        <p:pic>
          <p:nvPicPr>
            <p:cNvPr id="12" name="Picture 2" descr="https://repositorioarchivohistorico.armada.cl/bitstream/handle/1/977/HIS0000113%20P%c3%a1g.%20251%20Foto%201.jpg?sequence=1&amp;isAllowed=y">
              <a:extLst>
                <a:ext uri="{FF2B5EF4-FFF2-40B4-BE49-F238E27FC236}">
                  <a16:creationId xmlns:a16="http://schemas.microsoft.com/office/drawing/2014/main" xmlns="" id="{CC64433D-1309-65CF-079A-E6DD0B6B3F41}"/>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3355" t="25418" r="3441" b="17778"/>
            <a:stretch/>
          </p:blipFill>
          <p:spPr bwMode="auto">
            <a:xfrm>
              <a:off x="8029066" y="4413266"/>
              <a:ext cx="4066148" cy="196318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3" name="Picture 2">
              <a:extLst>
                <a:ext uri="{FF2B5EF4-FFF2-40B4-BE49-F238E27FC236}">
                  <a16:creationId xmlns:a16="http://schemas.microsoft.com/office/drawing/2014/main" xmlns="" id="{0EF9F937-B08A-1B9E-E44E-3837F7C9976A}"/>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071466" y="1326238"/>
              <a:ext cx="2990674" cy="175444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15" name="CuadroTexto 14">
              <a:extLst>
                <a:ext uri="{FF2B5EF4-FFF2-40B4-BE49-F238E27FC236}">
                  <a16:creationId xmlns:a16="http://schemas.microsoft.com/office/drawing/2014/main" xmlns="" id="{95D479F1-1A46-101D-119A-24BC1B0A6BF9}"/>
                </a:ext>
              </a:extLst>
            </p:cNvPr>
            <p:cNvSpPr txBox="1"/>
            <p:nvPr/>
          </p:nvSpPr>
          <p:spPr>
            <a:xfrm>
              <a:off x="1205530" y="959549"/>
              <a:ext cx="4412201" cy="461665"/>
            </a:xfrm>
            <a:prstGeom prst="rect">
              <a:avLst/>
            </a:prstGeom>
            <a:noFill/>
          </p:spPr>
          <p:txBody>
            <a:bodyPr wrap="square" rtlCol="0">
              <a:spAutoFit/>
            </a:bodyPr>
            <a:lstStyle/>
            <a:p>
              <a:r>
                <a:rPr lang="es-ES" sz="2400" dirty="0"/>
                <a:t>1.- MOLO DE ABRIGO</a:t>
              </a:r>
              <a:endParaRPr lang="en-US" sz="2400" dirty="0"/>
            </a:p>
          </p:txBody>
        </p:sp>
      </p:grpSp>
    </p:spTree>
    <p:extLst>
      <p:ext uri="{BB962C8B-B14F-4D97-AF65-F5344CB8AC3E}">
        <p14:creationId xmlns:p14="http://schemas.microsoft.com/office/powerpoint/2010/main" val="324872567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3C20330-DA69-D89A-045C-27C948CBF871}"/>
            </a:ext>
          </a:extLst>
        </p:cNvPr>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21A49F28-D5E4-F7AC-99BE-2147DDDFC796}"/>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469CDD26-242D-607F-BB6A-85A9DE7002BB}"/>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7E126A9E-6A15-8CAA-6D67-640F7E93EE70}"/>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9</a:t>
            </a:fld>
            <a:endParaRPr lang="x-none" sz="2000">
              <a:solidFill>
                <a:srgbClr val="06243E"/>
              </a:solidFill>
            </a:endParaRPr>
          </a:p>
        </p:txBody>
      </p:sp>
      <p:sp>
        <p:nvSpPr>
          <p:cNvPr id="20" name="Rectángulo 19">
            <a:extLst>
              <a:ext uri="{FF2B5EF4-FFF2-40B4-BE49-F238E27FC236}">
                <a16:creationId xmlns:a16="http://schemas.microsoft.com/office/drawing/2014/main" xmlns="" id="{589240E9-6135-7FA6-5BBD-D0C0AD3B98F2}"/>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12C3EA6B-3B41-1222-4FD0-FE7B42EF0FCE}"/>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TAREAS QUE REALIZA</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xmlns="" id="{B408495C-B7EC-D1A3-F8C5-91D4DA4B6A27}"/>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6DDB1B27-2568-405D-40FE-F22456C9C616}"/>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96074D58-FE44-5629-F837-079B940DCBEE}"/>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grpSp>
        <p:nvGrpSpPr>
          <p:cNvPr id="3" name="Grupo 2">
            <a:extLst>
              <a:ext uri="{FF2B5EF4-FFF2-40B4-BE49-F238E27FC236}">
                <a16:creationId xmlns:a16="http://schemas.microsoft.com/office/drawing/2014/main" xmlns="" id="{43B6E68A-A3F2-4CF9-30E0-55371847FF31}"/>
              </a:ext>
            </a:extLst>
          </p:cNvPr>
          <p:cNvGrpSpPr/>
          <p:nvPr/>
        </p:nvGrpSpPr>
        <p:grpSpPr>
          <a:xfrm>
            <a:off x="1145821" y="1153237"/>
            <a:ext cx="10446411" cy="5261952"/>
            <a:chOff x="1145821" y="959549"/>
            <a:chExt cx="10466171" cy="5455640"/>
          </a:xfrm>
        </p:grpSpPr>
        <p:graphicFrame>
          <p:nvGraphicFramePr>
            <p:cNvPr id="5" name="Diagrama 4">
              <a:extLst>
                <a:ext uri="{FF2B5EF4-FFF2-40B4-BE49-F238E27FC236}">
                  <a16:creationId xmlns:a16="http://schemas.microsoft.com/office/drawing/2014/main" xmlns="" id="{CDD68506-861E-50B3-2AE1-1755D750491C}"/>
                </a:ext>
              </a:extLst>
            </p:cNvPr>
            <p:cNvGraphicFramePr/>
            <p:nvPr>
              <p:extLst>
                <p:ext uri="{D42A27DB-BD31-4B8C-83A1-F6EECF244321}">
                  <p14:modId xmlns:p14="http://schemas.microsoft.com/office/powerpoint/2010/main" val="1832702839"/>
                </p:ext>
              </p:extLst>
            </p:nvPr>
          </p:nvGraphicFramePr>
          <p:xfrm>
            <a:off x="1145821" y="1270946"/>
            <a:ext cx="6329178" cy="514424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CuadroTexto 7">
              <a:extLst>
                <a:ext uri="{FF2B5EF4-FFF2-40B4-BE49-F238E27FC236}">
                  <a16:creationId xmlns:a16="http://schemas.microsoft.com/office/drawing/2014/main" xmlns="" id="{DBDF1F2D-DEE1-E4E2-C096-8ACA16792598}"/>
                </a:ext>
              </a:extLst>
            </p:cNvPr>
            <p:cNvSpPr txBox="1"/>
            <p:nvPr/>
          </p:nvSpPr>
          <p:spPr>
            <a:xfrm>
              <a:off x="1205530" y="959549"/>
              <a:ext cx="4412201" cy="478658"/>
            </a:xfrm>
            <a:prstGeom prst="rect">
              <a:avLst/>
            </a:prstGeom>
            <a:noFill/>
          </p:spPr>
          <p:txBody>
            <a:bodyPr wrap="square" rtlCol="0">
              <a:spAutoFit/>
            </a:bodyPr>
            <a:lstStyle/>
            <a:p>
              <a:pPr algn="just"/>
              <a:r>
                <a:rPr lang="es-ES" sz="2400" dirty="0"/>
                <a:t>2.- MOVILIZACIÓN (CENTRAVALP)</a:t>
              </a:r>
              <a:endParaRPr lang="en-US" sz="2400" dirty="0"/>
            </a:p>
          </p:txBody>
        </p:sp>
        <p:pic>
          <p:nvPicPr>
            <p:cNvPr id="10" name="Picture 6" descr="https://encrypted-tbn0.gstatic.com/images?q=tbn:ANd9GcQbnzMscbuyi42yTrVekg6_DPrwNjqEBCRkwfEeAWadJuHMcCBrpbYrcC1X333r1t3TaFM&amp;usqp=CAU">
              <a:extLst>
                <a:ext uri="{FF2B5EF4-FFF2-40B4-BE49-F238E27FC236}">
                  <a16:creationId xmlns:a16="http://schemas.microsoft.com/office/drawing/2014/main" xmlns="" id="{AD8FF84B-FDDA-22DC-D76F-971147CD921C}"/>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t="6876"/>
            <a:stretch/>
          </p:blipFill>
          <p:spPr bwMode="auto">
            <a:xfrm>
              <a:off x="7690703" y="1637319"/>
              <a:ext cx="3921289" cy="273520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8220100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31967F-F118-14A2-059D-01C93A6F1C0C}"/>
            </a:ext>
          </a:extLst>
        </p:cNvPr>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021C4ACB-D0ED-8966-9CE4-19122A1A3B63}"/>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EAFC4E5D-4829-B45B-329F-1828DE341DA2}"/>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CDF659E1-CE69-0A50-975E-89FF8BD0B64F}"/>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10</a:t>
            </a:fld>
            <a:endParaRPr lang="x-none" sz="2000">
              <a:solidFill>
                <a:srgbClr val="06243E"/>
              </a:solidFill>
            </a:endParaRPr>
          </a:p>
        </p:txBody>
      </p:sp>
      <p:sp>
        <p:nvSpPr>
          <p:cNvPr id="20" name="Rectángulo 19">
            <a:extLst>
              <a:ext uri="{FF2B5EF4-FFF2-40B4-BE49-F238E27FC236}">
                <a16:creationId xmlns:a16="http://schemas.microsoft.com/office/drawing/2014/main" xmlns="" id="{DB33814D-9679-41BF-51E4-A0817CEFEA4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26083EF4-9156-32C7-32AC-9C6257F51330}"/>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TAREAS QUE REALIZA</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xmlns="" id="{6B637BFF-B435-9F1E-B410-C8F7554E31FA}"/>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26EB16A9-AC3A-F82E-93CF-714190A43D41}"/>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801525E1-2BB8-1D0C-1371-B3AAA2283133}"/>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grpSp>
        <p:nvGrpSpPr>
          <p:cNvPr id="3" name="Grupo 2">
            <a:extLst>
              <a:ext uri="{FF2B5EF4-FFF2-40B4-BE49-F238E27FC236}">
                <a16:creationId xmlns:a16="http://schemas.microsoft.com/office/drawing/2014/main" xmlns="" id="{01F17892-3C63-D78B-5E72-772AF11707FE}"/>
              </a:ext>
            </a:extLst>
          </p:cNvPr>
          <p:cNvGrpSpPr/>
          <p:nvPr/>
        </p:nvGrpSpPr>
        <p:grpSpPr>
          <a:xfrm>
            <a:off x="1145821" y="1111472"/>
            <a:ext cx="10469130" cy="5495441"/>
            <a:chOff x="1145821" y="919748"/>
            <a:chExt cx="10469130" cy="5495441"/>
          </a:xfrm>
        </p:grpSpPr>
        <p:graphicFrame>
          <p:nvGraphicFramePr>
            <p:cNvPr id="5" name="Diagrama 4">
              <a:extLst>
                <a:ext uri="{FF2B5EF4-FFF2-40B4-BE49-F238E27FC236}">
                  <a16:creationId xmlns:a16="http://schemas.microsoft.com/office/drawing/2014/main" xmlns="" id="{1F71CDEB-BE1B-579A-8E0B-E4A729C3EF47}"/>
                </a:ext>
              </a:extLst>
            </p:cNvPr>
            <p:cNvGraphicFramePr/>
            <p:nvPr>
              <p:extLst>
                <p:ext uri="{D42A27DB-BD31-4B8C-83A1-F6EECF244321}">
                  <p14:modId xmlns:p14="http://schemas.microsoft.com/office/powerpoint/2010/main" val="285993426"/>
                </p:ext>
              </p:extLst>
            </p:nvPr>
          </p:nvGraphicFramePr>
          <p:xfrm>
            <a:off x="1145821" y="1270946"/>
            <a:ext cx="6329178" cy="514424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CuadroTexto 7">
              <a:extLst>
                <a:ext uri="{FF2B5EF4-FFF2-40B4-BE49-F238E27FC236}">
                  <a16:creationId xmlns:a16="http://schemas.microsoft.com/office/drawing/2014/main" xmlns="" id="{3C2BEC1B-F01C-DA6B-00A0-DEFAC9ABC824}"/>
                </a:ext>
              </a:extLst>
            </p:cNvPr>
            <p:cNvSpPr txBox="1"/>
            <p:nvPr/>
          </p:nvSpPr>
          <p:spPr>
            <a:xfrm>
              <a:off x="1205530" y="959549"/>
              <a:ext cx="5563980" cy="461665"/>
            </a:xfrm>
            <a:prstGeom prst="rect">
              <a:avLst/>
            </a:prstGeom>
            <a:noFill/>
          </p:spPr>
          <p:txBody>
            <a:bodyPr wrap="square" rtlCol="0">
              <a:spAutoFit/>
            </a:bodyPr>
            <a:lstStyle/>
            <a:p>
              <a:r>
                <a:rPr lang="es-ES" sz="2400" dirty="0"/>
                <a:t>3.- BASE NAVAL (V.) SECTOR VIÑA DEL MAR</a:t>
              </a:r>
              <a:endParaRPr lang="en-US" sz="2400" dirty="0"/>
            </a:p>
          </p:txBody>
        </p:sp>
        <p:pic>
          <p:nvPicPr>
            <p:cNvPr id="10" name="Picture 4" descr="Somos Cosemar">
              <a:extLst>
                <a:ext uri="{FF2B5EF4-FFF2-40B4-BE49-F238E27FC236}">
                  <a16:creationId xmlns:a16="http://schemas.microsoft.com/office/drawing/2014/main" xmlns="" id="{47CCBAD6-6F42-4197-1776-81490A6F134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445468" y="2333929"/>
              <a:ext cx="2169483" cy="216948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6" name="Imagen 15">
              <a:extLst>
                <a:ext uri="{FF2B5EF4-FFF2-40B4-BE49-F238E27FC236}">
                  <a16:creationId xmlns:a16="http://schemas.microsoft.com/office/drawing/2014/main" xmlns="" id="{85CABF92-0ECE-9EF3-19DC-A818BB1B93E2}"/>
                </a:ext>
              </a:extLst>
            </p:cNvPr>
            <p:cNvPicPr>
              <a:picLocks noChangeAspect="1"/>
            </p:cNvPicPr>
            <p:nvPr/>
          </p:nvPicPr>
          <p:blipFill>
            <a:blip r:embed="rId10" cstate="print"/>
            <a:stretch>
              <a:fillRect/>
            </a:stretch>
          </p:blipFill>
          <p:spPr>
            <a:xfrm>
              <a:off x="7830101" y="1982788"/>
              <a:ext cx="1615367" cy="2871763"/>
            </a:xfrm>
            <a:prstGeom prst="rect">
              <a:avLst/>
            </a:prstGeom>
            <a:ln>
              <a:solidFill>
                <a:schemeClr val="tx1"/>
              </a:solidFill>
            </a:ln>
          </p:spPr>
        </p:pic>
        <p:pic>
          <p:nvPicPr>
            <p:cNvPr id="17" name="Picture 8" descr="SAAM recibe dos nuevos remolcadores para reforzar su flota en Chile - SAAM">
              <a:extLst>
                <a:ext uri="{FF2B5EF4-FFF2-40B4-BE49-F238E27FC236}">
                  <a16:creationId xmlns:a16="http://schemas.microsoft.com/office/drawing/2014/main" xmlns="" id="{E15C2DEB-EEB9-26C8-8BEB-1B25E257F939}"/>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830101" y="919748"/>
              <a:ext cx="3439352" cy="164175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8377908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0804603-B270-576D-6937-E00F1E31B10D}"/>
            </a:ext>
          </a:extLst>
        </p:cNvPr>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1CB7CF77-C05F-1873-132D-DD715BD9806E}"/>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97B9269C-6931-2480-EAB0-7C74369108BE}"/>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62AA91DB-BF99-D3ED-6FEB-D7F584606DED}"/>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11</a:t>
            </a:fld>
            <a:endParaRPr lang="x-none" sz="2000">
              <a:solidFill>
                <a:srgbClr val="06243E"/>
              </a:solidFill>
            </a:endParaRPr>
          </a:p>
        </p:txBody>
      </p:sp>
      <p:sp>
        <p:nvSpPr>
          <p:cNvPr id="20" name="Rectángulo 19">
            <a:extLst>
              <a:ext uri="{FF2B5EF4-FFF2-40B4-BE49-F238E27FC236}">
                <a16:creationId xmlns:a16="http://schemas.microsoft.com/office/drawing/2014/main" xmlns="" id="{EE62CD71-FE78-2E87-51F6-9FD346821509}"/>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52E3E1FD-32EA-735A-DE97-1E8E9812C4BC}"/>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TAREAS QUE REALIZA</a:t>
            </a:r>
            <a:endParaRPr lang="es-CL" sz="36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xmlns="" id="{FB67988E-B970-ABF4-3BBE-0BFE09A33728}"/>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D7985DD6-2CAC-ABBC-EBB4-025F7C7E5C33}"/>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0729B406-EA1F-5370-B3EF-1DD5B5A773B5}"/>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grpSp>
        <p:nvGrpSpPr>
          <p:cNvPr id="3" name="Grupo 2">
            <a:extLst>
              <a:ext uri="{FF2B5EF4-FFF2-40B4-BE49-F238E27FC236}">
                <a16:creationId xmlns:a16="http://schemas.microsoft.com/office/drawing/2014/main" xmlns="" id="{F328AD23-905F-ECF6-32E5-424B92AD5AE4}"/>
              </a:ext>
            </a:extLst>
          </p:cNvPr>
          <p:cNvGrpSpPr/>
          <p:nvPr/>
        </p:nvGrpSpPr>
        <p:grpSpPr>
          <a:xfrm>
            <a:off x="1145821" y="1111472"/>
            <a:ext cx="10469130" cy="5495441"/>
            <a:chOff x="1145821" y="919748"/>
            <a:chExt cx="10469130" cy="5495441"/>
          </a:xfrm>
        </p:grpSpPr>
        <p:graphicFrame>
          <p:nvGraphicFramePr>
            <p:cNvPr id="5" name="Diagrama 4">
              <a:extLst>
                <a:ext uri="{FF2B5EF4-FFF2-40B4-BE49-F238E27FC236}">
                  <a16:creationId xmlns:a16="http://schemas.microsoft.com/office/drawing/2014/main" xmlns="" id="{4629D047-ED91-F23E-A212-FF1CCE5D2353}"/>
                </a:ext>
              </a:extLst>
            </p:cNvPr>
            <p:cNvGraphicFramePr/>
            <p:nvPr>
              <p:extLst>
                <p:ext uri="{D42A27DB-BD31-4B8C-83A1-F6EECF244321}">
                  <p14:modId xmlns:p14="http://schemas.microsoft.com/office/powerpoint/2010/main" val="390521844"/>
                </p:ext>
              </p:extLst>
            </p:nvPr>
          </p:nvGraphicFramePr>
          <p:xfrm>
            <a:off x="1145821" y="1270946"/>
            <a:ext cx="6329178" cy="514424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CuadroTexto 7">
              <a:extLst>
                <a:ext uri="{FF2B5EF4-FFF2-40B4-BE49-F238E27FC236}">
                  <a16:creationId xmlns:a16="http://schemas.microsoft.com/office/drawing/2014/main" xmlns="" id="{0E8C3455-4D1A-D436-F71A-7159FC3262EC}"/>
                </a:ext>
              </a:extLst>
            </p:cNvPr>
            <p:cNvSpPr txBox="1"/>
            <p:nvPr/>
          </p:nvSpPr>
          <p:spPr>
            <a:xfrm>
              <a:off x="1205530" y="959549"/>
              <a:ext cx="4412201" cy="461665"/>
            </a:xfrm>
            <a:prstGeom prst="rect">
              <a:avLst/>
            </a:prstGeom>
            <a:noFill/>
          </p:spPr>
          <p:txBody>
            <a:bodyPr wrap="square" rtlCol="0">
              <a:spAutoFit/>
            </a:bodyPr>
            <a:lstStyle/>
            <a:p>
              <a:r>
                <a:rPr lang="es-ES" sz="2400" dirty="0"/>
                <a:t>4.- CONTRATOS Y PROYECTOS</a:t>
              </a:r>
              <a:endParaRPr lang="en-US" sz="2400" dirty="0"/>
            </a:p>
          </p:txBody>
        </p:sp>
        <p:pic>
          <p:nvPicPr>
            <p:cNvPr id="10" name="Picture 4" descr="Somos Cosemar">
              <a:extLst>
                <a:ext uri="{FF2B5EF4-FFF2-40B4-BE49-F238E27FC236}">
                  <a16:creationId xmlns:a16="http://schemas.microsoft.com/office/drawing/2014/main" xmlns="" id="{1385527F-AFF3-A643-3245-FA0D54FF6E6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445468" y="2333929"/>
              <a:ext cx="2169483" cy="216948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6" name="Imagen 15">
              <a:extLst>
                <a:ext uri="{FF2B5EF4-FFF2-40B4-BE49-F238E27FC236}">
                  <a16:creationId xmlns:a16="http://schemas.microsoft.com/office/drawing/2014/main" xmlns="" id="{19EC0BB3-E89B-96A8-191E-A695178E08EC}"/>
                </a:ext>
              </a:extLst>
            </p:cNvPr>
            <p:cNvPicPr>
              <a:picLocks noChangeAspect="1"/>
            </p:cNvPicPr>
            <p:nvPr/>
          </p:nvPicPr>
          <p:blipFill>
            <a:blip r:embed="rId10" cstate="print"/>
            <a:stretch>
              <a:fillRect/>
            </a:stretch>
          </p:blipFill>
          <p:spPr>
            <a:xfrm>
              <a:off x="7830101" y="1982788"/>
              <a:ext cx="1615367" cy="2871763"/>
            </a:xfrm>
            <a:prstGeom prst="rect">
              <a:avLst/>
            </a:prstGeom>
            <a:ln>
              <a:solidFill>
                <a:schemeClr val="tx1"/>
              </a:solidFill>
            </a:ln>
          </p:spPr>
        </p:pic>
        <p:pic>
          <p:nvPicPr>
            <p:cNvPr id="17" name="Picture 8" descr="SAAM recibe dos nuevos remolcadores para reforzar su flota en Chile - SAAM">
              <a:extLst>
                <a:ext uri="{FF2B5EF4-FFF2-40B4-BE49-F238E27FC236}">
                  <a16:creationId xmlns:a16="http://schemas.microsoft.com/office/drawing/2014/main" xmlns="" id="{CE7688B2-895B-5352-F36B-B584049E6DC2}"/>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830101" y="919748"/>
              <a:ext cx="3439352" cy="1641753"/>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05569528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12</a:t>
            </a:fld>
            <a:endParaRPr lang="x-none" sz="200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98341501-4F61-49ED-8DF0-654A01A2C7BB}"/>
              </a:ext>
            </a:extLst>
          </p:cNvPr>
          <p:cNvSpPr>
            <a:spLocks noGrp="1"/>
          </p:cNvSpPr>
          <p:nvPr>
            <p:ph type="title"/>
          </p:nvPr>
        </p:nvSpPr>
        <p:spPr>
          <a:xfrm>
            <a:off x="965625" y="484632"/>
            <a:ext cx="10306224" cy="382143"/>
          </a:xfrm>
        </p:spPr>
        <p:txBody>
          <a:bodyPr>
            <a:noAutofit/>
          </a:bodyPr>
          <a:lstStyle/>
          <a:p>
            <a:r>
              <a:rPr lang="es-CL" sz="3600" b="1" dirty="0" smtClean="0">
                <a:solidFill>
                  <a:schemeClr val="tx2"/>
                </a:solidFill>
                <a:latin typeface="Arial" panose="020B0604020202020204" pitchFamily="34" charset="0"/>
                <a:cs typeface="Arial" panose="020B0604020202020204" pitchFamily="34" charset="0"/>
              </a:rPr>
              <a:t>ACTIVIDADES </a:t>
            </a:r>
            <a:r>
              <a:rPr lang="es-CL" sz="3600" b="1" dirty="0">
                <a:solidFill>
                  <a:schemeClr val="tx2"/>
                </a:solidFill>
                <a:latin typeface="Arial" panose="020B0604020202020204" pitchFamily="34" charset="0"/>
                <a:cs typeface="Arial" panose="020B0604020202020204" pitchFamily="34" charset="0"/>
              </a:rPr>
              <a:t>REALIZADAS</a:t>
            </a: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2" name="CuadroTexto 1"/>
          <p:cNvSpPr txBox="1"/>
          <p:nvPr/>
        </p:nvSpPr>
        <p:spPr>
          <a:xfrm>
            <a:off x="737493" y="1546469"/>
            <a:ext cx="10762488" cy="397031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s-ES" sz="2400" b="1" dirty="0"/>
              <a:t>IMPLEMENTACIÓN SISTEMA ANCLAS.</a:t>
            </a:r>
          </a:p>
          <a:p>
            <a:pPr marL="285750" indent="-285750">
              <a:lnSpc>
                <a:spcPct val="150000"/>
              </a:lnSpc>
              <a:buFont typeface="Arial" panose="020B0604020202020204" pitchFamily="34" charset="0"/>
              <a:buChar char="•"/>
            </a:pPr>
            <a:r>
              <a:rPr lang="es-ES" sz="2400" b="1" dirty="0"/>
              <a:t>RECALADA UNIDADES EXTRANJERAS.</a:t>
            </a:r>
          </a:p>
          <a:p>
            <a:pPr marL="285750" indent="-285750">
              <a:lnSpc>
                <a:spcPct val="150000"/>
              </a:lnSpc>
              <a:buFont typeface="Arial" panose="020B0604020202020204" pitchFamily="34" charset="0"/>
              <a:buChar char="•"/>
            </a:pPr>
            <a:r>
              <a:rPr lang="es-ES" sz="2400" b="1" dirty="0"/>
              <a:t>RECUPERACIÓN </a:t>
            </a:r>
            <a:r>
              <a:rPr lang="es-ES" sz="2400" b="1" dirty="0" smtClean="0"/>
              <a:t>CAPACIDADES MOLO </a:t>
            </a:r>
            <a:r>
              <a:rPr lang="es-ES" sz="2400" b="1" dirty="0"/>
              <a:t>POST AMAGO </a:t>
            </a:r>
            <a:r>
              <a:rPr lang="es-ES" sz="2400" b="1" dirty="0" smtClean="0"/>
              <a:t>INCENDIO.</a:t>
            </a:r>
            <a:endParaRPr lang="es-ES" sz="2400" b="1" dirty="0"/>
          </a:p>
          <a:p>
            <a:pPr marL="285750" indent="-285750">
              <a:lnSpc>
                <a:spcPct val="150000"/>
              </a:lnSpc>
              <a:buFont typeface="Arial" panose="020B0604020202020204" pitchFamily="34" charset="0"/>
              <a:buChar char="•"/>
            </a:pPr>
            <a:r>
              <a:rPr lang="es-ES" sz="2400" b="1" dirty="0" smtClean="0"/>
              <a:t>RECUPERACIÓN </a:t>
            </a:r>
            <a:r>
              <a:rPr lang="es-ES" sz="2400" b="1" dirty="0"/>
              <a:t>MOLO DE ABRIGO.</a:t>
            </a:r>
          </a:p>
          <a:p>
            <a:pPr marL="285750" indent="-285750">
              <a:lnSpc>
                <a:spcPct val="150000"/>
              </a:lnSpc>
              <a:buFont typeface="Arial" panose="020B0604020202020204" pitchFamily="34" charset="0"/>
              <a:buChar char="•"/>
            </a:pPr>
            <a:r>
              <a:rPr lang="es-ES" sz="2400" b="1" dirty="0"/>
              <a:t>CONTRATACIÓN ADMINISTRADOR PP.NN. LAS SALINAS.</a:t>
            </a:r>
          </a:p>
          <a:p>
            <a:pPr marL="285750" indent="-285750">
              <a:lnSpc>
                <a:spcPct val="150000"/>
              </a:lnSpc>
              <a:buFont typeface="Arial" panose="020B0604020202020204" pitchFamily="34" charset="0"/>
              <a:buChar char="•"/>
            </a:pPr>
            <a:r>
              <a:rPr lang="es-ES" sz="2400" b="1" dirty="0"/>
              <a:t>TALA DE ÁRBOLES PELIGROSOS BASE NAVAL (V.) SECTOR VIÑA DEL MAR.</a:t>
            </a:r>
          </a:p>
          <a:p>
            <a:pPr marL="285750" indent="-285750">
              <a:lnSpc>
                <a:spcPct val="150000"/>
              </a:lnSpc>
              <a:buFont typeface="Arial" panose="020B0604020202020204" pitchFamily="34" charset="0"/>
              <a:buChar char="•"/>
            </a:pPr>
            <a:r>
              <a:rPr lang="es-ES" sz="2400" b="1" dirty="0"/>
              <a:t>TRABAJOS MITIGACIÓN INCENDIOS FORESTALES FUNDO NAVAL LAS SALINAS.</a:t>
            </a:r>
          </a:p>
        </p:txBody>
      </p:sp>
    </p:spTree>
    <p:extLst>
      <p:ext uri="{BB962C8B-B14F-4D97-AF65-F5344CB8AC3E}">
        <p14:creationId xmlns:p14="http://schemas.microsoft.com/office/powerpoint/2010/main" val="313749372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13</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6"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Implementación Sistema “ANCLAS”</a:t>
            </a:r>
            <a:endParaRPr lang="es-CL" sz="3200" dirty="0">
              <a:solidFill>
                <a:srgbClr val="072342"/>
              </a:solidFill>
              <a:latin typeface="Arial" panose="020B0604020202020204" pitchFamily="34" charset="0"/>
              <a:cs typeface="Arial" panose="020B0604020202020204" pitchFamily="34" charset="0"/>
            </a:endParaRPr>
          </a:p>
        </p:txBody>
      </p:sp>
      <p:pic>
        <p:nvPicPr>
          <p:cNvPr id="17" name="Imagen 16">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5" name="CuadroTexto 4"/>
          <p:cNvSpPr txBox="1"/>
          <p:nvPr/>
        </p:nvSpPr>
        <p:spPr>
          <a:xfrm>
            <a:off x="7968598" y="1836366"/>
            <a:ext cx="3297289" cy="523220"/>
          </a:xfrm>
          <a:prstGeom prst="rect">
            <a:avLst/>
          </a:prstGeom>
          <a:noFill/>
        </p:spPr>
        <p:txBody>
          <a:bodyPr wrap="square" rtlCol="0">
            <a:spAutoFit/>
          </a:bodyPr>
          <a:lstStyle/>
          <a:p>
            <a:pPr algn="ctr"/>
            <a:r>
              <a:rPr lang="es-ES" sz="1400" b="1" dirty="0">
                <a:solidFill>
                  <a:schemeClr val="bg1"/>
                </a:solidFill>
              </a:rPr>
              <a:t>Inversión a la fecha de 800 USD MM que será abordada por futura concesionaria</a:t>
            </a:r>
            <a:endParaRPr lang="es-CL" sz="1400" b="1" dirty="0">
              <a:solidFill>
                <a:schemeClr val="bg1"/>
              </a:solidFill>
            </a:endParaRPr>
          </a:p>
        </p:txBody>
      </p:sp>
      <p:grpSp>
        <p:nvGrpSpPr>
          <p:cNvPr id="2" name="Grupo 1">
            <a:extLst>
              <a:ext uri="{FF2B5EF4-FFF2-40B4-BE49-F238E27FC236}">
                <a16:creationId xmlns:a16="http://schemas.microsoft.com/office/drawing/2014/main" xmlns="" id="{9A4290E9-67FB-4B05-7504-2189B5BB0485}"/>
              </a:ext>
            </a:extLst>
          </p:cNvPr>
          <p:cNvGrpSpPr/>
          <p:nvPr/>
        </p:nvGrpSpPr>
        <p:grpSpPr>
          <a:xfrm>
            <a:off x="3547002" y="1165942"/>
            <a:ext cx="6084994" cy="5045915"/>
            <a:chOff x="3547002" y="1165942"/>
            <a:chExt cx="6084994" cy="5045915"/>
          </a:xfrm>
        </p:grpSpPr>
        <p:sp>
          <p:nvSpPr>
            <p:cNvPr id="3" name="CuadroTexto 2">
              <a:extLst>
                <a:ext uri="{FF2B5EF4-FFF2-40B4-BE49-F238E27FC236}">
                  <a16:creationId xmlns:a16="http://schemas.microsoft.com/office/drawing/2014/main" xmlns="" id="{E7973616-926B-253C-B931-26EEB1341292}"/>
                </a:ext>
              </a:extLst>
            </p:cNvPr>
            <p:cNvSpPr txBox="1"/>
            <p:nvPr/>
          </p:nvSpPr>
          <p:spPr>
            <a:xfrm>
              <a:off x="3547002" y="1230322"/>
              <a:ext cx="741229" cy="4913819"/>
            </a:xfrm>
            <a:prstGeom prst="rect">
              <a:avLst/>
            </a:prstGeom>
          </p:spPr>
          <p:txBody>
            <a:bodyPr vert="horz" lIns="91440" tIns="45720" rIns="91440" bIns="45720" rtlCol="0" anchor="ctr">
              <a:noAutofit/>
            </a:bodyPr>
            <a:lstStyle>
              <a:defPPr>
                <a:defRPr lang="es-CL"/>
              </a:defPPr>
              <a:lvl1pPr>
                <a:lnSpc>
                  <a:spcPct val="90000"/>
                </a:lnSpc>
                <a:spcBef>
                  <a:spcPct val="0"/>
                </a:spcBef>
                <a:buNone/>
                <a:defRPr sz="3600">
                  <a:solidFill>
                    <a:srgbClr val="072342"/>
                  </a:solidFill>
                  <a:latin typeface="Arial" panose="020B0604020202020204" pitchFamily="34" charset="0"/>
                  <a:ea typeface="+mj-ea"/>
                  <a:cs typeface="Arial" panose="020B0604020202020204" pitchFamily="34" charset="0"/>
                </a:defRPr>
              </a:lvl1pPr>
            </a:lstStyle>
            <a:p>
              <a:pPr algn="ctr"/>
              <a:r>
                <a:rPr lang="es-ES" sz="6000" b="1" dirty="0"/>
                <a:t>ANCLAS</a:t>
              </a:r>
              <a:endParaRPr lang="es-CL" sz="6000" b="1" dirty="0"/>
            </a:p>
          </p:txBody>
        </p:sp>
        <p:sp>
          <p:nvSpPr>
            <p:cNvPr id="4" name="CuadroTexto 3">
              <a:extLst>
                <a:ext uri="{FF2B5EF4-FFF2-40B4-BE49-F238E27FC236}">
                  <a16:creationId xmlns:a16="http://schemas.microsoft.com/office/drawing/2014/main" xmlns="" id="{B5477D47-6C48-1C90-DDF5-3E8E08C47E27}"/>
                </a:ext>
              </a:extLst>
            </p:cNvPr>
            <p:cNvSpPr txBox="1"/>
            <p:nvPr/>
          </p:nvSpPr>
          <p:spPr>
            <a:xfrm>
              <a:off x="4404283" y="1165942"/>
              <a:ext cx="5227713" cy="923330"/>
            </a:xfrm>
            <a:prstGeom prst="rect">
              <a:avLst/>
            </a:prstGeom>
          </p:spPr>
          <p:txBody>
            <a:bodyPr vert="horz" lIns="91440" tIns="45720" rIns="91440" bIns="45720" rtlCol="0" anchor="ctr">
              <a:noAutofit/>
            </a:bodyPr>
            <a:lstStyle>
              <a:defPPr>
                <a:defRPr lang="es-CL"/>
              </a:defPPr>
              <a:lvl1pPr algn="ctr">
                <a:lnSpc>
                  <a:spcPct val="90000"/>
                </a:lnSpc>
                <a:spcBef>
                  <a:spcPct val="0"/>
                </a:spcBef>
                <a:buNone/>
                <a:defRPr sz="6000" b="1">
                  <a:solidFill>
                    <a:srgbClr val="072342"/>
                  </a:solidFill>
                  <a:latin typeface="Arial" panose="020B0604020202020204" pitchFamily="34" charset="0"/>
                  <a:ea typeface="+mj-ea"/>
                  <a:cs typeface="Arial" panose="020B0604020202020204" pitchFamily="34" charset="0"/>
                </a:defRPr>
              </a:lvl1pPr>
            </a:lstStyle>
            <a:p>
              <a:pPr algn="l"/>
              <a:r>
                <a:rPr lang="es-ES" b="0" dirty="0">
                  <a:solidFill>
                    <a:srgbClr val="FF0000"/>
                  </a:solidFill>
                </a:rPr>
                <a:t>dministración</a:t>
              </a:r>
              <a:endParaRPr lang="es-CL" b="0" dirty="0">
                <a:solidFill>
                  <a:srgbClr val="FF0000"/>
                </a:solidFill>
              </a:endParaRPr>
            </a:p>
          </p:txBody>
        </p:sp>
        <p:sp>
          <p:nvSpPr>
            <p:cNvPr id="7" name="CuadroTexto 6">
              <a:extLst>
                <a:ext uri="{FF2B5EF4-FFF2-40B4-BE49-F238E27FC236}">
                  <a16:creationId xmlns:a16="http://schemas.microsoft.com/office/drawing/2014/main" xmlns="" id="{539136A4-2576-6B68-378D-A771CDE1C6A2}"/>
                </a:ext>
              </a:extLst>
            </p:cNvPr>
            <p:cNvSpPr txBox="1"/>
            <p:nvPr/>
          </p:nvSpPr>
          <p:spPr>
            <a:xfrm>
              <a:off x="4404282" y="1997353"/>
              <a:ext cx="5227713" cy="923330"/>
            </a:xfrm>
            <a:prstGeom prst="rect">
              <a:avLst/>
            </a:prstGeom>
          </p:spPr>
          <p:txBody>
            <a:bodyPr vert="horz" lIns="91440" tIns="45720" rIns="91440" bIns="45720" rtlCol="0" anchor="ctr">
              <a:noAutofit/>
            </a:bodyPr>
            <a:lstStyle>
              <a:defPPr>
                <a:defRPr lang="es-CL"/>
              </a:defPPr>
              <a:lvl1pPr algn="ctr">
                <a:lnSpc>
                  <a:spcPct val="90000"/>
                </a:lnSpc>
                <a:spcBef>
                  <a:spcPct val="0"/>
                </a:spcBef>
                <a:buNone/>
                <a:defRPr sz="6000" b="1">
                  <a:solidFill>
                    <a:srgbClr val="072342"/>
                  </a:solidFill>
                  <a:latin typeface="Arial" panose="020B0604020202020204" pitchFamily="34" charset="0"/>
                  <a:ea typeface="+mj-ea"/>
                  <a:cs typeface="Arial" panose="020B0604020202020204" pitchFamily="34" charset="0"/>
                </a:defRPr>
              </a:lvl1pPr>
            </a:lstStyle>
            <a:p>
              <a:pPr algn="l"/>
              <a:r>
                <a:rPr lang="es-ES" b="0" dirty="0">
                  <a:solidFill>
                    <a:srgbClr val="FF0000"/>
                  </a:solidFill>
                </a:rPr>
                <a:t>aval</a:t>
              </a:r>
              <a:endParaRPr lang="es-CL" b="0" dirty="0">
                <a:solidFill>
                  <a:srgbClr val="FF0000"/>
                </a:solidFill>
              </a:endParaRPr>
            </a:p>
          </p:txBody>
        </p:sp>
        <p:sp>
          <p:nvSpPr>
            <p:cNvPr id="8" name="CuadroTexto 7">
              <a:extLst>
                <a:ext uri="{FF2B5EF4-FFF2-40B4-BE49-F238E27FC236}">
                  <a16:creationId xmlns:a16="http://schemas.microsoft.com/office/drawing/2014/main" xmlns="" id="{33B6D049-C950-2707-9BD0-AAD9FB871C23}"/>
                </a:ext>
              </a:extLst>
            </p:cNvPr>
            <p:cNvSpPr txBox="1"/>
            <p:nvPr/>
          </p:nvSpPr>
          <p:spPr>
            <a:xfrm>
              <a:off x="4404281" y="2819711"/>
              <a:ext cx="5227713" cy="923330"/>
            </a:xfrm>
            <a:prstGeom prst="rect">
              <a:avLst/>
            </a:prstGeom>
          </p:spPr>
          <p:txBody>
            <a:bodyPr vert="horz" lIns="91440" tIns="45720" rIns="91440" bIns="45720" rtlCol="0" anchor="ctr">
              <a:noAutofit/>
            </a:bodyPr>
            <a:lstStyle>
              <a:defPPr>
                <a:defRPr lang="es-CL"/>
              </a:defPPr>
              <a:lvl1pPr algn="ctr">
                <a:lnSpc>
                  <a:spcPct val="90000"/>
                </a:lnSpc>
                <a:spcBef>
                  <a:spcPct val="0"/>
                </a:spcBef>
                <a:buNone/>
                <a:defRPr sz="6000" b="1">
                  <a:solidFill>
                    <a:srgbClr val="072342"/>
                  </a:solidFill>
                  <a:latin typeface="Arial" panose="020B0604020202020204" pitchFamily="34" charset="0"/>
                  <a:ea typeface="+mj-ea"/>
                  <a:cs typeface="Arial" panose="020B0604020202020204" pitchFamily="34" charset="0"/>
                </a:defRPr>
              </a:lvl1pPr>
            </a:lstStyle>
            <a:p>
              <a:pPr algn="l"/>
              <a:r>
                <a:rPr lang="es-ES" b="0" dirty="0">
                  <a:solidFill>
                    <a:srgbClr val="FF0000"/>
                  </a:solidFill>
                </a:rPr>
                <a:t>ontrol</a:t>
              </a:r>
              <a:endParaRPr lang="es-CL" b="0" dirty="0">
                <a:solidFill>
                  <a:srgbClr val="FF0000"/>
                </a:solidFill>
              </a:endParaRPr>
            </a:p>
          </p:txBody>
        </p:sp>
        <p:sp>
          <p:nvSpPr>
            <p:cNvPr id="9" name="CuadroTexto 8">
              <a:extLst>
                <a:ext uri="{FF2B5EF4-FFF2-40B4-BE49-F238E27FC236}">
                  <a16:creationId xmlns:a16="http://schemas.microsoft.com/office/drawing/2014/main" xmlns="" id="{47163051-BA12-57AF-CFFD-8C4F428943AE}"/>
                </a:ext>
              </a:extLst>
            </p:cNvPr>
            <p:cNvSpPr txBox="1"/>
            <p:nvPr/>
          </p:nvSpPr>
          <p:spPr>
            <a:xfrm>
              <a:off x="4404280" y="3651019"/>
              <a:ext cx="5227713" cy="923330"/>
            </a:xfrm>
            <a:prstGeom prst="rect">
              <a:avLst/>
            </a:prstGeom>
          </p:spPr>
          <p:txBody>
            <a:bodyPr vert="horz" lIns="91440" tIns="45720" rIns="91440" bIns="45720" rtlCol="0" anchor="ctr">
              <a:noAutofit/>
            </a:bodyPr>
            <a:lstStyle>
              <a:defPPr>
                <a:defRPr lang="es-CL"/>
              </a:defPPr>
              <a:lvl1pPr algn="ctr">
                <a:lnSpc>
                  <a:spcPct val="90000"/>
                </a:lnSpc>
                <a:spcBef>
                  <a:spcPct val="0"/>
                </a:spcBef>
                <a:buNone/>
                <a:defRPr sz="6000" b="1">
                  <a:solidFill>
                    <a:srgbClr val="072342"/>
                  </a:solidFill>
                  <a:latin typeface="Arial" panose="020B0604020202020204" pitchFamily="34" charset="0"/>
                  <a:ea typeface="+mj-ea"/>
                  <a:cs typeface="Arial" panose="020B0604020202020204" pitchFamily="34" charset="0"/>
                </a:defRPr>
              </a:lvl1pPr>
            </a:lstStyle>
            <a:p>
              <a:pPr algn="l"/>
              <a:r>
                <a:rPr lang="es-ES" b="0" dirty="0">
                  <a:solidFill>
                    <a:srgbClr val="FF0000"/>
                  </a:solidFill>
                </a:rPr>
                <a:t>ogística</a:t>
              </a:r>
              <a:endParaRPr lang="es-CL" b="0" dirty="0">
                <a:solidFill>
                  <a:srgbClr val="FF0000"/>
                </a:solidFill>
              </a:endParaRPr>
            </a:p>
          </p:txBody>
        </p:sp>
        <p:sp>
          <p:nvSpPr>
            <p:cNvPr id="10" name="CuadroTexto 9">
              <a:extLst>
                <a:ext uri="{FF2B5EF4-FFF2-40B4-BE49-F238E27FC236}">
                  <a16:creationId xmlns:a16="http://schemas.microsoft.com/office/drawing/2014/main" xmlns="" id="{7E7DBA67-34FE-3ECB-01EF-2728FD51ADD3}"/>
                </a:ext>
              </a:extLst>
            </p:cNvPr>
            <p:cNvSpPr txBox="1"/>
            <p:nvPr/>
          </p:nvSpPr>
          <p:spPr>
            <a:xfrm>
              <a:off x="4404280" y="4480938"/>
              <a:ext cx="5227713" cy="923330"/>
            </a:xfrm>
            <a:prstGeom prst="rect">
              <a:avLst/>
            </a:prstGeom>
          </p:spPr>
          <p:txBody>
            <a:bodyPr vert="horz" lIns="91440" tIns="45720" rIns="91440" bIns="45720" rtlCol="0" anchor="ctr">
              <a:noAutofit/>
            </a:bodyPr>
            <a:lstStyle>
              <a:defPPr>
                <a:defRPr lang="es-CL"/>
              </a:defPPr>
              <a:lvl1pPr algn="ctr">
                <a:lnSpc>
                  <a:spcPct val="90000"/>
                </a:lnSpc>
                <a:spcBef>
                  <a:spcPct val="0"/>
                </a:spcBef>
                <a:buNone/>
                <a:defRPr sz="6000" b="1">
                  <a:solidFill>
                    <a:srgbClr val="072342"/>
                  </a:solidFill>
                  <a:latin typeface="Arial" panose="020B0604020202020204" pitchFamily="34" charset="0"/>
                  <a:ea typeface="+mj-ea"/>
                  <a:cs typeface="Arial" panose="020B0604020202020204" pitchFamily="34" charset="0"/>
                </a:defRPr>
              </a:lvl1pPr>
            </a:lstStyle>
            <a:p>
              <a:pPr algn="l"/>
              <a:r>
                <a:rPr lang="es-ES" b="0" dirty="0" err="1">
                  <a:solidFill>
                    <a:srgbClr val="FF0000"/>
                  </a:solidFill>
                </a:rPr>
                <a:t>vanzada</a:t>
              </a:r>
              <a:endParaRPr lang="es-CL" b="0" dirty="0">
                <a:solidFill>
                  <a:srgbClr val="FF0000"/>
                </a:solidFill>
              </a:endParaRPr>
            </a:p>
          </p:txBody>
        </p:sp>
        <p:sp>
          <p:nvSpPr>
            <p:cNvPr id="12" name="CuadroTexto 11">
              <a:extLst>
                <a:ext uri="{FF2B5EF4-FFF2-40B4-BE49-F238E27FC236}">
                  <a16:creationId xmlns:a16="http://schemas.microsoft.com/office/drawing/2014/main" xmlns="" id="{1A33968C-CF96-7B9E-987E-4E1313BFC505}"/>
                </a:ext>
              </a:extLst>
            </p:cNvPr>
            <p:cNvSpPr txBox="1"/>
            <p:nvPr/>
          </p:nvSpPr>
          <p:spPr>
            <a:xfrm>
              <a:off x="4404280" y="5288527"/>
              <a:ext cx="5227713" cy="923330"/>
            </a:xfrm>
            <a:prstGeom prst="rect">
              <a:avLst/>
            </a:prstGeom>
          </p:spPr>
          <p:txBody>
            <a:bodyPr vert="horz" lIns="91440" tIns="45720" rIns="91440" bIns="45720" rtlCol="0" anchor="ctr">
              <a:noAutofit/>
            </a:bodyPr>
            <a:lstStyle>
              <a:defPPr>
                <a:defRPr lang="es-CL"/>
              </a:defPPr>
              <a:lvl1pPr algn="ctr">
                <a:lnSpc>
                  <a:spcPct val="90000"/>
                </a:lnSpc>
                <a:spcBef>
                  <a:spcPct val="0"/>
                </a:spcBef>
                <a:buNone/>
                <a:defRPr sz="6000" b="1">
                  <a:solidFill>
                    <a:srgbClr val="072342"/>
                  </a:solidFill>
                  <a:latin typeface="Arial" panose="020B0604020202020204" pitchFamily="34" charset="0"/>
                  <a:ea typeface="+mj-ea"/>
                  <a:cs typeface="Arial" panose="020B0604020202020204" pitchFamily="34" charset="0"/>
                </a:defRPr>
              </a:lvl1pPr>
            </a:lstStyle>
            <a:p>
              <a:pPr algn="l"/>
              <a:r>
                <a:rPr lang="es-ES" b="0" dirty="0">
                  <a:solidFill>
                    <a:srgbClr val="FF0000"/>
                  </a:solidFill>
                </a:rPr>
                <a:t>eguridad</a:t>
              </a:r>
              <a:endParaRPr lang="es-CL" b="0" dirty="0">
                <a:solidFill>
                  <a:srgbClr val="FF0000"/>
                </a:solidFill>
              </a:endParaRPr>
            </a:p>
          </p:txBody>
        </p:sp>
      </p:grpSp>
    </p:spTree>
    <p:extLst>
      <p:ext uri="{BB962C8B-B14F-4D97-AF65-F5344CB8AC3E}">
        <p14:creationId xmlns:p14="http://schemas.microsoft.com/office/powerpoint/2010/main" val="396263658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14</a:t>
            </a:fld>
            <a:endParaRPr lang="x-none" sz="2000" dirty="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solidFill>
                <a:prstClr val="whit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2" name="Imagen 1">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tretch>
            <a:fillRect/>
          </a:stretch>
        </p:blipFill>
        <p:spPr>
          <a:xfrm>
            <a:off x="11300054" y="39872"/>
            <a:ext cx="703303" cy="1068950"/>
          </a:xfrm>
          <a:prstGeom prst="rect">
            <a:avLst/>
          </a:prstGeom>
        </p:spPr>
      </p:pic>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4" cstate="screen">
            <a:extLst>
              <a:ext uri="{28A0092B-C50C-407E-A947-70E740481C1C}">
                <a14:useLocalDpi xmlns:a14="http://schemas.microsoft.com/office/drawing/2010/main"/>
              </a:ext>
            </a:extLst>
          </a:blip>
          <a:stretch>
            <a:fillRect/>
          </a:stretch>
        </p:blipFill>
        <p:spPr>
          <a:xfrm>
            <a:off x="0" y="0"/>
            <a:ext cx="420624" cy="6858000"/>
          </a:xfrm>
          <a:prstGeom prst="rect">
            <a:avLst/>
          </a:prstGeom>
        </p:spPr>
      </p:pic>
      <p:sp>
        <p:nvSpPr>
          <p:cNvPr id="10" name="Rectángulo 9"/>
          <p:cNvSpPr/>
          <p:nvPr/>
        </p:nvSpPr>
        <p:spPr>
          <a:xfrm>
            <a:off x="416452" y="1203134"/>
            <a:ext cx="11586906" cy="400110"/>
          </a:xfrm>
          <a:prstGeom prst="rect">
            <a:avLst/>
          </a:prstGeom>
        </p:spPr>
        <p:txBody>
          <a:bodyPr wrap="square">
            <a:spAutoFit/>
          </a:bodyPr>
          <a:lstStyle/>
          <a:p>
            <a:pPr algn="ctr"/>
            <a:r>
              <a:rPr lang="es-ES" sz="2000" b="1" dirty="0">
                <a:ln w="0"/>
                <a:solidFill>
                  <a:srgbClr val="002060"/>
                </a:solidFill>
                <a:effectLst>
                  <a:outerShdw blurRad="38100" dist="19050" dir="2700000" algn="tl" rotWithShape="0">
                    <a:schemeClr val="dk1">
                      <a:alpha val="40000"/>
                    </a:schemeClr>
                  </a:outerShdw>
                </a:effectLst>
              </a:rPr>
              <a:t>SISTEMA CONTROL DE ACCESO A REPARTICIONES Y PP.NN. SECTOR ALTO LAS SALINAS</a:t>
            </a:r>
            <a:endParaRPr lang="es-CL" sz="2000" b="1" dirty="0">
              <a:ln w="0"/>
              <a:solidFill>
                <a:srgbClr val="002060"/>
              </a:solidFill>
              <a:effectLst>
                <a:outerShdw blurRad="38100" dist="19050" dir="2700000" algn="tl" rotWithShape="0">
                  <a:schemeClr val="dk1">
                    <a:alpha val="40000"/>
                  </a:schemeClr>
                </a:outerShdw>
              </a:effectLst>
            </a:endParaRPr>
          </a:p>
        </p:txBody>
      </p:sp>
      <p:sp>
        <p:nvSpPr>
          <p:cNvPr id="5" name="AutoShape 281" descr="INICIO - Tu seguridad ante todo - Sistemas de seguridad - Santiag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7" name="Imagen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66589" y="2204657"/>
            <a:ext cx="3254633" cy="3994292"/>
          </a:xfrm>
          <a:prstGeom prst="rect">
            <a:avLst/>
          </a:prstGeom>
        </p:spPr>
      </p:pic>
      <p:pic>
        <p:nvPicPr>
          <p:cNvPr id="14" name="Picture 4" descr="ilustraciones, imágenes clip art, dibujos animados e iconos de stock de icono de glifo de navegación de brújula - rosa de los vientos"/>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rot="19665643">
            <a:off x="541216" y="2358360"/>
            <a:ext cx="675857" cy="675857"/>
          </a:xfrm>
          <a:prstGeom prst="rect">
            <a:avLst/>
          </a:prstGeom>
          <a:noFill/>
          <a:extLst>
            <a:ext uri="{909E8E84-426E-40DD-AFC4-6F175D3DCCD1}">
              <a14:hiddenFill xmlns:a14="http://schemas.microsoft.com/office/drawing/2010/main">
                <a:solidFill>
                  <a:srgbClr val="FFFFFF"/>
                </a:solidFill>
              </a14:hiddenFill>
            </a:ext>
          </a:extLst>
        </p:spPr>
      </p:pic>
      <p:pic>
        <p:nvPicPr>
          <p:cNvPr id="12" name="Imagen 11"/>
          <p:cNvPicPr>
            <a:picLocks noChangeAspect="1"/>
          </p:cNvPicPr>
          <p:nvPr/>
        </p:nvPicPr>
        <p:blipFill>
          <a:blip r:embed="rId7"/>
          <a:stretch>
            <a:fillRect/>
          </a:stretch>
        </p:blipFill>
        <p:spPr>
          <a:xfrm>
            <a:off x="4110993" y="2397315"/>
            <a:ext cx="3845755" cy="2934961"/>
          </a:xfrm>
          <a:prstGeom prst="rect">
            <a:avLst/>
          </a:prstGeom>
          <a:ln w="28575">
            <a:solidFill>
              <a:srgbClr val="FF0000"/>
            </a:solidFill>
          </a:ln>
        </p:spPr>
      </p:pic>
      <p:sp>
        <p:nvSpPr>
          <p:cNvPr id="15" name="Forma libre 14"/>
          <p:cNvSpPr/>
          <p:nvPr/>
        </p:nvSpPr>
        <p:spPr>
          <a:xfrm>
            <a:off x="1400175" y="2447925"/>
            <a:ext cx="2286000" cy="3648075"/>
          </a:xfrm>
          <a:custGeom>
            <a:avLst/>
            <a:gdLst>
              <a:gd name="connsiteX0" fmla="*/ 933450 w 2286000"/>
              <a:gd name="connsiteY0" fmla="*/ 0 h 3648075"/>
              <a:gd name="connsiteX1" fmla="*/ 0 w 2286000"/>
              <a:gd name="connsiteY1" fmla="*/ 1647825 h 3648075"/>
              <a:gd name="connsiteX2" fmla="*/ 2286000 w 2286000"/>
              <a:gd name="connsiteY2" fmla="*/ 3648075 h 3648075"/>
              <a:gd name="connsiteX3" fmla="*/ 933450 w 2286000"/>
              <a:gd name="connsiteY3" fmla="*/ 0 h 3648075"/>
            </a:gdLst>
            <a:ahLst/>
            <a:cxnLst>
              <a:cxn ang="0">
                <a:pos x="connsiteX0" y="connsiteY0"/>
              </a:cxn>
              <a:cxn ang="0">
                <a:pos x="connsiteX1" y="connsiteY1"/>
              </a:cxn>
              <a:cxn ang="0">
                <a:pos x="connsiteX2" y="connsiteY2"/>
              </a:cxn>
              <a:cxn ang="0">
                <a:pos x="connsiteX3" y="connsiteY3"/>
              </a:cxn>
            </a:cxnLst>
            <a:rect l="l" t="t" r="r" b="b"/>
            <a:pathLst>
              <a:path w="2286000" h="3648075">
                <a:moveTo>
                  <a:pt x="933450" y="0"/>
                </a:moveTo>
                <a:lnTo>
                  <a:pt x="0" y="1647825"/>
                </a:lnTo>
                <a:lnTo>
                  <a:pt x="2286000" y="3648075"/>
                </a:lnTo>
                <a:lnTo>
                  <a:pt x="933450" y="0"/>
                </a:lnTo>
                <a:close/>
              </a:path>
            </a:pathLst>
          </a:custGeom>
          <a:noFill/>
          <a:ln w="28575">
            <a:solidFill>
              <a:srgbClr val="FFFF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4" name="Elipse 23"/>
          <p:cNvSpPr/>
          <p:nvPr/>
        </p:nvSpPr>
        <p:spPr>
          <a:xfrm>
            <a:off x="3647578" y="6007360"/>
            <a:ext cx="134946" cy="147514"/>
          </a:xfrm>
          <a:prstGeom prst="ellipse">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5" name="Elipse 24"/>
          <p:cNvSpPr/>
          <p:nvPr/>
        </p:nvSpPr>
        <p:spPr>
          <a:xfrm>
            <a:off x="2275239" y="2361079"/>
            <a:ext cx="134946" cy="147514"/>
          </a:xfrm>
          <a:prstGeom prst="ellipse">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6" name="Elipse 25"/>
          <p:cNvSpPr/>
          <p:nvPr/>
        </p:nvSpPr>
        <p:spPr>
          <a:xfrm>
            <a:off x="1290311" y="4053040"/>
            <a:ext cx="134946" cy="147514"/>
          </a:xfrm>
          <a:prstGeom prst="ellipse">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7" name="Rectángulo 26"/>
          <p:cNvSpPr/>
          <p:nvPr/>
        </p:nvSpPr>
        <p:spPr>
          <a:xfrm>
            <a:off x="559786" y="1623218"/>
            <a:ext cx="3254633" cy="784830"/>
          </a:xfrm>
          <a:prstGeom prst="rect">
            <a:avLst/>
          </a:prstGeom>
          <a:solidFill>
            <a:srgbClr val="002060"/>
          </a:solidFill>
          <a:ln>
            <a:solidFill>
              <a:schemeClr val="bg1"/>
            </a:solidFill>
          </a:ln>
        </p:spPr>
        <p:txBody>
          <a:bodyPr wrap="square">
            <a:spAutoFit/>
          </a:bodyPr>
          <a:lstStyle/>
          <a:p>
            <a:pPr algn="just"/>
            <a:r>
              <a:rPr lang="es-ES" sz="900" b="1" dirty="0">
                <a:ln w="0"/>
                <a:solidFill>
                  <a:schemeClr val="bg1"/>
                </a:solidFill>
                <a:effectLst>
                  <a:outerShdw blurRad="38100" dist="19050" dir="2700000" algn="tl" rotWithShape="0">
                    <a:schemeClr val="dk1">
                      <a:alpha val="40000"/>
                    </a:schemeClr>
                  </a:outerShdw>
                </a:effectLst>
              </a:rPr>
              <a:t>SISTEMA DE RED LOCAL ENTRELAZADO EN TRES PUNTOS GUARDIA NUEVO HORIZONTE (ACCESO ESTE), GUARDIA ACCERSO SUR (FUERTE VERGARA) Y COMO PUNTO CENTRAL DE ALMACENAMIENTOS DE INFORMACION LOS SERVIDORES UBICADOS EN EL SECTOR DEL CONTENEDOR.</a:t>
            </a:r>
          </a:p>
        </p:txBody>
      </p:sp>
      <p:cxnSp>
        <p:nvCxnSpPr>
          <p:cNvPr id="28" name="Conector recto de flecha 27"/>
          <p:cNvCxnSpPr>
            <a:stCxn id="25" idx="6"/>
            <a:endCxn id="12" idx="1"/>
          </p:cNvCxnSpPr>
          <p:nvPr/>
        </p:nvCxnSpPr>
        <p:spPr>
          <a:xfrm>
            <a:off x="2410185" y="2434836"/>
            <a:ext cx="1700808" cy="142996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Conector recto de flecha 28"/>
          <p:cNvCxnSpPr>
            <a:stCxn id="24" idx="1"/>
            <a:endCxn id="12" idx="1"/>
          </p:cNvCxnSpPr>
          <p:nvPr/>
        </p:nvCxnSpPr>
        <p:spPr>
          <a:xfrm flipV="1">
            <a:off x="3667340" y="3864796"/>
            <a:ext cx="443653" cy="216416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4" name="Rectángulo 33"/>
          <p:cNvSpPr/>
          <p:nvPr/>
        </p:nvSpPr>
        <p:spPr>
          <a:xfrm>
            <a:off x="9360982" y="2649714"/>
            <a:ext cx="2831018" cy="261610"/>
          </a:xfrm>
          <a:prstGeom prst="rect">
            <a:avLst/>
          </a:prstGeom>
        </p:spPr>
        <p:txBody>
          <a:bodyPr wrap="square">
            <a:spAutoFit/>
          </a:bodyPr>
          <a:lstStyle/>
          <a:p>
            <a:pPr algn="just"/>
            <a:r>
              <a:rPr lang="es-ES" sz="1100" b="1" dirty="0">
                <a:ln w="0"/>
                <a:solidFill>
                  <a:srgbClr val="002060"/>
                </a:solidFill>
                <a:effectLst>
                  <a:outerShdw blurRad="38100" dist="19050" dir="2700000" algn="tl" rotWithShape="0">
                    <a:schemeClr val="dk1">
                      <a:alpha val="40000"/>
                    </a:schemeClr>
                  </a:outerShdw>
                </a:effectLst>
              </a:rPr>
              <a:t>REGISTRO DE C.I. Y TIN.</a:t>
            </a:r>
            <a:endParaRPr lang="es-CL" sz="1100" b="1" dirty="0">
              <a:ln w="0"/>
              <a:solidFill>
                <a:srgbClr val="002060"/>
              </a:solidFill>
              <a:effectLst>
                <a:outerShdw blurRad="38100" dist="19050" dir="2700000" algn="tl" rotWithShape="0">
                  <a:schemeClr val="dk1">
                    <a:alpha val="40000"/>
                  </a:schemeClr>
                </a:outerShdw>
              </a:effectLst>
            </a:endParaRPr>
          </a:p>
        </p:txBody>
      </p:sp>
      <p:sp>
        <p:nvSpPr>
          <p:cNvPr id="35" name="Rectángulo 34"/>
          <p:cNvSpPr/>
          <p:nvPr/>
        </p:nvSpPr>
        <p:spPr>
          <a:xfrm>
            <a:off x="9382124" y="3356858"/>
            <a:ext cx="2831018" cy="261610"/>
          </a:xfrm>
          <a:prstGeom prst="rect">
            <a:avLst/>
          </a:prstGeom>
        </p:spPr>
        <p:txBody>
          <a:bodyPr wrap="square">
            <a:spAutoFit/>
          </a:bodyPr>
          <a:lstStyle/>
          <a:p>
            <a:pPr algn="just"/>
            <a:r>
              <a:rPr lang="es-ES" sz="1100" b="1" dirty="0">
                <a:ln w="0"/>
                <a:solidFill>
                  <a:srgbClr val="002060"/>
                </a:solidFill>
                <a:effectLst>
                  <a:outerShdw blurRad="38100" dist="19050" dir="2700000" algn="tl" rotWithShape="0">
                    <a:schemeClr val="dk1">
                      <a:alpha val="40000"/>
                    </a:schemeClr>
                  </a:outerShdw>
                </a:effectLst>
              </a:rPr>
              <a:t>ALMACENARÁ ROSTROS.</a:t>
            </a:r>
            <a:endParaRPr lang="es-CL" sz="1100" b="1" dirty="0">
              <a:ln w="0"/>
              <a:solidFill>
                <a:srgbClr val="002060"/>
              </a:solidFill>
              <a:effectLst>
                <a:outerShdw blurRad="38100" dist="19050" dir="2700000" algn="tl" rotWithShape="0">
                  <a:schemeClr val="dk1">
                    <a:alpha val="40000"/>
                  </a:schemeClr>
                </a:outerShdw>
              </a:effectLst>
            </a:endParaRPr>
          </a:p>
        </p:txBody>
      </p:sp>
      <p:sp>
        <p:nvSpPr>
          <p:cNvPr id="36" name="Rectángulo 35"/>
          <p:cNvSpPr/>
          <p:nvPr/>
        </p:nvSpPr>
        <p:spPr>
          <a:xfrm>
            <a:off x="9382124" y="3990565"/>
            <a:ext cx="2831018" cy="430887"/>
          </a:xfrm>
          <a:prstGeom prst="rect">
            <a:avLst/>
          </a:prstGeom>
        </p:spPr>
        <p:txBody>
          <a:bodyPr wrap="square">
            <a:spAutoFit/>
          </a:bodyPr>
          <a:lstStyle/>
          <a:p>
            <a:pPr algn="just"/>
            <a:r>
              <a:rPr lang="es-ES" sz="1100" b="1" dirty="0">
                <a:ln w="0"/>
                <a:solidFill>
                  <a:srgbClr val="002060"/>
                </a:solidFill>
                <a:effectLst>
                  <a:outerShdw blurRad="38100" dist="19050" dir="2700000" algn="tl" rotWithShape="0">
                    <a:schemeClr val="dk1">
                      <a:alpha val="40000"/>
                    </a:schemeClr>
                  </a:outerShdw>
                </a:effectLst>
              </a:rPr>
              <a:t>REGISTRO DE  PLACA PATENTES DE LOS VEHÍCULOS.</a:t>
            </a:r>
            <a:endParaRPr lang="es-CL" sz="1100" b="1" dirty="0">
              <a:ln w="0"/>
              <a:solidFill>
                <a:srgbClr val="002060"/>
              </a:solidFill>
              <a:effectLst>
                <a:outerShdw blurRad="38100" dist="19050" dir="2700000" algn="tl" rotWithShape="0">
                  <a:schemeClr val="dk1">
                    <a:alpha val="40000"/>
                  </a:schemeClr>
                </a:outerShdw>
              </a:effectLst>
            </a:endParaRPr>
          </a:p>
        </p:txBody>
      </p:sp>
      <p:sp>
        <p:nvSpPr>
          <p:cNvPr id="38" name="Rectángulo 37"/>
          <p:cNvSpPr/>
          <p:nvPr/>
        </p:nvSpPr>
        <p:spPr>
          <a:xfrm>
            <a:off x="9360982" y="1645796"/>
            <a:ext cx="2831018" cy="769441"/>
          </a:xfrm>
          <a:prstGeom prst="rect">
            <a:avLst/>
          </a:prstGeom>
        </p:spPr>
        <p:txBody>
          <a:bodyPr wrap="square">
            <a:spAutoFit/>
          </a:bodyPr>
          <a:lstStyle/>
          <a:p>
            <a:pPr algn="just"/>
            <a:r>
              <a:rPr lang="es-ES" sz="1100" b="1" dirty="0">
                <a:ln w="0"/>
                <a:solidFill>
                  <a:srgbClr val="002060"/>
                </a:solidFill>
                <a:effectLst>
                  <a:outerShdw blurRad="38100" dist="19050" dir="2700000" algn="tl" rotWithShape="0">
                    <a:schemeClr val="dk1">
                      <a:alpha val="40000"/>
                    </a:schemeClr>
                  </a:outerShdw>
                </a:effectLst>
              </a:rPr>
              <a:t>EL SISTEMA CUENTA CON:</a:t>
            </a:r>
          </a:p>
          <a:p>
            <a:pPr marL="171450" indent="-171450" algn="just">
              <a:buFont typeface="Arial" panose="020B0604020202020204" pitchFamily="34" charset="0"/>
              <a:buChar char="•"/>
            </a:pPr>
            <a:r>
              <a:rPr lang="es-ES" sz="1100" b="1" dirty="0">
                <a:ln w="0"/>
                <a:solidFill>
                  <a:srgbClr val="002060"/>
                </a:solidFill>
                <a:effectLst>
                  <a:outerShdw blurRad="38100" dist="19050" dir="2700000" algn="tl" rotWithShape="0">
                    <a:schemeClr val="dk1">
                      <a:alpha val="40000"/>
                    </a:schemeClr>
                  </a:outerShdw>
                </a:effectLst>
              </a:rPr>
              <a:t>BARRERAS DE INGRESO.</a:t>
            </a:r>
          </a:p>
          <a:p>
            <a:pPr marL="171450" indent="-171450" algn="just">
              <a:buFont typeface="Arial" panose="020B0604020202020204" pitchFamily="34" charset="0"/>
              <a:buChar char="•"/>
            </a:pPr>
            <a:r>
              <a:rPr lang="es-ES" sz="1100" b="1" dirty="0">
                <a:ln w="0"/>
                <a:solidFill>
                  <a:srgbClr val="002060"/>
                </a:solidFill>
                <a:effectLst>
                  <a:outerShdw blurRad="38100" dist="19050" dir="2700000" algn="tl" rotWithShape="0">
                    <a:schemeClr val="dk1">
                      <a:alpha val="40000"/>
                    </a:schemeClr>
                  </a:outerShdw>
                </a:effectLst>
              </a:rPr>
              <a:t>TÓTEM DE CONTROL E IDENTIFICACIÓN.</a:t>
            </a:r>
          </a:p>
          <a:p>
            <a:pPr marL="171450" indent="-171450" algn="just">
              <a:buFont typeface="Arial" panose="020B0604020202020204" pitchFamily="34" charset="0"/>
              <a:buChar char="•"/>
            </a:pPr>
            <a:r>
              <a:rPr lang="es-ES" sz="1100" b="1" dirty="0">
                <a:ln w="0"/>
                <a:solidFill>
                  <a:srgbClr val="002060"/>
                </a:solidFill>
                <a:effectLst>
                  <a:outerShdw blurRad="38100" dist="19050" dir="2700000" algn="tl" rotWithShape="0">
                    <a:schemeClr val="dk1">
                      <a:alpha val="40000"/>
                    </a:schemeClr>
                  </a:outerShdw>
                </a:effectLst>
              </a:rPr>
              <a:t>REGISTROS FÍLMICOS DE VEHÍCULOS.</a:t>
            </a:r>
            <a:endParaRPr lang="es-CL" sz="1100" b="1" dirty="0">
              <a:ln w="0"/>
              <a:solidFill>
                <a:srgbClr val="002060"/>
              </a:solidFill>
              <a:effectLst>
                <a:outerShdw blurRad="38100" dist="19050" dir="2700000" algn="tl" rotWithShape="0">
                  <a:schemeClr val="dk1">
                    <a:alpha val="40000"/>
                  </a:schemeClr>
                </a:outerShdw>
              </a:effectLst>
            </a:endParaRPr>
          </a:p>
        </p:txBody>
      </p:sp>
      <p:pic>
        <p:nvPicPr>
          <p:cNvPr id="39" name="Imagen 38"/>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8629796" y="1740213"/>
            <a:ext cx="665133" cy="662440"/>
          </a:xfrm>
          <a:prstGeom prst="ellipse">
            <a:avLst/>
          </a:prstGeom>
        </p:spPr>
      </p:pic>
      <p:pic>
        <p:nvPicPr>
          <p:cNvPr id="41" name="Imagen 40"/>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646357" y="2470460"/>
            <a:ext cx="698064" cy="698064"/>
          </a:xfrm>
          <a:prstGeom prst="ellipse">
            <a:avLst/>
          </a:prstGeom>
        </p:spPr>
      </p:pic>
      <p:pic>
        <p:nvPicPr>
          <p:cNvPr id="43" name="Imagen 4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8671714" y="3209414"/>
            <a:ext cx="647350" cy="647350"/>
          </a:xfrm>
          <a:prstGeom prst="ellipse">
            <a:avLst/>
          </a:prstGeom>
          <a:ln w="28575">
            <a:solidFill>
              <a:schemeClr val="tx1"/>
            </a:solidFill>
          </a:ln>
        </p:spPr>
      </p:pic>
      <p:grpSp>
        <p:nvGrpSpPr>
          <p:cNvPr id="44" name="Grupo 43"/>
          <p:cNvGrpSpPr/>
          <p:nvPr/>
        </p:nvGrpSpPr>
        <p:grpSpPr>
          <a:xfrm>
            <a:off x="8671714" y="3943876"/>
            <a:ext cx="645816" cy="635988"/>
            <a:chOff x="1295133" y="-1307202"/>
            <a:chExt cx="5715000" cy="5715000"/>
          </a:xfrm>
        </p:grpSpPr>
        <p:pic>
          <p:nvPicPr>
            <p:cNvPr id="14344" name="Picture 8" descr="2,092 en la categoría «Car registration icon» de fotos e imágenes de stock  libres de regalías | Shutterstock"/>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1295133" y="-1307202"/>
              <a:ext cx="5715000" cy="5715000"/>
            </a:xfrm>
            <a:prstGeom prst="ellipse">
              <a:avLst/>
            </a:prstGeom>
            <a:noFill/>
            <a:ln w="38100">
              <a:solidFill>
                <a:schemeClr val="tx1"/>
              </a:solidFill>
            </a:ln>
            <a:extLst>
              <a:ext uri="{909E8E84-426E-40DD-AFC4-6F175D3DCCD1}">
                <a14:hiddenFill xmlns:a14="http://schemas.microsoft.com/office/drawing/2010/main">
                  <a:solidFill>
                    <a:srgbClr val="FFFFFF"/>
                  </a:solidFill>
                </a14:hiddenFill>
              </a:ext>
            </a:extLst>
          </p:spPr>
        </p:pic>
        <p:pic>
          <p:nvPicPr>
            <p:cNvPr id="14346" name="Picture 10" descr="2,092 en la categoría «Car registration icon» de fotos e imágenes de stock  libres de regalías | Shutterstock"/>
            <p:cNvPicPr>
              <a:picLocks noChangeAspect="1" noChangeArrowheads="1"/>
            </p:cNvPicPr>
            <p:nvPr/>
          </p:nvPicPr>
          <p:blipFill rotWithShape="1">
            <a:blip r:embed="rId12" cstate="screen">
              <a:extLst>
                <a:ext uri="{BEBA8EAE-BF5A-486C-A8C5-ECC9F3942E4B}">
                  <a14:imgProps xmlns:a14="http://schemas.microsoft.com/office/drawing/2010/main">
                    <a14:imgLayer r:embed="rId13">
                      <a14:imgEffect>
                        <a14:backgroundRemoval t="0" b="100000" l="0" r="100000">
                          <a14:foregroundMark x1="22917" y1="20690" x2="60417" y2="72414"/>
                          <a14:foregroundMark x1="29167" y1="72414" x2="81250" y2="44828"/>
                          <a14:foregroundMark x1="22917" y1="51724" x2="37500" y2="55172"/>
                        </a14:backgroundRemoval>
                      </a14:imgEffect>
                    </a14:imgLayer>
                  </a14:imgProps>
                </a:ext>
                <a:ext uri="{28A0092B-C50C-407E-A947-70E740481C1C}">
                  <a14:useLocalDpi xmlns:a14="http://schemas.microsoft.com/office/drawing/2010/main"/>
                </a:ext>
              </a:extLst>
            </a:blip>
            <a:srcRect/>
            <a:stretch/>
          </p:blipFill>
          <p:spPr bwMode="auto">
            <a:xfrm>
              <a:off x="3513558" y="1616333"/>
              <a:ext cx="1173672" cy="71555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6" name="Grupo 45"/>
          <p:cNvGrpSpPr/>
          <p:nvPr/>
        </p:nvGrpSpPr>
        <p:grpSpPr>
          <a:xfrm>
            <a:off x="8683378" y="5410747"/>
            <a:ext cx="698746" cy="665948"/>
            <a:chOff x="6095999" y="5189552"/>
            <a:chExt cx="955432" cy="886471"/>
          </a:xfrm>
        </p:grpSpPr>
        <p:sp>
          <p:nvSpPr>
            <p:cNvPr id="45" name="Elipse 44"/>
            <p:cNvSpPr/>
            <p:nvPr/>
          </p:nvSpPr>
          <p:spPr>
            <a:xfrm>
              <a:off x="6095999" y="5189552"/>
              <a:ext cx="955432" cy="886471"/>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4352" name="Picture 16" descr="icono de acceso de usuario. símbolo de acceso de usuario. los usuarios de  control firman. 7160089 Vector en Vecteezy"/>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6260265" y="5325073"/>
              <a:ext cx="649126" cy="591119"/>
            </a:xfrm>
            <a:prstGeom prst="rect">
              <a:avLst/>
            </a:prstGeom>
            <a:noFill/>
            <a:extLst>
              <a:ext uri="{909E8E84-426E-40DD-AFC4-6F175D3DCCD1}">
                <a14:hiddenFill xmlns:a14="http://schemas.microsoft.com/office/drawing/2010/main">
                  <a:solidFill>
                    <a:srgbClr val="FFFFFF"/>
                  </a:solidFill>
                </a14:hiddenFill>
              </a:ext>
            </a:extLst>
          </p:spPr>
        </p:pic>
      </p:grpSp>
      <p:sp>
        <p:nvSpPr>
          <p:cNvPr id="47" name="Elipse 46"/>
          <p:cNvSpPr/>
          <p:nvPr/>
        </p:nvSpPr>
        <p:spPr>
          <a:xfrm>
            <a:off x="8668802" y="4664283"/>
            <a:ext cx="692180" cy="667993"/>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55" name="Picture 18" descr="Smartphone App Png Icon Free Download - Smartphone Icon PNG - FlyClipart"/>
          <p:cNvPicPr>
            <a:picLocks noChangeAspect="1" noChangeArrowheads="1"/>
          </p:cNvPicPr>
          <p:nvPr/>
        </p:nvPicPr>
        <p:blipFill>
          <a:blip r:embed="rId15" cstate="screen">
            <a:extLst>
              <a:ext uri="{BEBA8EAE-BF5A-486C-A8C5-ECC9F3942E4B}">
                <a14:imgProps xmlns:a14="http://schemas.microsoft.com/office/drawing/2010/main">
                  <a14:imgLayer r:embed="rId16">
                    <a14:imgEffect>
                      <a14:backgroundRemoval t="400" b="100000" l="0" r="100000">
                        <a14:foregroundMark x1="75248" y1="74400" x2="85644" y2="85600"/>
                        <a14:foregroundMark x1="21287" y1="42400" x2="52475" y2="41600"/>
                        <a14:foregroundMark x1="30198" y1="51200" x2="47030" y2="51600"/>
                        <a14:foregroundMark x1="28713" y1="62400" x2="40594" y2="62400"/>
                        <a14:foregroundMark x1="27723" y1="26400" x2="24752" y2="32000"/>
                      </a14:backgroundRemoval>
                    </a14:imgEffect>
                  </a14:imgLayer>
                </a14:imgProps>
              </a:ext>
              <a:ext uri="{28A0092B-C50C-407E-A947-70E740481C1C}">
                <a14:useLocalDpi xmlns:a14="http://schemas.microsoft.com/office/drawing/2010/main"/>
              </a:ext>
            </a:extLst>
          </a:blip>
          <a:srcRect/>
          <a:stretch>
            <a:fillRect/>
          </a:stretch>
        </p:blipFill>
        <p:spPr bwMode="auto">
          <a:xfrm>
            <a:off x="8875208" y="4754979"/>
            <a:ext cx="376390" cy="465829"/>
          </a:xfrm>
          <a:prstGeom prst="rect">
            <a:avLst/>
          </a:prstGeom>
          <a:noFill/>
          <a:extLst>
            <a:ext uri="{909E8E84-426E-40DD-AFC4-6F175D3DCCD1}">
              <a14:hiddenFill xmlns:a14="http://schemas.microsoft.com/office/drawing/2010/main">
                <a:solidFill>
                  <a:srgbClr val="FFFFFF"/>
                </a:solidFill>
              </a14:hiddenFill>
            </a:ext>
          </a:extLst>
        </p:spPr>
      </p:pic>
      <p:sp>
        <p:nvSpPr>
          <p:cNvPr id="56" name="Rectángulo 55"/>
          <p:cNvSpPr/>
          <p:nvPr/>
        </p:nvSpPr>
        <p:spPr>
          <a:xfrm>
            <a:off x="9388534" y="4767446"/>
            <a:ext cx="2831018" cy="430887"/>
          </a:xfrm>
          <a:prstGeom prst="rect">
            <a:avLst/>
          </a:prstGeom>
        </p:spPr>
        <p:txBody>
          <a:bodyPr wrap="square">
            <a:spAutoFit/>
          </a:bodyPr>
          <a:lstStyle/>
          <a:p>
            <a:pPr algn="just"/>
            <a:r>
              <a:rPr lang="es-ES" sz="1100" b="1" dirty="0">
                <a:ln w="0"/>
                <a:solidFill>
                  <a:srgbClr val="002060"/>
                </a:solidFill>
                <a:effectLst>
                  <a:outerShdw blurRad="38100" dist="19050" dir="2700000" algn="tl" rotWithShape="0">
                    <a:schemeClr val="dk1">
                      <a:alpha val="40000"/>
                    </a:schemeClr>
                  </a:outerShdw>
                </a:effectLst>
              </a:rPr>
              <a:t>APLICATIVO </a:t>
            </a:r>
            <a:r>
              <a:rPr lang="es-ES" sz="1100" b="1">
                <a:ln w="0"/>
                <a:solidFill>
                  <a:srgbClr val="002060"/>
                </a:solidFill>
                <a:effectLst>
                  <a:outerShdw blurRad="38100" dist="19050" dir="2700000" algn="tl" rotWithShape="0">
                    <a:schemeClr val="dk1">
                      <a:alpha val="40000"/>
                    </a:schemeClr>
                  </a:outerShdw>
                </a:effectLst>
              </a:rPr>
              <a:t>MÓVIL CON PERIODOS DETERMINADOS EN BASA A QR.</a:t>
            </a:r>
            <a:endParaRPr lang="es-CL" sz="1100" b="1" dirty="0">
              <a:ln w="0"/>
              <a:solidFill>
                <a:srgbClr val="002060"/>
              </a:solidFill>
              <a:effectLst>
                <a:outerShdw blurRad="38100" dist="19050" dir="2700000" algn="tl" rotWithShape="0">
                  <a:schemeClr val="dk1">
                    <a:alpha val="40000"/>
                  </a:schemeClr>
                </a:outerShdw>
              </a:effectLst>
            </a:endParaRPr>
          </a:p>
        </p:txBody>
      </p:sp>
      <p:sp>
        <p:nvSpPr>
          <p:cNvPr id="57" name="Rectángulo 56"/>
          <p:cNvSpPr/>
          <p:nvPr/>
        </p:nvSpPr>
        <p:spPr>
          <a:xfrm>
            <a:off x="9360982" y="5341018"/>
            <a:ext cx="2831018" cy="938719"/>
          </a:xfrm>
          <a:prstGeom prst="rect">
            <a:avLst/>
          </a:prstGeom>
        </p:spPr>
        <p:txBody>
          <a:bodyPr wrap="square">
            <a:spAutoFit/>
          </a:bodyPr>
          <a:lstStyle/>
          <a:p>
            <a:pPr algn="just"/>
            <a:r>
              <a:rPr lang="es-ES" sz="1100" b="1" dirty="0">
                <a:ln w="0"/>
                <a:solidFill>
                  <a:srgbClr val="002060"/>
                </a:solidFill>
                <a:effectLst>
                  <a:outerShdw blurRad="38100" dist="19050" dir="2700000" algn="tl" rotWithShape="0">
                    <a:schemeClr val="dk1">
                      <a:alpha val="40000"/>
                    </a:schemeClr>
                  </a:outerShdw>
                </a:effectLst>
              </a:rPr>
              <a:t>DEFINIRÁ EL ACCESO EN BASE A TRES PARÁMETROS:</a:t>
            </a:r>
          </a:p>
          <a:p>
            <a:pPr marL="171450" indent="-171450" algn="just">
              <a:buFont typeface="Arial" panose="020B0604020202020204" pitchFamily="34" charset="0"/>
              <a:buChar char="•"/>
            </a:pPr>
            <a:r>
              <a:rPr lang="es-ES" sz="1100" b="1" dirty="0">
                <a:ln w="0"/>
                <a:solidFill>
                  <a:srgbClr val="002060"/>
                </a:solidFill>
                <a:effectLst>
                  <a:outerShdw blurRad="38100" dist="19050" dir="2700000" algn="tl" rotWithShape="0">
                    <a:schemeClr val="dk1">
                      <a:alpha val="40000"/>
                    </a:schemeClr>
                  </a:outerShdw>
                </a:effectLst>
              </a:rPr>
              <a:t>RESIDENTES.</a:t>
            </a:r>
          </a:p>
          <a:p>
            <a:pPr marL="171450" indent="-171450" algn="just">
              <a:buFont typeface="Arial" panose="020B0604020202020204" pitchFamily="34" charset="0"/>
              <a:buChar char="•"/>
            </a:pPr>
            <a:r>
              <a:rPr lang="es-ES" sz="1100" b="1" dirty="0">
                <a:ln w="0"/>
                <a:solidFill>
                  <a:srgbClr val="002060"/>
                </a:solidFill>
                <a:effectLst>
                  <a:outerShdw blurRad="38100" dist="19050" dir="2700000" algn="tl" rotWithShape="0">
                    <a:schemeClr val="dk1">
                      <a:alpha val="40000"/>
                    </a:schemeClr>
                  </a:outerShdw>
                </a:effectLst>
              </a:rPr>
              <a:t>VISITAS.</a:t>
            </a:r>
          </a:p>
          <a:p>
            <a:pPr marL="171450" indent="-171450" algn="just">
              <a:buFont typeface="Arial" panose="020B0604020202020204" pitchFamily="34" charset="0"/>
              <a:buChar char="•"/>
            </a:pPr>
            <a:r>
              <a:rPr lang="es-ES" sz="1100" b="1" dirty="0">
                <a:ln w="0"/>
                <a:solidFill>
                  <a:srgbClr val="002060"/>
                </a:solidFill>
                <a:effectLst>
                  <a:outerShdw blurRad="38100" dist="19050" dir="2700000" algn="tl" rotWithShape="0">
                    <a:schemeClr val="dk1">
                      <a:alpha val="40000"/>
                    </a:schemeClr>
                  </a:outerShdw>
                </a:effectLst>
              </a:rPr>
              <a:t>PROVEDORES, ETC.</a:t>
            </a:r>
          </a:p>
        </p:txBody>
      </p:sp>
      <p:cxnSp>
        <p:nvCxnSpPr>
          <p:cNvPr id="58" name="Conector angular 57"/>
          <p:cNvCxnSpPr>
            <a:stCxn id="12" idx="3"/>
            <a:endCxn id="39" idx="2"/>
          </p:cNvCxnSpPr>
          <p:nvPr/>
        </p:nvCxnSpPr>
        <p:spPr>
          <a:xfrm flipV="1">
            <a:off x="7956748" y="2071433"/>
            <a:ext cx="673048" cy="1793363"/>
          </a:xfrm>
          <a:prstGeom prst="bentConnector3">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6" name="Conector angular 65"/>
          <p:cNvCxnSpPr>
            <a:stCxn id="12" idx="3"/>
            <a:endCxn id="41" idx="2"/>
          </p:cNvCxnSpPr>
          <p:nvPr/>
        </p:nvCxnSpPr>
        <p:spPr>
          <a:xfrm flipV="1">
            <a:off x="7956748" y="2819492"/>
            <a:ext cx="689609" cy="1045304"/>
          </a:xfrm>
          <a:prstGeom prst="bentConnector3">
            <a:avLst>
              <a:gd name="adj1" fmla="val 50000"/>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9" name="Conector angular 68"/>
          <p:cNvCxnSpPr>
            <a:stCxn id="12" idx="3"/>
            <a:endCxn id="43" idx="2"/>
          </p:cNvCxnSpPr>
          <p:nvPr/>
        </p:nvCxnSpPr>
        <p:spPr>
          <a:xfrm flipV="1">
            <a:off x="7956748" y="3533089"/>
            <a:ext cx="714966" cy="331707"/>
          </a:xfrm>
          <a:prstGeom prst="bentConnector3">
            <a:avLst>
              <a:gd name="adj1" fmla="val 48770"/>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2" name="Conector angular 71"/>
          <p:cNvCxnSpPr>
            <a:stCxn id="12" idx="3"/>
            <a:endCxn id="14344" idx="2"/>
          </p:cNvCxnSpPr>
          <p:nvPr/>
        </p:nvCxnSpPr>
        <p:spPr>
          <a:xfrm>
            <a:off x="7956748" y="3864796"/>
            <a:ext cx="714966" cy="397074"/>
          </a:xfrm>
          <a:prstGeom prst="bentConnector3">
            <a:avLst>
              <a:gd name="adj1" fmla="val 4754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5" name="Conector angular 74"/>
          <p:cNvCxnSpPr>
            <a:stCxn id="12" idx="3"/>
            <a:endCxn id="47" idx="2"/>
          </p:cNvCxnSpPr>
          <p:nvPr/>
        </p:nvCxnSpPr>
        <p:spPr>
          <a:xfrm>
            <a:off x="7956748" y="3864796"/>
            <a:ext cx="712054" cy="1133484"/>
          </a:xfrm>
          <a:prstGeom prst="bentConnector3">
            <a:avLst>
              <a:gd name="adj1" fmla="val 4753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0" name="Conector angular 79"/>
          <p:cNvCxnSpPr>
            <a:stCxn id="12" idx="3"/>
            <a:endCxn id="45" idx="2"/>
          </p:cNvCxnSpPr>
          <p:nvPr/>
        </p:nvCxnSpPr>
        <p:spPr>
          <a:xfrm>
            <a:off x="7956748" y="3864796"/>
            <a:ext cx="726630" cy="1878925"/>
          </a:xfrm>
          <a:prstGeom prst="bentConnector3">
            <a:avLst>
              <a:gd name="adj1" fmla="val 47580"/>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0"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Implementación Sistema “ANCLAS”</a:t>
            </a:r>
            <a:endParaRPr lang="es-CL" sz="3200" dirty="0">
              <a:solidFill>
                <a:srgbClr val="07234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1086330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15</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pic>
        <p:nvPicPr>
          <p:cNvPr id="17" name="Imagen 16">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5" name="CuadroTexto 4"/>
          <p:cNvSpPr txBox="1"/>
          <p:nvPr/>
        </p:nvSpPr>
        <p:spPr>
          <a:xfrm>
            <a:off x="7968598" y="1836366"/>
            <a:ext cx="3297289" cy="523220"/>
          </a:xfrm>
          <a:prstGeom prst="rect">
            <a:avLst/>
          </a:prstGeom>
          <a:noFill/>
        </p:spPr>
        <p:txBody>
          <a:bodyPr wrap="square" rtlCol="0">
            <a:spAutoFit/>
          </a:bodyPr>
          <a:lstStyle/>
          <a:p>
            <a:pPr algn="ctr"/>
            <a:r>
              <a:rPr lang="es-ES" sz="1400" b="1" dirty="0">
                <a:solidFill>
                  <a:schemeClr val="bg1"/>
                </a:solidFill>
              </a:rPr>
              <a:t>Inversión a la fecha de 800 USD MM que será abordada por futura concesionaria</a:t>
            </a:r>
            <a:endParaRPr lang="es-CL" sz="1400" b="1" dirty="0">
              <a:solidFill>
                <a:schemeClr val="bg1"/>
              </a:solidFill>
            </a:endParaRPr>
          </a:p>
        </p:txBody>
      </p:sp>
      <p:pic>
        <p:nvPicPr>
          <p:cNvPr id="2" name="Imagen 1">
            <a:extLst>
              <a:ext uri="{FF2B5EF4-FFF2-40B4-BE49-F238E27FC236}">
                <a16:creationId xmlns:a16="http://schemas.microsoft.com/office/drawing/2014/main" xmlns="" id="{35969948-6B66-8F88-C4D6-C21B2559A075}"/>
              </a:ext>
            </a:extLst>
          </p:cNvPr>
          <p:cNvPicPr>
            <a:picLocks noChangeAspect="1"/>
          </p:cNvPicPr>
          <p:nvPr/>
        </p:nvPicPr>
        <p:blipFill>
          <a:blip r:embed="rId5"/>
          <a:stretch>
            <a:fillRect/>
          </a:stretch>
        </p:blipFill>
        <p:spPr>
          <a:xfrm>
            <a:off x="8288319" y="1225002"/>
            <a:ext cx="3454681" cy="4787726"/>
          </a:xfrm>
          <a:prstGeom prst="rect">
            <a:avLst/>
          </a:prstGeom>
        </p:spPr>
      </p:pic>
      <p:pic>
        <p:nvPicPr>
          <p:cNvPr id="3" name="Imagen 2">
            <a:extLst>
              <a:ext uri="{FF2B5EF4-FFF2-40B4-BE49-F238E27FC236}">
                <a16:creationId xmlns:a16="http://schemas.microsoft.com/office/drawing/2014/main" xmlns="" id="{C710EFFB-8CF7-3AF7-0C82-72FB81FA962C}"/>
              </a:ext>
            </a:extLst>
          </p:cNvPr>
          <p:cNvPicPr>
            <a:picLocks noChangeAspect="1"/>
          </p:cNvPicPr>
          <p:nvPr/>
        </p:nvPicPr>
        <p:blipFill rotWithShape="1">
          <a:blip r:embed="rId6"/>
          <a:srcRect t="99" b="3323"/>
          <a:stretch/>
        </p:blipFill>
        <p:spPr>
          <a:xfrm>
            <a:off x="717931" y="1225002"/>
            <a:ext cx="8043933" cy="4780013"/>
          </a:xfrm>
          <a:prstGeom prst="rect">
            <a:avLst/>
          </a:prstGeom>
        </p:spPr>
      </p:pic>
      <p:sp>
        <p:nvSpPr>
          <p:cNvPr id="4" name="Rectángulo 3">
            <a:extLst>
              <a:ext uri="{FF2B5EF4-FFF2-40B4-BE49-F238E27FC236}">
                <a16:creationId xmlns:a16="http://schemas.microsoft.com/office/drawing/2014/main" xmlns="" id="{E26A77DE-C824-BB20-F911-2FC0BE681C79}"/>
              </a:ext>
            </a:extLst>
          </p:cNvPr>
          <p:cNvSpPr/>
          <p:nvPr/>
        </p:nvSpPr>
        <p:spPr>
          <a:xfrm>
            <a:off x="6096000" y="1746913"/>
            <a:ext cx="2638561" cy="4258102"/>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Implementación Sistema “ANCLAS”</a:t>
            </a:r>
            <a:endParaRPr lang="es-CL" sz="3200" dirty="0">
              <a:solidFill>
                <a:srgbClr val="07234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5068607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A106F43-2A2E-0417-FB5F-2F9C56AE6F40}"/>
            </a:ext>
          </a:extLst>
        </p:cNvPr>
        <p:cNvGrpSpPr/>
        <p:nvPr/>
      </p:nvGrpSpPr>
      <p:grpSpPr>
        <a:xfrm>
          <a:off x="0" y="0"/>
          <a:ext cx="0" cy="0"/>
          <a:chOff x="0" y="0"/>
          <a:chExt cx="0" cy="0"/>
        </a:xfrm>
      </p:grpSpPr>
      <p:cxnSp>
        <p:nvCxnSpPr>
          <p:cNvPr id="11" name="Conector recto 10">
            <a:extLst>
              <a:ext uri="{FF2B5EF4-FFF2-40B4-BE49-F238E27FC236}">
                <a16:creationId xmlns:a16="http://schemas.microsoft.com/office/drawing/2014/main" xmlns="" id="{43EE303F-6323-E87F-3EDC-D2F5488FB748}"/>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F2206970-E296-002C-5B50-3CECEC282CBB}"/>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16</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17147652-272E-CF9C-9A95-1C9B31224382}"/>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33585B9F-4C54-066E-58C1-0618D11F455C}"/>
              </a:ext>
            </a:extLst>
          </p:cNvPr>
          <p:cNvPicPr>
            <a:picLocks noGrp="1" noRo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ECFF4834-37A6-CCB6-2B95-5AC92642E4D9}"/>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F1784D4C-DA36-F113-1B8C-6BA011ED7F5E}"/>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pic>
        <p:nvPicPr>
          <p:cNvPr id="17" name="Imagen 16">
            <a:extLst>
              <a:ext uri="{FF2B5EF4-FFF2-40B4-BE49-F238E27FC236}">
                <a16:creationId xmlns:a16="http://schemas.microsoft.com/office/drawing/2014/main" xmlns="" id="{33AE4290-C0F9-B97C-A100-7CC2FE80F754}"/>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56BEC961-9684-DDDF-0148-13FD25477044}"/>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5" name="CuadroTexto 4">
            <a:extLst>
              <a:ext uri="{FF2B5EF4-FFF2-40B4-BE49-F238E27FC236}">
                <a16:creationId xmlns:a16="http://schemas.microsoft.com/office/drawing/2014/main" xmlns="" id="{DEDE6776-4E63-5999-7167-BBDF9A33E393}"/>
              </a:ext>
            </a:extLst>
          </p:cNvPr>
          <p:cNvSpPr txBox="1"/>
          <p:nvPr/>
        </p:nvSpPr>
        <p:spPr>
          <a:xfrm>
            <a:off x="7968598" y="1836366"/>
            <a:ext cx="3297289" cy="523220"/>
          </a:xfrm>
          <a:prstGeom prst="rect">
            <a:avLst/>
          </a:prstGeom>
          <a:noFill/>
        </p:spPr>
        <p:txBody>
          <a:bodyPr wrap="square" rtlCol="0">
            <a:spAutoFit/>
          </a:bodyPr>
          <a:lstStyle/>
          <a:p>
            <a:pPr algn="ctr"/>
            <a:r>
              <a:rPr lang="es-ES" sz="1400" b="1" dirty="0">
                <a:solidFill>
                  <a:schemeClr val="bg1"/>
                </a:solidFill>
              </a:rPr>
              <a:t>Inversión a la fecha de 800 USD MM que será abordada por futura concesionaria</a:t>
            </a:r>
            <a:endParaRPr lang="es-CL" sz="1400" b="1" dirty="0">
              <a:solidFill>
                <a:schemeClr val="bg1"/>
              </a:solidFill>
            </a:endParaRPr>
          </a:p>
        </p:txBody>
      </p:sp>
      <p:pic>
        <p:nvPicPr>
          <p:cNvPr id="7" name="Imagen 6">
            <a:extLst>
              <a:ext uri="{FF2B5EF4-FFF2-40B4-BE49-F238E27FC236}">
                <a16:creationId xmlns:a16="http://schemas.microsoft.com/office/drawing/2014/main" xmlns="" id="{AFEEFD77-ABDD-E5EC-F4F8-C2F79A78DFFE}"/>
              </a:ext>
            </a:extLst>
          </p:cNvPr>
          <p:cNvPicPr>
            <a:picLocks noChangeAspect="1"/>
          </p:cNvPicPr>
          <p:nvPr/>
        </p:nvPicPr>
        <p:blipFill rotWithShape="1">
          <a:blip r:embed="rId5"/>
          <a:srcRect r="37223" b="3927"/>
          <a:stretch/>
        </p:blipFill>
        <p:spPr>
          <a:xfrm>
            <a:off x="725676" y="1195172"/>
            <a:ext cx="5593237" cy="5000912"/>
          </a:xfrm>
          <a:prstGeom prst="rect">
            <a:avLst/>
          </a:prstGeom>
        </p:spPr>
      </p:pic>
      <p:pic>
        <p:nvPicPr>
          <p:cNvPr id="8" name="Imagen 7">
            <a:extLst>
              <a:ext uri="{FF2B5EF4-FFF2-40B4-BE49-F238E27FC236}">
                <a16:creationId xmlns:a16="http://schemas.microsoft.com/office/drawing/2014/main" xmlns="" id="{90824ECB-29DA-FA12-94D7-42D545C3ABA5}"/>
              </a:ext>
            </a:extLst>
          </p:cNvPr>
          <p:cNvPicPr>
            <a:picLocks noChangeAspect="1"/>
          </p:cNvPicPr>
          <p:nvPr/>
        </p:nvPicPr>
        <p:blipFill rotWithShape="1">
          <a:blip r:embed="rId5"/>
          <a:srcRect l="63212" b="3927"/>
          <a:stretch/>
        </p:blipFill>
        <p:spPr>
          <a:xfrm>
            <a:off x="7858771" y="1195172"/>
            <a:ext cx="3277737" cy="5000912"/>
          </a:xfrm>
          <a:prstGeom prst="rect">
            <a:avLst/>
          </a:prstGeom>
        </p:spPr>
      </p:pic>
      <p:sp>
        <p:nvSpPr>
          <p:cNvPr id="20"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Implementación Sistema “ANCLAS”</a:t>
            </a:r>
            <a:endParaRPr lang="es-CL" sz="3200" dirty="0">
              <a:solidFill>
                <a:srgbClr val="07234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1420122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31A277F-CDA3-728F-4E7B-310300BA8038}"/>
            </a:ext>
          </a:extLst>
        </p:cNvPr>
        <p:cNvGrpSpPr/>
        <p:nvPr/>
      </p:nvGrpSpPr>
      <p:grpSpPr>
        <a:xfrm>
          <a:off x="0" y="0"/>
          <a:ext cx="0" cy="0"/>
          <a:chOff x="0" y="0"/>
          <a:chExt cx="0" cy="0"/>
        </a:xfrm>
      </p:grpSpPr>
      <p:cxnSp>
        <p:nvCxnSpPr>
          <p:cNvPr id="11" name="Conector recto 10">
            <a:extLst>
              <a:ext uri="{FF2B5EF4-FFF2-40B4-BE49-F238E27FC236}">
                <a16:creationId xmlns:a16="http://schemas.microsoft.com/office/drawing/2014/main" xmlns="" id="{148C6FC7-B486-0D15-5DE0-E6B19C5A8EC2}"/>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89B0B21-2474-608E-0016-F67D40DB66D0}"/>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17</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29DA7AA0-F414-61DC-4D1E-C80AC0501E7E}"/>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9A150281-E898-0F77-EF63-7AE0CEE8E44D}"/>
              </a:ext>
            </a:extLst>
          </p:cNvPr>
          <p:cNvPicPr>
            <a:picLocks noGrp="1" noRo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17ADF788-E433-73EA-51D1-2BCE3973B8BF}"/>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D5CADC54-C978-17D5-62F6-E03F78ECC137}"/>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6" name="Title 5">
            <a:extLst>
              <a:ext uri="{FF2B5EF4-FFF2-40B4-BE49-F238E27FC236}">
                <a16:creationId xmlns:a16="http://schemas.microsoft.com/office/drawing/2014/main" xmlns="" id="{D3295549-1531-45C5-102E-275E339C6C5F}"/>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Recalada unidades extranjeras </a:t>
            </a:r>
            <a:endParaRPr lang="es-CL" sz="3200" dirty="0">
              <a:solidFill>
                <a:srgbClr val="072342"/>
              </a:solidFill>
              <a:latin typeface="Arial" panose="020B0604020202020204" pitchFamily="34" charset="0"/>
              <a:cs typeface="Arial" panose="020B0604020202020204" pitchFamily="34" charset="0"/>
            </a:endParaRPr>
          </a:p>
        </p:txBody>
      </p:sp>
      <p:pic>
        <p:nvPicPr>
          <p:cNvPr id="17" name="Imagen 16">
            <a:extLst>
              <a:ext uri="{FF2B5EF4-FFF2-40B4-BE49-F238E27FC236}">
                <a16:creationId xmlns:a16="http://schemas.microsoft.com/office/drawing/2014/main" xmlns="" id="{43BA0BD3-E71B-91B5-F89C-7B18F151725F}"/>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A7FE4F2D-44AE-CA02-48DB-6AA609463EC0}"/>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5" name="CuadroTexto 4">
            <a:extLst>
              <a:ext uri="{FF2B5EF4-FFF2-40B4-BE49-F238E27FC236}">
                <a16:creationId xmlns:a16="http://schemas.microsoft.com/office/drawing/2014/main" xmlns="" id="{7F54AD28-A03B-DE69-A1CC-868F9DFF43E9}"/>
              </a:ext>
            </a:extLst>
          </p:cNvPr>
          <p:cNvSpPr txBox="1"/>
          <p:nvPr/>
        </p:nvSpPr>
        <p:spPr>
          <a:xfrm>
            <a:off x="7968598" y="1836366"/>
            <a:ext cx="3297289" cy="523220"/>
          </a:xfrm>
          <a:prstGeom prst="rect">
            <a:avLst/>
          </a:prstGeom>
          <a:noFill/>
        </p:spPr>
        <p:txBody>
          <a:bodyPr wrap="square" rtlCol="0">
            <a:spAutoFit/>
          </a:bodyPr>
          <a:lstStyle/>
          <a:p>
            <a:pPr algn="ctr"/>
            <a:r>
              <a:rPr lang="es-ES" sz="1400" b="1" dirty="0">
                <a:solidFill>
                  <a:schemeClr val="bg1"/>
                </a:solidFill>
              </a:rPr>
              <a:t>Inversión a la fecha de 800 USD MM que será abordada por futura concesionaria</a:t>
            </a:r>
            <a:endParaRPr lang="es-CL" sz="1400" b="1" dirty="0">
              <a:solidFill>
                <a:schemeClr val="bg1"/>
              </a:solidFill>
            </a:endParaRPr>
          </a:p>
        </p:txBody>
      </p:sp>
      <p:grpSp>
        <p:nvGrpSpPr>
          <p:cNvPr id="22" name="Grupo 21">
            <a:extLst>
              <a:ext uri="{FF2B5EF4-FFF2-40B4-BE49-F238E27FC236}">
                <a16:creationId xmlns:a16="http://schemas.microsoft.com/office/drawing/2014/main" xmlns="" id="{97CCD0CE-6D49-6C32-9E1B-40CF3EE5B12F}"/>
              </a:ext>
            </a:extLst>
          </p:cNvPr>
          <p:cNvGrpSpPr/>
          <p:nvPr/>
        </p:nvGrpSpPr>
        <p:grpSpPr>
          <a:xfrm>
            <a:off x="1386351" y="1578483"/>
            <a:ext cx="10494273" cy="3948078"/>
            <a:chOff x="1386351" y="988551"/>
            <a:chExt cx="10494273" cy="3948078"/>
          </a:xfrm>
        </p:grpSpPr>
        <p:sp>
          <p:nvSpPr>
            <p:cNvPr id="21" name="Marcador de texto 12">
              <a:extLst>
                <a:ext uri="{FF2B5EF4-FFF2-40B4-BE49-F238E27FC236}">
                  <a16:creationId xmlns:a16="http://schemas.microsoft.com/office/drawing/2014/main" xmlns="" id="{02F297AD-158B-6CE3-30EF-8799DF4562F2}"/>
                </a:ext>
              </a:extLst>
            </p:cNvPr>
            <p:cNvSpPr txBox="1">
              <a:spLocks/>
            </p:cNvSpPr>
            <p:nvPr/>
          </p:nvSpPr>
          <p:spPr>
            <a:xfrm>
              <a:off x="3983350" y="1281807"/>
              <a:ext cx="6075052" cy="628132"/>
            </a:xfrm>
            <a:prstGeom prst="rect">
              <a:avLst/>
            </a:prstGeom>
            <a:noFill/>
            <a:ln>
              <a:noFill/>
            </a:ln>
          </p:spPr>
          <p:txBody>
            <a:bodyPr spcFirstLastPara="1" wrap="square" lIns="91425" tIns="45700" rIns="91425" bIns="45700" anchor="t" anchorCtr="0">
              <a:normAutofit fontScale="92500"/>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lvl="0" algn="just">
                <a:buClr>
                  <a:srgbClr val="000000"/>
                </a:buClr>
                <a:defRPr/>
              </a:pPr>
              <a:r>
                <a:rPr lang="es-ES" altLang="es-CL" sz="2000" dirty="0">
                  <a:solidFill>
                    <a:schemeClr val="tx1"/>
                  </a:solidFill>
                  <a:latin typeface="Arial" panose="020B0604020202020204" pitchFamily="34" charset="0"/>
                  <a:cs typeface="Arial" panose="020B0604020202020204" pitchFamily="34" charset="0"/>
                </a:rPr>
                <a:t>Recalada BAP “CARRASCO”, Feb. 26 a Mar. 02.</a:t>
              </a:r>
              <a:endParaRPr lang="es-MX" sz="2200" kern="0" dirty="0">
                <a:solidFill>
                  <a:schemeClr val="tx1"/>
                </a:solidFill>
                <a:latin typeface="Calibri" panose="020F0502020204030204" pitchFamily="34" charset="0"/>
                <a:ea typeface="Calibri" panose="020F0502020204030204" pitchFamily="34" charset="0"/>
              </a:endParaRPr>
            </a:p>
          </p:txBody>
        </p:sp>
        <p:pic>
          <p:nvPicPr>
            <p:cNvPr id="2" name="Imagen 22" descr="BAP Carrasco - Campaña Cientifica Antar XXXI 2024-2025">
              <a:extLst>
                <a:ext uri="{FF2B5EF4-FFF2-40B4-BE49-F238E27FC236}">
                  <a16:creationId xmlns:a16="http://schemas.microsoft.com/office/drawing/2014/main" xmlns="" id="{5C82A7E9-2688-49B8-6C30-3566EEB3B21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0092" y="988551"/>
              <a:ext cx="2404239" cy="1385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Imagen 21" descr="H.M.C.S. &quot;Margaret Brooke&quot; | The Tragic Sinking of S.S. ...">
              <a:extLst>
                <a:ext uri="{FF2B5EF4-FFF2-40B4-BE49-F238E27FC236}">
                  <a16:creationId xmlns:a16="http://schemas.microsoft.com/office/drawing/2014/main" xmlns="" id="{3A27A45C-D14B-9B5C-0FE5-2DF7DD1C5E5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15848" y="3691443"/>
              <a:ext cx="2499349" cy="1245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Marcador de texto 12">
              <a:extLst>
                <a:ext uri="{FF2B5EF4-FFF2-40B4-BE49-F238E27FC236}">
                  <a16:creationId xmlns:a16="http://schemas.microsoft.com/office/drawing/2014/main" xmlns="" id="{94FDE4EE-3DDD-7616-93D5-A173CD08E971}"/>
                </a:ext>
              </a:extLst>
            </p:cNvPr>
            <p:cNvSpPr txBox="1">
              <a:spLocks/>
            </p:cNvSpPr>
            <p:nvPr/>
          </p:nvSpPr>
          <p:spPr>
            <a:xfrm>
              <a:off x="4079695" y="4011474"/>
              <a:ext cx="7800929" cy="493577"/>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342900" algn="just">
                <a:lnSpc>
                  <a:spcPct val="100000"/>
                </a:lnSpc>
                <a:spcBef>
                  <a:spcPct val="0"/>
                </a:spcBef>
                <a:buFont typeface="Arial" panose="020B0604020202020204" pitchFamily="34" charset="0"/>
                <a:buChar char="•"/>
                <a:defRPr/>
              </a:pPr>
              <a:r>
                <a:rPr lang="es-ES" altLang="es-CL" sz="2000" dirty="0">
                  <a:solidFill>
                    <a:schemeClr val="tx1"/>
                  </a:solidFill>
                  <a:latin typeface="Arial" panose="020B0604020202020204" pitchFamily="34" charset="0"/>
                  <a:cs typeface="Arial" panose="020B0604020202020204" pitchFamily="34" charset="0"/>
                </a:rPr>
                <a:t>Recalada HMCS “MARGARETH BROOKE”, Mar. 31 a Abr. 04.</a:t>
              </a:r>
              <a:endParaRPr lang="es-MX" sz="2200" kern="0" dirty="0">
                <a:solidFill>
                  <a:schemeClr val="tx1"/>
                </a:solidFill>
                <a:latin typeface="Calibri" panose="020F0502020204030204" pitchFamily="34" charset="0"/>
                <a:ea typeface="Calibri" panose="020F0502020204030204" pitchFamily="34" charset="0"/>
              </a:endParaRPr>
            </a:p>
          </p:txBody>
        </p:sp>
        <p:pic>
          <p:nvPicPr>
            <p:cNvPr id="9" name="Imagen 23" descr="USS Robert E. Simanek - Wikipedia">
              <a:extLst>
                <a:ext uri="{FF2B5EF4-FFF2-40B4-BE49-F238E27FC236}">
                  <a16:creationId xmlns:a16="http://schemas.microsoft.com/office/drawing/2014/main" xmlns="" id="{D6939536-FA0D-B6B4-CC05-3548CF851FB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86351" y="2464274"/>
              <a:ext cx="2596195" cy="1137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arcador de texto 12">
              <a:extLst>
                <a:ext uri="{FF2B5EF4-FFF2-40B4-BE49-F238E27FC236}">
                  <a16:creationId xmlns:a16="http://schemas.microsoft.com/office/drawing/2014/main" xmlns="" id="{DE2BDA32-BD78-FD9F-494B-E608E16CFCA2}"/>
                </a:ext>
              </a:extLst>
            </p:cNvPr>
            <p:cNvSpPr txBox="1">
              <a:spLocks/>
            </p:cNvSpPr>
            <p:nvPr/>
          </p:nvSpPr>
          <p:spPr>
            <a:xfrm>
              <a:off x="4072668" y="2797775"/>
              <a:ext cx="6075052" cy="424747"/>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342900" algn="just">
                <a:lnSpc>
                  <a:spcPct val="100000"/>
                </a:lnSpc>
                <a:spcBef>
                  <a:spcPct val="0"/>
                </a:spcBef>
                <a:buFont typeface="Arial" panose="020B0604020202020204" pitchFamily="34" charset="0"/>
                <a:buChar char="•"/>
                <a:defRPr/>
              </a:pPr>
              <a:r>
                <a:rPr lang="es-ES" altLang="es-CL" sz="2000" dirty="0">
                  <a:solidFill>
                    <a:schemeClr val="tx1"/>
                  </a:solidFill>
                  <a:latin typeface="Arial" panose="020B0604020202020204" pitchFamily="34" charset="0"/>
                  <a:cs typeface="Arial" panose="020B0604020202020204" pitchFamily="34" charset="0"/>
                </a:rPr>
                <a:t>Visita USNS “ROBERT SIMANEK” Mar. 16 </a:t>
              </a:r>
              <a:r>
                <a:rPr lang="es-ES" altLang="es-CL" sz="2000" dirty="0" smtClean="0">
                  <a:solidFill>
                    <a:schemeClr val="tx1"/>
                  </a:solidFill>
                  <a:latin typeface="Arial" panose="020B0604020202020204" pitchFamily="34" charset="0"/>
                  <a:cs typeface="Arial" panose="020B0604020202020204" pitchFamily="34" charset="0"/>
                </a:rPr>
                <a:t>a </a:t>
              </a:r>
              <a:r>
                <a:rPr lang="es-ES" altLang="es-CL" sz="2000" dirty="0">
                  <a:solidFill>
                    <a:schemeClr val="tx1"/>
                  </a:solidFill>
                  <a:latin typeface="Arial" panose="020B0604020202020204" pitchFamily="34" charset="0"/>
                  <a:cs typeface="Arial" panose="020B0604020202020204" pitchFamily="34" charset="0"/>
                </a:rPr>
                <a:t>18.</a:t>
              </a:r>
              <a:endParaRPr lang="es-MX" sz="2200" kern="0" dirty="0">
                <a:solidFill>
                  <a:schemeClr val="tx1"/>
                </a:solidFill>
                <a:latin typeface="Calibri" panose="020F0502020204030204" pitchFamily="34" charset="0"/>
                <a:ea typeface="Calibri" panose="020F0502020204030204" pitchFamily="34" charset="0"/>
              </a:endParaRPr>
            </a:p>
          </p:txBody>
        </p:sp>
      </p:grpSp>
    </p:spTree>
    <p:extLst>
      <p:ext uri="{BB962C8B-B14F-4D97-AF65-F5344CB8AC3E}">
        <p14:creationId xmlns:p14="http://schemas.microsoft.com/office/powerpoint/2010/main" val="393273538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204C7D7-6210-D146-DF85-ADE763C41AFA}"/>
            </a:ext>
          </a:extLst>
        </p:cNvPr>
        <p:cNvGrpSpPr/>
        <p:nvPr/>
      </p:nvGrpSpPr>
      <p:grpSpPr>
        <a:xfrm>
          <a:off x="0" y="0"/>
          <a:ext cx="0" cy="0"/>
          <a:chOff x="0" y="0"/>
          <a:chExt cx="0" cy="0"/>
        </a:xfrm>
      </p:grpSpPr>
      <p:cxnSp>
        <p:nvCxnSpPr>
          <p:cNvPr id="11" name="Conector recto 10">
            <a:extLst>
              <a:ext uri="{FF2B5EF4-FFF2-40B4-BE49-F238E27FC236}">
                <a16:creationId xmlns:a16="http://schemas.microsoft.com/office/drawing/2014/main" xmlns="" id="{015CD242-3BA4-DE2D-F794-70E2AA7B8214}"/>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B4951DC0-A3B2-C893-36E1-25A13D94ABB4}"/>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18</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7D7FEFFB-5EDE-403D-7C5C-AB2BE2F54ABD}"/>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C7F9CD17-639F-7340-160E-D23254F26D23}"/>
              </a:ext>
            </a:extLst>
          </p:cNvPr>
          <p:cNvPicPr>
            <a:picLocks noGrp="1" noRo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0A7E6FB3-3695-06CC-A22F-915FBEBD640E}"/>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EAC7F647-CCCD-18BD-F964-5DD0541C7A11}"/>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6" name="Title 5">
            <a:extLst>
              <a:ext uri="{FF2B5EF4-FFF2-40B4-BE49-F238E27FC236}">
                <a16:creationId xmlns:a16="http://schemas.microsoft.com/office/drawing/2014/main" xmlns="" id="{2459A733-E310-C5DE-D473-83616C1C3452}"/>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Recalada unidades extranjeras </a:t>
            </a:r>
            <a:endParaRPr lang="es-CL" sz="3200" dirty="0">
              <a:solidFill>
                <a:srgbClr val="072342"/>
              </a:solidFill>
              <a:latin typeface="Arial" panose="020B0604020202020204" pitchFamily="34" charset="0"/>
              <a:cs typeface="Arial" panose="020B0604020202020204" pitchFamily="34" charset="0"/>
            </a:endParaRPr>
          </a:p>
        </p:txBody>
      </p:sp>
      <p:pic>
        <p:nvPicPr>
          <p:cNvPr id="17" name="Imagen 16">
            <a:extLst>
              <a:ext uri="{FF2B5EF4-FFF2-40B4-BE49-F238E27FC236}">
                <a16:creationId xmlns:a16="http://schemas.microsoft.com/office/drawing/2014/main" xmlns="" id="{68F02E75-F104-2492-110A-3434F2BFBA9D}"/>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E1B4AFC4-BF37-62D9-DC0D-4181C263C238}"/>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5" name="CuadroTexto 4">
            <a:extLst>
              <a:ext uri="{FF2B5EF4-FFF2-40B4-BE49-F238E27FC236}">
                <a16:creationId xmlns:a16="http://schemas.microsoft.com/office/drawing/2014/main" xmlns="" id="{94E6AA8C-EC89-750B-EFF9-37F7492987EA}"/>
              </a:ext>
            </a:extLst>
          </p:cNvPr>
          <p:cNvSpPr txBox="1"/>
          <p:nvPr/>
        </p:nvSpPr>
        <p:spPr>
          <a:xfrm>
            <a:off x="7968598" y="1836366"/>
            <a:ext cx="3297289" cy="523220"/>
          </a:xfrm>
          <a:prstGeom prst="rect">
            <a:avLst/>
          </a:prstGeom>
          <a:noFill/>
        </p:spPr>
        <p:txBody>
          <a:bodyPr wrap="square" rtlCol="0">
            <a:spAutoFit/>
          </a:bodyPr>
          <a:lstStyle/>
          <a:p>
            <a:pPr algn="ctr"/>
            <a:r>
              <a:rPr lang="es-ES" sz="1400" b="1" dirty="0">
                <a:solidFill>
                  <a:schemeClr val="bg1"/>
                </a:solidFill>
              </a:rPr>
              <a:t>Inversión a la fecha de 800 USD MM que será abordada por futura concesionaria</a:t>
            </a:r>
            <a:endParaRPr lang="es-CL" sz="1400" b="1" dirty="0">
              <a:solidFill>
                <a:schemeClr val="bg1"/>
              </a:solidFill>
            </a:endParaRPr>
          </a:p>
        </p:txBody>
      </p:sp>
      <p:grpSp>
        <p:nvGrpSpPr>
          <p:cNvPr id="4" name="Grupo 3">
            <a:extLst>
              <a:ext uri="{FF2B5EF4-FFF2-40B4-BE49-F238E27FC236}">
                <a16:creationId xmlns:a16="http://schemas.microsoft.com/office/drawing/2014/main" xmlns="" id="{14AF39C5-1AF3-8F84-91BF-A91EF65C63DF}"/>
              </a:ext>
            </a:extLst>
          </p:cNvPr>
          <p:cNvGrpSpPr/>
          <p:nvPr/>
        </p:nvGrpSpPr>
        <p:grpSpPr>
          <a:xfrm>
            <a:off x="1684065" y="1405542"/>
            <a:ext cx="10127738" cy="1499896"/>
            <a:chOff x="1684065" y="5018892"/>
            <a:chExt cx="10127738" cy="1499896"/>
          </a:xfrm>
        </p:grpSpPr>
        <p:pic>
          <p:nvPicPr>
            <p:cNvPr id="12" name="Imagen 23" descr="El buque escuela Juan Sebastián Elcano podrá visitarse este fin de semana  en Marín">
              <a:extLst>
                <a:ext uri="{FF2B5EF4-FFF2-40B4-BE49-F238E27FC236}">
                  <a16:creationId xmlns:a16="http://schemas.microsoft.com/office/drawing/2014/main" xmlns="" id="{64C5F036-4173-C4FE-276B-E32F69001F9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84065" y="5018892"/>
              <a:ext cx="1915190" cy="1499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Marcador de texto 12">
              <a:extLst>
                <a:ext uri="{FF2B5EF4-FFF2-40B4-BE49-F238E27FC236}">
                  <a16:creationId xmlns:a16="http://schemas.microsoft.com/office/drawing/2014/main" xmlns="" id="{B66D68A4-81D4-B3D6-B8BC-A95048285045}"/>
                </a:ext>
              </a:extLst>
            </p:cNvPr>
            <p:cNvSpPr txBox="1">
              <a:spLocks/>
            </p:cNvSpPr>
            <p:nvPr/>
          </p:nvSpPr>
          <p:spPr>
            <a:xfrm>
              <a:off x="4010874" y="5461731"/>
              <a:ext cx="7800929" cy="493577"/>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algn="just">
                <a:lnSpc>
                  <a:spcPct val="100000"/>
                </a:lnSpc>
                <a:spcBef>
                  <a:spcPct val="0"/>
                </a:spcBef>
                <a:buFont typeface="Arial" panose="020B0604020202020204" pitchFamily="34" charset="0"/>
                <a:buChar char="•"/>
                <a:defRPr/>
              </a:pPr>
              <a:r>
                <a:rPr lang="es-ES" altLang="es-CL" sz="2000" dirty="0">
                  <a:solidFill>
                    <a:schemeClr val="tx1"/>
                  </a:solidFill>
                  <a:latin typeface="Arial" panose="020B0604020202020204" pitchFamily="34" charset="0"/>
                  <a:cs typeface="Arial" panose="020B0604020202020204" pitchFamily="34" charset="0"/>
                </a:rPr>
                <a:t>Recalada BE “JUAN SEBASTIÁN ELCANO”, Abr. 04 </a:t>
              </a:r>
              <a:r>
                <a:rPr lang="es-ES" altLang="es-CL" sz="2000" dirty="0" smtClean="0">
                  <a:solidFill>
                    <a:schemeClr val="tx1"/>
                  </a:solidFill>
                  <a:latin typeface="Arial" panose="020B0604020202020204" pitchFamily="34" charset="0"/>
                  <a:cs typeface="Arial" panose="020B0604020202020204" pitchFamily="34" charset="0"/>
                </a:rPr>
                <a:t>a </a:t>
              </a:r>
              <a:r>
                <a:rPr lang="es-ES" altLang="es-CL" sz="2000" dirty="0">
                  <a:solidFill>
                    <a:schemeClr val="tx1"/>
                  </a:solidFill>
                  <a:latin typeface="Arial" panose="020B0604020202020204" pitchFamily="34" charset="0"/>
                  <a:cs typeface="Arial" panose="020B0604020202020204" pitchFamily="34" charset="0"/>
                </a:rPr>
                <a:t>08.</a:t>
              </a:r>
              <a:endParaRPr lang="es-MX" sz="2200" kern="0" dirty="0">
                <a:solidFill>
                  <a:schemeClr val="tx1"/>
                </a:solidFill>
                <a:latin typeface="Calibri" panose="020F0502020204030204" pitchFamily="34" charset="0"/>
                <a:ea typeface="Calibri" panose="020F0502020204030204" pitchFamily="34" charset="0"/>
              </a:endParaRPr>
            </a:p>
          </p:txBody>
        </p:sp>
      </p:grpSp>
      <p:grpSp>
        <p:nvGrpSpPr>
          <p:cNvPr id="24" name="Grupo 23">
            <a:extLst>
              <a:ext uri="{FF2B5EF4-FFF2-40B4-BE49-F238E27FC236}">
                <a16:creationId xmlns:a16="http://schemas.microsoft.com/office/drawing/2014/main" xmlns="" id="{22FD2D5A-AAD6-9D34-B69D-5C6D7F4B1294}"/>
              </a:ext>
            </a:extLst>
          </p:cNvPr>
          <p:cNvGrpSpPr/>
          <p:nvPr/>
        </p:nvGrpSpPr>
        <p:grpSpPr>
          <a:xfrm>
            <a:off x="2642387" y="4228180"/>
            <a:ext cx="2152741" cy="1720387"/>
            <a:chOff x="4579619" y="4257674"/>
            <a:chExt cx="1562417" cy="1218530"/>
          </a:xfrm>
        </p:grpSpPr>
        <p:pic>
          <p:nvPicPr>
            <p:cNvPr id="25" name="Imagen 24" descr="JS Shimakaze | Edited United States Navy image of the JS Shi… | Flickr">
              <a:extLst>
                <a:ext uri="{FF2B5EF4-FFF2-40B4-BE49-F238E27FC236}">
                  <a16:creationId xmlns:a16="http://schemas.microsoft.com/office/drawing/2014/main" xmlns="" id="{467AFCE8-2742-10D4-2A22-E5CACFDFBFE7}"/>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79619" y="4257674"/>
              <a:ext cx="1562417" cy="1022985"/>
            </a:xfrm>
            <a:prstGeom prst="rect">
              <a:avLst/>
            </a:prstGeom>
            <a:noFill/>
            <a:ln>
              <a:noFill/>
            </a:ln>
          </p:spPr>
        </p:pic>
        <p:sp>
          <p:nvSpPr>
            <p:cNvPr id="26" name="CuadroTexto 25">
              <a:extLst>
                <a:ext uri="{FF2B5EF4-FFF2-40B4-BE49-F238E27FC236}">
                  <a16:creationId xmlns:a16="http://schemas.microsoft.com/office/drawing/2014/main" xmlns="" id="{E3A8DEBB-3099-F5F7-BB36-CFFA84E5F0CD}"/>
                </a:ext>
              </a:extLst>
            </p:cNvPr>
            <p:cNvSpPr txBox="1"/>
            <p:nvPr/>
          </p:nvSpPr>
          <p:spPr>
            <a:xfrm>
              <a:off x="4622319" y="5280009"/>
              <a:ext cx="1487606" cy="196195"/>
            </a:xfrm>
            <a:prstGeom prst="rect">
              <a:avLst/>
            </a:prstGeom>
            <a:noFill/>
          </p:spPr>
          <p:txBody>
            <a:bodyPr wrap="square">
              <a:spAutoFit/>
            </a:bodyPr>
            <a:lstStyle/>
            <a:p>
              <a:pPr algn="ctr">
                <a:defRPr/>
              </a:pPr>
              <a:r>
                <a:rPr lang="es-ES" altLang="es-CL" sz="1200" cap="all" dirty="0">
                  <a:latin typeface="Arial" panose="020B0604020202020204" pitchFamily="34" charset="0"/>
                  <a:cs typeface="Arial" panose="020B0604020202020204" pitchFamily="34" charset="0"/>
                </a:rPr>
                <a:t>JS DDG</a:t>
              </a:r>
              <a:r>
                <a:rPr lang="es-ES" altLang="es-CL" sz="1200" cap="all" dirty="0">
                  <a:solidFill>
                    <a:schemeClr val="bg1"/>
                  </a:solidFill>
                  <a:latin typeface="Arial" panose="020B0604020202020204" pitchFamily="34" charset="0"/>
                  <a:cs typeface="Arial" panose="020B0604020202020204" pitchFamily="34" charset="0"/>
                </a:rPr>
                <a:t> </a:t>
              </a:r>
              <a:r>
                <a:rPr lang="es-ES" altLang="es-CL" sz="1200" cap="all" dirty="0">
                  <a:latin typeface="Arial" panose="020B0604020202020204" pitchFamily="34" charset="0"/>
                  <a:cs typeface="Arial" panose="020B0604020202020204" pitchFamily="34" charset="0"/>
                </a:rPr>
                <a:t>SHIMAKASE</a:t>
              </a:r>
            </a:p>
          </p:txBody>
        </p:sp>
      </p:grpSp>
      <p:grpSp>
        <p:nvGrpSpPr>
          <p:cNvPr id="7" name="Grupo 6">
            <a:extLst>
              <a:ext uri="{FF2B5EF4-FFF2-40B4-BE49-F238E27FC236}">
                <a16:creationId xmlns:a16="http://schemas.microsoft.com/office/drawing/2014/main" xmlns="" id="{1A507476-42E6-8956-F36D-0015AD6F6E28}"/>
              </a:ext>
            </a:extLst>
          </p:cNvPr>
          <p:cNvGrpSpPr/>
          <p:nvPr/>
        </p:nvGrpSpPr>
        <p:grpSpPr>
          <a:xfrm>
            <a:off x="718860" y="3284281"/>
            <a:ext cx="2260319" cy="1612943"/>
            <a:chOff x="2311681" y="4257675"/>
            <a:chExt cx="1818640" cy="1243725"/>
          </a:xfrm>
        </p:grpSpPr>
        <p:pic>
          <p:nvPicPr>
            <p:cNvPr id="13" name="Imagen 12" descr="JS Kashima at Split on 2 September 2013.">
              <a:extLst>
                <a:ext uri="{FF2B5EF4-FFF2-40B4-BE49-F238E27FC236}">
                  <a16:creationId xmlns:a16="http://schemas.microsoft.com/office/drawing/2014/main" xmlns="" id="{AB5E7ACE-73E6-820D-3E23-EEC329799163}"/>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311681" y="4257675"/>
              <a:ext cx="1818640" cy="1022985"/>
            </a:xfrm>
            <a:prstGeom prst="rect">
              <a:avLst/>
            </a:prstGeom>
            <a:noFill/>
            <a:ln>
              <a:noFill/>
            </a:ln>
          </p:spPr>
        </p:pic>
        <p:sp>
          <p:nvSpPr>
            <p:cNvPr id="22" name="CuadroTexto 21">
              <a:extLst>
                <a:ext uri="{FF2B5EF4-FFF2-40B4-BE49-F238E27FC236}">
                  <a16:creationId xmlns:a16="http://schemas.microsoft.com/office/drawing/2014/main" xmlns="" id="{86EC03AA-C271-5C17-EC44-90CB44DFD27B}"/>
                </a:ext>
              </a:extLst>
            </p:cNvPr>
            <p:cNvSpPr txBox="1"/>
            <p:nvPr/>
          </p:nvSpPr>
          <p:spPr>
            <a:xfrm>
              <a:off x="2541039" y="5287809"/>
              <a:ext cx="1363708" cy="213591"/>
            </a:xfrm>
            <a:prstGeom prst="rect">
              <a:avLst/>
            </a:prstGeom>
            <a:noFill/>
          </p:spPr>
          <p:txBody>
            <a:bodyPr wrap="square">
              <a:spAutoFit/>
            </a:bodyPr>
            <a:lstStyle/>
            <a:p>
              <a:pPr algn="ctr">
                <a:defRPr/>
              </a:pPr>
              <a:r>
                <a:rPr lang="es-ES" altLang="es-CL" sz="1200" cap="all" dirty="0">
                  <a:latin typeface="Arial" panose="020B0604020202020204" pitchFamily="34" charset="0"/>
                  <a:cs typeface="Arial" panose="020B0604020202020204" pitchFamily="34" charset="0"/>
                </a:rPr>
                <a:t>JS BE KASHIMA</a:t>
              </a:r>
            </a:p>
          </p:txBody>
        </p:sp>
      </p:grpSp>
      <p:sp>
        <p:nvSpPr>
          <p:cNvPr id="27" name="Marcador de texto 12">
            <a:extLst>
              <a:ext uri="{FF2B5EF4-FFF2-40B4-BE49-F238E27FC236}">
                <a16:creationId xmlns:a16="http://schemas.microsoft.com/office/drawing/2014/main" xmlns="" id="{980C9388-D834-70A3-65DD-F28BB49C9881}"/>
              </a:ext>
            </a:extLst>
          </p:cNvPr>
          <p:cNvSpPr txBox="1">
            <a:spLocks/>
          </p:cNvSpPr>
          <p:nvPr/>
        </p:nvSpPr>
        <p:spPr>
          <a:xfrm>
            <a:off x="4795136" y="4124538"/>
            <a:ext cx="7006839" cy="899364"/>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algn="just">
              <a:lnSpc>
                <a:spcPct val="100000"/>
              </a:lnSpc>
              <a:spcBef>
                <a:spcPct val="0"/>
              </a:spcBef>
              <a:buFont typeface="Arial" panose="020B0604020202020204" pitchFamily="34" charset="0"/>
              <a:buChar char="•"/>
              <a:defRPr/>
            </a:pPr>
            <a:r>
              <a:rPr lang="es-ES" altLang="es-CL" sz="2000" cap="all" dirty="0">
                <a:solidFill>
                  <a:schemeClr val="tx1"/>
                </a:solidFill>
                <a:latin typeface="Arial" panose="020B0604020202020204" pitchFamily="34" charset="0"/>
                <a:cs typeface="Arial" panose="020B0604020202020204" pitchFamily="34" charset="0"/>
              </a:rPr>
              <a:t>V</a:t>
            </a:r>
            <a:r>
              <a:rPr lang="es-ES" altLang="es-CL" sz="2000" dirty="0">
                <a:solidFill>
                  <a:schemeClr val="tx1"/>
                </a:solidFill>
                <a:latin typeface="Arial" panose="020B0604020202020204" pitchFamily="34" charset="0"/>
                <a:cs typeface="Arial" panose="020B0604020202020204" pitchFamily="34" charset="0"/>
              </a:rPr>
              <a:t>isita oficial flotilla japonesa crucero instrucción internacional, Ago. </a:t>
            </a:r>
            <a:r>
              <a:rPr lang="es-ES" altLang="es-CL" sz="2000" dirty="0" smtClean="0">
                <a:solidFill>
                  <a:schemeClr val="tx1"/>
                </a:solidFill>
                <a:latin typeface="Arial" panose="020B0604020202020204" pitchFamily="34" charset="0"/>
                <a:cs typeface="Arial" panose="020B0604020202020204" pitchFamily="34" charset="0"/>
              </a:rPr>
              <a:t>01 a 05</a:t>
            </a:r>
            <a:r>
              <a:rPr lang="es-ES" altLang="es-CL" sz="2000" cap="all" dirty="0" smtClean="0">
                <a:solidFill>
                  <a:schemeClr val="tx1"/>
                </a:solidFill>
                <a:latin typeface="Arial" panose="020B0604020202020204" pitchFamily="34" charset="0"/>
                <a:cs typeface="Arial" panose="020B0604020202020204" pitchFamily="34" charset="0"/>
              </a:rPr>
              <a:t>.</a:t>
            </a:r>
            <a:endParaRPr lang="es-MX" sz="2200" kern="0" dirty="0">
              <a:solidFill>
                <a:schemeClr val="tx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7263055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19</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6"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pPr algn="just"/>
            <a:r>
              <a:rPr lang="es-CL" sz="3200" dirty="0">
                <a:solidFill>
                  <a:schemeClr val="tx2"/>
                </a:solidFill>
                <a:latin typeface="Arial" panose="020B0604020202020204" pitchFamily="34" charset="0"/>
                <a:cs typeface="Arial" panose="020B0604020202020204" pitchFamily="34" charset="0"/>
              </a:rPr>
              <a:t>Recuperación </a:t>
            </a:r>
            <a:r>
              <a:rPr lang="es-CL" sz="3200" dirty="0" smtClean="0">
                <a:solidFill>
                  <a:schemeClr val="tx2"/>
                </a:solidFill>
                <a:latin typeface="Arial" panose="020B0604020202020204" pitchFamily="34" charset="0"/>
                <a:cs typeface="Arial" panose="020B0604020202020204" pitchFamily="34" charset="0"/>
              </a:rPr>
              <a:t>capacidades Molo </a:t>
            </a:r>
            <a:r>
              <a:rPr lang="es-CL" sz="3200" dirty="0">
                <a:solidFill>
                  <a:schemeClr val="tx2"/>
                </a:solidFill>
                <a:latin typeface="Arial" panose="020B0604020202020204" pitchFamily="34" charset="0"/>
                <a:cs typeface="Arial" panose="020B0604020202020204" pitchFamily="34" charset="0"/>
              </a:rPr>
              <a:t>post amago </a:t>
            </a:r>
            <a:r>
              <a:rPr lang="es-CL" sz="3200" dirty="0" smtClean="0">
                <a:solidFill>
                  <a:schemeClr val="tx2"/>
                </a:solidFill>
                <a:latin typeface="Arial" panose="020B0604020202020204" pitchFamily="34" charset="0"/>
                <a:cs typeface="Arial" panose="020B0604020202020204" pitchFamily="34" charset="0"/>
              </a:rPr>
              <a:t>incendio </a:t>
            </a:r>
            <a:endParaRPr lang="es-CL" sz="3200" dirty="0">
              <a:solidFill>
                <a:srgbClr val="072342"/>
              </a:solidFill>
              <a:latin typeface="Arial" panose="020B0604020202020204" pitchFamily="34" charset="0"/>
              <a:cs typeface="Arial" panose="020B0604020202020204" pitchFamily="34" charset="0"/>
            </a:endParaRPr>
          </a:p>
        </p:txBody>
      </p:sp>
      <p:pic>
        <p:nvPicPr>
          <p:cNvPr id="17" name="Imagen 16">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5" name="CuadroTexto 4"/>
          <p:cNvSpPr txBox="1"/>
          <p:nvPr/>
        </p:nvSpPr>
        <p:spPr>
          <a:xfrm>
            <a:off x="7968598" y="1836366"/>
            <a:ext cx="3297289" cy="523220"/>
          </a:xfrm>
          <a:prstGeom prst="rect">
            <a:avLst/>
          </a:prstGeom>
          <a:noFill/>
        </p:spPr>
        <p:txBody>
          <a:bodyPr wrap="square" rtlCol="0">
            <a:spAutoFit/>
          </a:bodyPr>
          <a:lstStyle/>
          <a:p>
            <a:pPr algn="ctr"/>
            <a:r>
              <a:rPr lang="es-ES" sz="1400" b="1" dirty="0">
                <a:solidFill>
                  <a:schemeClr val="bg1"/>
                </a:solidFill>
              </a:rPr>
              <a:t>Inversión a la fecha de 800 USD MM que será abordada por futura concesionaria</a:t>
            </a:r>
            <a:endParaRPr lang="es-CL" sz="1400" b="1" dirty="0">
              <a:solidFill>
                <a:schemeClr val="bg1"/>
              </a:solidFill>
            </a:endParaRPr>
          </a:p>
        </p:txBody>
      </p:sp>
      <p:pic>
        <p:nvPicPr>
          <p:cNvPr id="13" name="Imagen 12"/>
          <p:cNvPicPr>
            <a:picLocks noChangeAspect="1"/>
          </p:cNvPicPr>
          <p:nvPr/>
        </p:nvPicPr>
        <p:blipFill rotWithShape="1">
          <a:blip r:embed="rId5" cstate="print">
            <a:extLst>
              <a:ext uri="{28A0092B-C50C-407E-A947-70E740481C1C}">
                <a14:useLocalDpi xmlns:a14="http://schemas.microsoft.com/office/drawing/2010/main" val="0"/>
              </a:ext>
            </a:extLst>
          </a:blip>
          <a:srcRect l="1203" t="19861" r="-1203" b="19765"/>
          <a:stretch/>
        </p:blipFill>
        <p:spPr>
          <a:xfrm>
            <a:off x="1018885" y="1521223"/>
            <a:ext cx="3095910" cy="4171110"/>
          </a:xfrm>
          <a:prstGeom prst="rect">
            <a:avLst/>
          </a:prstGeom>
        </p:spPr>
      </p:pic>
      <p:sp>
        <p:nvSpPr>
          <p:cNvPr id="21" name="Marcador de texto 12"/>
          <p:cNvSpPr txBox="1">
            <a:spLocks/>
          </p:cNvSpPr>
          <p:nvPr/>
        </p:nvSpPr>
        <p:spPr>
          <a:xfrm>
            <a:off x="4101330" y="1163818"/>
            <a:ext cx="8090670" cy="4322653"/>
          </a:xfrm>
          <a:prstGeom prst="rect">
            <a:avLst/>
          </a:prstGeom>
          <a:noFill/>
          <a:ln>
            <a:noFill/>
          </a:ln>
        </p:spPr>
        <p:txBody>
          <a:bodyPr spcFirstLastPara="1" wrap="square" lIns="91425" tIns="45700" rIns="91425" bIns="45700" anchor="t" anchorCtr="0">
            <a:normAutofit fontScale="92500" lnSpcReduction="20000"/>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lvl="0" algn="just">
              <a:buClr>
                <a:srgbClr val="000000"/>
              </a:buClr>
              <a:defRPr/>
            </a:pPr>
            <a:r>
              <a:rPr lang="es-MX" sz="2000" kern="0" dirty="0">
                <a:solidFill>
                  <a:srgbClr val="000000"/>
                </a:solidFill>
                <a:latin typeface="Calibri" panose="020F0502020204030204" pitchFamily="34" charset="0"/>
                <a:ea typeface="Calibri" panose="020F0502020204030204" pitchFamily="34" charset="0"/>
              </a:rPr>
              <a:t>Jul. 252010 se produce corto circuito en cables luminarias Molo de Abrigo, provocando focos de incendio en cajas de distribución de postes, provocando afectación en:</a:t>
            </a:r>
          </a:p>
          <a:p>
            <a:pPr lvl="1" algn="just">
              <a:buClr>
                <a:srgbClr val="000000"/>
              </a:buClr>
              <a:defRPr/>
            </a:pPr>
            <a:endParaRPr lang="es-MX" sz="1600" kern="0" dirty="0">
              <a:solidFill>
                <a:srgbClr val="000000"/>
              </a:solidFill>
              <a:latin typeface="Calibri" panose="020F0502020204030204" pitchFamily="34" charset="0"/>
              <a:ea typeface="Calibri" panose="020F0502020204030204" pitchFamily="34" charset="0"/>
            </a:endParaRPr>
          </a:p>
          <a:p>
            <a:pPr lvl="1" algn="just">
              <a:buClr>
                <a:srgbClr val="000000"/>
              </a:buClr>
              <a:defRPr/>
            </a:pPr>
            <a:r>
              <a:rPr lang="es-MX" sz="2000" kern="0" dirty="0">
                <a:solidFill>
                  <a:srgbClr val="000000"/>
                </a:solidFill>
                <a:latin typeface="Calibri" panose="020F0502020204030204" pitchFamily="34" charset="0"/>
                <a:ea typeface="Calibri" panose="020F0502020204030204" pitchFamily="34" charset="0"/>
              </a:rPr>
              <a:t>09 luminarias inoperativas.</a:t>
            </a:r>
          </a:p>
          <a:p>
            <a:pPr lvl="1" algn="just">
              <a:buClr>
                <a:srgbClr val="000000"/>
              </a:buClr>
              <a:defRPr/>
            </a:pPr>
            <a:r>
              <a:rPr lang="es-MX" sz="2000" kern="0" dirty="0">
                <a:solidFill>
                  <a:srgbClr val="000000"/>
                </a:solidFill>
                <a:latin typeface="Calibri" panose="020F0502020204030204" pitchFamily="34" charset="0"/>
                <a:ea typeface="Calibri" panose="020F0502020204030204" pitchFamily="34" charset="0"/>
              </a:rPr>
              <a:t>Pérdida conexión telefónica.</a:t>
            </a:r>
          </a:p>
          <a:p>
            <a:pPr lvl="1" algn="just">
              <a:buClr>
                <a:srgbClr val="000000"/>
              </a:buClr>
              <a:defRPr/>
            </a:pPr>
            <a:r>
              <a:rPr lang="es-MX" sz="2000" kern="0" dirty="0">
                <a:solidFill>
                  <a:srgbClr val="000000"/>
                </a:solidFill>
                <a:latin typeface="Calibri" panose="020F0502020204030204" pitchFamily="34" charset="0"/>
                <a:ea typeface="Calibri" panose="020F0502020204030204" pitchFamily="34" charset="0"/>
              </a:rPr>
              <a:t>Pérdida conexión Red </a:t>
            </a:r>
            <a:r>
              <a:rPr lang="es-MX" sz="2000" kern="0" dirty="0" err="1">
                <a:solidFill>
                  <a:srgbClr val="000000"/>
                </a:solidFill>
                <a:latin typeface="Calibri" panose="020F0502020204030204" pitchFamily="34" charset="0"/>
                <a:ea typeface="Calibri" panose="020F0502020204030204" pitchFamily="34" charset="0"/>
              </a:rPr>
              <a:t>Wan</a:t>
            </a:r>
            <a:r>
              <a:rPr lang="es-MX" sz="2000" kern="0" dirty="0">
                <a:solidFill>
                  <a:srgbClr val="000000"/>
                </a:solidFill>
                <a:latin typeface="Calibri" panose="020F0502020204030204" pitchFamily="34" charset="0"/>
                <a:ea typeface="Calibri" panose="020F0502020204030204" pitchFamily="34" charset="0"/>
              </a:rPr>
              <a:t>.</a:t>
            </a:r>
          </a:p>
          <a:p>
            <a:pPr lvl="1" algn="just">
              <a:buClr>
                <a:srgbClr val="000000"/>
              </a:buClr>
              <a:defRPr/>
            </a:pPr>
            <a:r>
              <a:rPr lang="es-MX" sz="2000" kern="0" dirty="0">
                <a:solidFill>
                  <a:srgbClr val="000000"/>
                </a:solidFill>
                <a:latin typeface="Calibri" panose="020F0502020204030204" pitchFamily="34" charset="0"/>
                <a:ea typeface="Calibri" panose="020F0502020204030204" pitchFamily="34" charset="0"/>
              </a:rPr>
              <a:t>Pérdida cableado poder 220 V Red </a:t>
            </a:r>
            <a:r>
              <a:rPr lang="es-MX" sz="2000" kern="0" dirty="0" err="1">
                <a:solidFill>
                  <a:srgbClr val="000000"/>
                </a:solidFill>
                <a:latin typeface="Calibri" panose="020F0502020204030204" pitchFamily="34" charset="0"/>
                <a:ea typeface="Calibri" panose="020F0502020204030204" pitchFamily="34" charset="0"/>
              </a:rPr>
              <a:t>Wan</a:t>
            </a:r>
            <a:r>
              <a:rPr lang="es-MX" sz="2000" kern="0" dirty="0">
                <a:solidFill>
                  <a:srgbClr val="000000"/>
                </a:solidFill>
                <a:latin typeface="Calibri" panose="020F0502020204030204" pitchFamily="34" charset="0"/>
                <a:ea typeface="Calibri" panose="020F0502020204030204" pitchFamily="34" charset="0"/>
              </a:rPr>
              <a:t>. </a:t>
            </a:r>
          </a:p>
          <a:p>
            <a:pPr marL="571500" lvl="1" indent="0" algn="just">
              <a:buClr>
                <a:srgbClr val="000000"/>
              </a:buClr>
              <a:buNone/>
              <a:defRPr/>
            </a:pPr>
            <a:endParaRPr lang="es-MX" sz="1600" kern="0" dirty="0">
              <a:solidFill>
                <a:srgbClr val="000000"/>
              </a:solidFill>
              <a:latin typeface="Calibri" panose="020F0502020204030204" pitchFamily="34" charset="0"/>
              <a:ea typeface="Calibri" panose="020F0502020204030204" pitchFamily="34" charset="0"/>
            </a:endParaRPr>
          </a:p>
          <a:p>
            <a:pPr lvl="0" algn="just">
              <a:buClr>
                <a:srgbClr val="000000"/>
              </a:buClr>
              <a:defRPr/>
            </a:pPr>
            <a:r>
              <a:rPr lang="es-MX" sz="2000" kern="0" dirty="0">
                <a:solidFill>
                  <a:srgbClr val="000000"/>
                </a:solidFill>
                <a:latin typeface="Calibri" panose="020F0502020204030204" pitchFamily="34" charset="0"/>
                <a:ea typeface="Calibri" panose="020F0502020204030204" pitchFamily="34" charset="0"/>
              </a:rPr>
              <a:t>Avance recuperación:</a:t>
            </a:r>
          </a:p>
          <a:p>
            <a:pPr lvl="0" algn="just">
              <a:buClr>
                <a:srgbClr val="000000"/>
              </a:buClr>
              <a:defRPr/>
            </a:pPr>
            <a:endParaRPr lang="es-MX" sz="2000" kern="0" dirty="0">
              <a:solidFill>
                <a:srgbClr val="000000"/>
              </a:solidFill>
              <a:latin typeface="Calibri" panose="020F0502020204030204" pitchFamily="34" charset="0"/>
              <a:ea typeface="Calibri" panose="020F0502020204030204" pitchFamily="34" charset="0"/>
            </a:endParaRPr>
          </a:p>
          <a:p>
            <a:pPr lvl="1" algn="just">
              <a:buClr>
                <a:srgbClr val="000000"/>
              </a:buClr>
              <a:defRPr/>
            </a:pPr>
            <a:r>
              <a:rPr lang="es-MX" sz="2200" kern="0" dirty="0">
                <a:solidFill>
                  <a:srgbClr val="000000"/>
                </a:solidFill>
                <a:latin typeface="Calibri" panose="020F0502020204030204" pitchFamily="34" charset="0"/>
                <a:ea typeface="Calibri" panose="020F0502020204030204" pitchFamily="34" charset="0"/>
              </a:rPr>
              <a:t>09 luminarias inoperativas:		100%	recuperadas</a:t>
            </a:r>
          </a:p>
          <a:p>
            <a:pPr lvl="1" algn="just">
              <a:buClr>
                <a:srgbClr val="000000"/>
              </a:buClr>
              <a:defRPr/>
            </a:pPr>
            <a:r>
              <a:rPr lang="es-MX" sz="2200" kern="0" dirty="0">
                <a:solidFill>
                  <a:srgbClr val="000000"/>
                </a:solidFill>
                <a:latin typeface="Calibri" panose="020F0502020204030204" pitchFamily="34" charset="0"/>
                <a:ea typeface="Calibri" panose="020F0502020204030204" pitchFamily="34" charset="0"/>
              </a:rPr>
              <a:t>Pérdida conexión telefónica:		66%	recuperada</a:t>
            </a:r>
          </a:p>
          <a:p>
            <a:pPr lvl="1" algn="just">
              <a:buClr>
                <a:srgbClr val="000000"/>
              </a:buClr>
              <a:defRPr/>
            </a:pPr>
            <a:r>
              <a:rPr lang="es-MX" sz="2200" kern="0" dirty="0">
                <a:solidFill>
                  <a:srgbClr val="000000"/>
                </a:solidFill>
                <a:latin typeface="Calibri" panose="020F0502020204030204" pitchFamily="34" charset="0"/>
                <a:ea typeface="Calibri" panose="020F0502020204030204" pitchFamily="34" charset="0"/>
              </a:rPr>
              <a:t>Pérdida conexión Red </a:t>
            </a:r>
            <a:r>
              <a:rPr lang="es-MX" sz="2200" kern="0" dirty="0" err="1">
                <a:solidFill>
                  <a:srgbClr val="000000"/>
                </a:solidFill>
                <a:latin typeface="Calibri" panose="020F0502020204030204" pitchFamily="34" charset="0"/>
                <a:ea typeface="Calibri" panose="020F0502020204030204" pitchFamily="34" charset="0"/>
              </a:rPr>
              <a:t>Wan</a:t>
            </a:r>
            <a:r>
              <a:rPr lang="es-MX" sz="2200" kern="0" dirty="0">
                <a:solidFill>
                  <a:srgbClr val="000000"/>
                </a:solidFill>
                <a:latin typeface="Calibri" panose="020F0502020204030204" pitchFamily="34" charset="0"/>
                <a:ea typeface="Calibri" panose="020F0502020204030204" pitchFamily="34" charset="0"/>
              </a:rPr>
              <a:t>:		100%	recuperada</a:t>
            </a:r>
          </a:p>
          <a:p>
            <a:pPr lvl="1" algn="just">
              <a:buClr>
                <a:srgbClr val="000000"/>
              </a:buClr>
              <a:defRPr/>
            </a:pPr>
            <a:r>
              <a:rPr lang="es-MX" sz="2200" kern="0" dirty="0">
                <a:solidFill>
                  <a:srgbClr val="000000"/>
                </a:solidFill>
                <a:latin typeface="Calibri" panose="020F0502020204030204" pitchFamily="34" charset="0"/>
                <a:ea typeface="Calibri" panose="020F0502020204030204" pitchFamily="34" charset="0"/>
              </a:rPr>
              <a:t>Pérdida cableado poder 220 V Red </a:t>
            </a:r>
            <a:r>
              <a:rPr lang="es-MX" sz="2200" kern="0" dirty="0" err="1">
                <a:solidFill>
                  <a:srgbClr val="000000"/>
                </a:solidFill>
                <a:latin typeface="Calibri" panose="020F0502020204030204" pitchFamily="34" charset="0"/>
                <a:ea typeface="Calibri" panose="020F0502020204030204" pitchFamily="34" charset="0"/>
              </a:rPr>
              <a:t>Wan</a:t>
            </a:r>
            <a:r>
              <a:rPr lang="es-MX" sz="2200" kern="0" dirty="0">
                <a:solidFill>
                  <a:srgbClr val="000000"/>
                </a:solidFill>
                <a:latin typeface="Calibri" panose="020F0502020204030204" pitchFamily="34" charset="0"/>
                <a:ea typeface="Calibri" panose="020F0502020204030204" pitchFamily="34" charset="0"/>
              </a:rPr>
              <a:t>:	100%	recuperado</a:t>
            </a:r>
          </a:p>
        </p:txBody>
      </p:sp>
    </p:spTree>
    <p:extLst>
      <p:ext uri="{BB962C8B-B14F-4D97-AF65-F5344CB8AC3E}">
        <p14:creationId xmlns:p14="http://schemas.microsoft.com/office/powerpoint/2010/main" val="25412972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a:duotone>
              <a:schemeClr val="accent3">
                <a:shade val="45000"/>
                <a:satMod val="135000"/>
              </a:schemeClr>
              <a:prstClr val="white"/>
            </a:duotone>
          </a:blip>
          <a:stretch>
            <a:fillRect/>
          </a:stretch>
        </p:blipFill>
        <p:spPr>
          <a:xfrm>
            <a:off x="337164" y="1250032"/>
            <a:ext cx="11754407" cy="5025556"/>
          </a:xfrm>
          <a:prstGeom prst="rect">
            <a:avLst/>
          </a:prstGeom>
          <a:ln>
            <a:solidFill>
              <a:srgbClr val="FDFCF5"/>
            </a:solidFill>
          </a:ln>
          <a:effectLst>
            <a:glow rad="127000">
              <a:schemeClr val="accent1">
                <a:alpha val="13000"/>
              </a:schemeClr>
            </a:glow>
            <a:outerShdw blurRad="50800" dist="50800" dir="5400000" algn="ctr" rotWithShape="0">
              <a:srgbClr val="000000">
                <a:alpha val="20000"/>
              </a:srgbClr>
            </a:outerShdw>
            <a:reflection stA="5000" endPos="65000" dist="50800" dir="5400000" sy="-100000" algn="bl" rotWithShape="0"/>
          </a:effectLst>
        </p:spPr>
      </p:pic>
      <p:cxnSp>
        <p:nvCxnSpPr>
          <p:cNvPr id="9" name="Conector recto 8">
            <a:extLst>
              <a:ext uri="{FF2B5EF4-FFF2-40B4-BE49-F238E27FC236}">
                <a16:creationId xmlns="" xmlns:a16="http://schemas.microsoft.com/office/drawing/2014/main"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 xmlns:a16="http://schemas.microsoft.com/office/drawing/2014/main"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 xmlns:a16="http://schemas.microsoft.com/office/drawing/2014/main"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20</a:t>
            </a:fld>
            <a:endParaRPr lang="x-none" sz="2000" dirty="0">
              <a:solidFill>
                <a:srgbClr val="06243E"/>
              </a:solidFill>
            </a:endParaRPr>
          </a:p>
        </p:txBody>
      </p:sp>
      <p:sp>
        <p:nvSpPr>
          <p:cNvPr id="20" name="Rectángulo 19">
            <a:extLst>
              <a:ext uri="{FF2B5EF4-FFF2-40B4-BE49-F238E27FC236}">
                <a16:creationId xmlns="" xmlns:a16="http://schemas.microsoft.com/office/drawing/2014/main"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solidFill>
                <a:prstClr val="white"/>
              </a:solidFill>
            </a:endParaRPr>
          </a:p>
        </p:txBody>
      </p:sp>
      <p:sp>
        <p:nvSpPr>
          <p:cNvPr id="21" name="Title 5">
            <a:extLst>
              <a:ext uri="{FF2B5EF4-FFF2-40B4-BE49-F238E27FC236}">
                <a16:creationId xmlns="" xmlns:a16="http://schemas.microsoft.com/office/drawing/2014/main"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ES" sz="3200" dirty="0" smtClean="0">
                <a:solidFill>
                  <a:schemeClr val="tx2"/>
                </a:solidFill>
                <a:latin typeface="Arial" panose="020B0604020202020204" pitchFamily="34" charset="0"/>
                <a:cs typeface="Arial" panose="020B0604020202020204" pitchFamily="34" charset="0"/>
              </a:rPr>
              <a:t>Recuperación Molo de Abrigo</a:t>
            </a:r>
            <a:endParaRPr lang="es-CL" sz="3200"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 xmlns:a16="http://schemas.microsoft.com/office/drawing/2014/main"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2" name="Imagen 1">
            <a:extLst>
              <a:ext uri="{FF2B5EF4-FFF2-40B4-BE49-F238E27FC236}">
                <a16:creationId xmlns="" xmlns:a16="http://schemas.microsoft.com/office/drawing/2014/main" id="{135B557F-A911-0CB9-92E8-D0AAD2519216}"/>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pic>
        <p:nvPicPr>
          <p:cNvPr id="6" name="Imagen 5">
            <a:extLst>
              <a:ext uri="{FF2B5EF4-FFF2-40B4-BE49-F238E27FC236}">
                <a16:creationId xmlns="" xmlns:a16="http://schemas.microsoft.com/office/drawing/2014/main" id="{23890B56-81A6-B225-D41A-7F3F4A8B3A72}"/>
              </a:ext>
            </a:extLst>
          </p:cNvPr>
          <p:cNvPicPr>
            <a:picLocks noGrp="1" noRot="1" noMove="1" noResize="1" noEditPoints="1" noAdjustHandles="1" noChangeArrowheads="1" noChangeShapeType="1" noCrop="1"/>
          </p:cNvPicPr>
          <p:nvPr/>
        </p:nvPicPr>
        <p:blipFill>
          <a:blip r:embed="rId5"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pic>
        <p:nvPicPr>
          <p:cNvPr id="12" name="Imagen 11"/>
          <p:cNvPicPr>
            <a:picLocks noChangeAspect="1"/>
          </p:cNvPicPr>
          <p:nvPr/>
        </p:nvPicPr>
        <p:blipFill rotWithShape="1">
          <a:blip r:embed="rId6"/>
          <a:srcRect l="-937" t="-1875" r="937" b="6720"/>
          <a:stretch/>
        </p:blipFill>
        <p:spPr>
          <a:xfrm>
            <a:off x="1765514" y="1990696"/>
            <a:ext cx="1408963" cy="1340698"/>
          </a:xfrm>
          <a:prstGeom prst="rect">
            <a:avLst/>
          </a:prstGeom>
        </p:spPr>
      </p:pic>
      <p:pic>
        <p:nvPicPr>
          <p:cNvPr id="17" name="Imagen 16"/>
          <p:cNvPicPr>
            <a:picLocks noChangeAspect="1"/>
          </p:cNvPicPr>
          <p:nvPr/>
        </p:nvPicPr>
        <p:blipFill rotWithShape="1">
          <a:blip r:embed="rId7" cstate="print">
            <a:extLst>
              <a:ext uri="{28A0092B-C50C-407E-A947-70E740481C1C}">
                <a14:useLocalDpi xmlns:a14="http://schemas.microsoft.com/office/drawing/2010/main" val="0"/>
              </a:ext>
            </a:extLst>
          </a:blip>
          <a:srcRect l="26331" t="17703" r="27469" b="16009"/>
          <a:stretch/>
        </p:blipFill>
        <p:spPr>
          <a:xfrm>
            <a:off x="1756116" y="3789259"/>
            <a:ext cx="1242871" cy="1783236"/>
          </a:xfrm>
          <a:prstGeom prst="rect">
            <a:avLst/>
          </a:prstGeom>
        </p:spPr>
      </p:pic>
      <p:sp>
        <p:nvSpPr>
          <p:cNvPr id="7" name="Arco de bloque 6"/>
          <p:cNvSpPr/>
          <p:nvPr/>
        </p:nvSpPr>
        <p:spPr>
          <a:xfrm>
            <a:off x="-327565" y="181017"/>
            <a:ext cx="6945974" cy="6945974"/>
          </a:xfrm>
          <a:prstGeom prst="blockArc">
            <a:avLst>
              <a:gd name="adj1" fmla="val 18900000"/>
              <a:gd name="adj2" fmla="val 2700000"/>
              <a:gd name="adj3" fmla="val 311"/>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nvGrpSpPr>
          <p:cNvPr id="3" name="Grupo 2"/>
          <p:cNvGrpSpPr/>
          <p:nvPr/>
        </p:nvGrpSpPr>
        <p:grpSpPr>
          <a:xfrm>
            <a:off x="5512176" y="1171298"/>
            <a:ext cx="5737187" cy="806523"/>
            <a:chOff x="5811107" y="1786755"/>
            <a:chExt cx="5737187" cy="806523"/>
          </a:xfrm>
        </p:grpSpPr>
        <p:sp>
          <p:nvSpPr>
            <p:cNvPr id="8" name="Forma libre 7"/>
            <p:cNvSpPr/>
            <p:nvPr/>
          </p:nvSpPr>
          <p:spPr>
            <a:xfrm>
              <a:off x="6362149" y="1876644"/>
              <a:ext cx="5186145" cy="645218"/>
            </a:xfrm>
            <a:custGeom>
              <a:avLst/>
              <a:gdLst>
                <a:gd name="connsiteX0" fmla="*/ 0 w 5186145"/>
                <a:gd name="connsiteY0" fmla="*/ 0 h 645218"/>
                <a:gd name="connsiteX1" fmla="*/ 5186145 w 5186145"/>
                <a:gd name="connsiteY1" fmla="*/ 0 h 645218"/>
                <a:gd name="connsiteX2" fmla="*/ 5186145 w 5186145"/>
                <a:gd name="connsiteY2" fmla="*/ 645218 h 645218"/>
                <a:gd name="connsiteX3" fmla="*/ 0 w 5186145"/>
                <a:gd name="connsiteY3" fmla="*/ 645218 h 645218"/>
                <a:gd name="connsiteX4" fmla="*/ 0 w 5186145"/>
                <a:gd name="connsiteY4" fmla="*/ 0 h 64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86145" h="645218">
                  <a:moveTo>
                    <a:pt x="0" y="0"/>
                  </a:moveTo>
                  <a:lnTo>
                    <a:pt x="5186145" y="0"/>
                  </a:lnTo>
                  <a:lnTo>
                    <a:pt x="5186145" y="645218"/>
                  </a:lnTo>
                  <a:lnTo>
                    <a:pt x="0" y="64521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12143" tIns="55880" rIns="55880" bIns="55880" numCol="1" spcCol="1270" anchor="ctr" anchorCtr="0">
              <a:noAutofit/>
            </a:bodyPr>
            <a:lstStyle/>
            <a:p>
              <a:pPr lvl="0" algn="l" defTabSz="977900">
                <a:lnSpc>
                  <a:spcPct val="90000"/>
                </a:lnSpc>
                <a:spcBef>
                  <a:spcPct val="0"/>
                </a:spcBef>
                <a:spcAft>
                  <a:spcPct val="35000"/>
                </a:spcAft>
              </a:pPr>
              <a:r>
                <a:rPr lang="es-CL" sz="2200" kern="1200" dirty="0" smtClean="0"/>
                <a:t>Levantamiento </a:t>
              </a:r>
              <a:r>
                <a:rPr lang="es-CL" sz="2200" kern="1200" dirty="0" err="1" smtClean="0"/>
                <a:t>topobatimétrico</a:t>
              </a:r>
              <a:endParaRPr lang="es-CL" sz="2200" kern="1200" dirty="0" smtClean="0"/>
            </a:p>
          </p:txBody>
        </p:sp>
        <p:sp>
          <p:nvSpPr>
            <p:cNvPr id="10" name="Elipse 9"/>
            <p:cNvSpPr/>
            <p:nvPr/>
          </p:nvSpPr>
          <p:spPr>
            <a:xfrm>
              <a:off x="5811107" y="1786755"/>
              <a:ext cx="806523" cy="806523"/>
            </a:xfrm>
            <a:prstGeom prst="ellipse">
              <a:avLst/>
            </a:prstGeom>
            <a:blipFill rotWithShape="0">
              <a:blip r:embed="rId8"/>
              <a:stretch>
                <a:fillRect/>
              </a:stretch>
            </a:blipFill>
          </p:spPr>
          <p:style>
            <a:lnRef idx="2">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grpSp>
        <p:nvGrpSpPr>
          <p:cNvPr id="5" name="Grupo 4"/>
          <p:cNvGrpSpPr/>
          <p:nvPr/>
        </p:nvGrpSpPr>
        <p:grpSpPr>
          <a:xfrm>
            <a:off x="5907665" y="1959210"/>
            <a:ext cx="5290187" cy="806523"/>
            <a:chOff x="6101089" y="3445095"/>
            <a:chExt cx="5290187" cy="806523"/>
          </a:xfrm>
        </p:grpSpPr>
        <p:sp>
          <p:nvSpPr>
            <p:cNvPr id="22" name="Forma libre 21"/>
            <p:cNvSpPr/>
            <p:nvPr/>
          </p:nvSpPr>
          <p:spPr>
            <a:xfrm>
              <a:off x="6667476" y="3504587"/>
              <a:ext cx="4723800" cy="645218"/>
            </a:xfrm>
            <a:custGeom>
              <a:avLst/>
              <a:gdLst>
                <a:gd name="connsiteX0" fmla="*/ 0 w 4723800"/>
                <a:gd name="connsiteY0" fmla="*/ 0 h 645218"/>
                <a:gd name="connsiteX1" fmla="*/ 4723800 w 4723800"/>
                <a:gd name="connsiteY1" fmla="*/ 0 h 645218"/>
                <a:gd name="connsiteX2" fmla="*/ 4723800 w 4723800"/>
                <a:gd name="connsiteY2" fmla="*/ 645218 h 645218"/>
                <a:gd name="connsiteX3" fmla="*/ 0 w 4723800"/>
                <a:gd name="connsiteY3" fmla="*/ 645218 h 645218"/>
                <a:gd name="connsiteX4" fmla="*/ 0 w 4723800"/>
                <a:gd name="connsiteY4" fmla="*/ 0 h 64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3800" h="645218">
                  <a:moveTo>
                    <a:pt x="0" y="0"/>
                  </a:moveTo>
                  <a:lnTo>
                    <a:pt x="4723800" y="0"/>
                  </a:lnTo>
                  <a:lnTo>
                    <a:pt x="4723800" y="645218"/>
                  </a:lnTo>
                  <a:lnTo>
                    <a:pt x="0" y="64521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12143" tIns="55880" rIns="55880" bIns="55880" numCol="1" spcCol="1270" anchor="ctr" anchorCtr="0">
              <a:noAutofit/>
            </a:bodyPr>
            <a:lstStyle/>
            <a:p>
              <a:pPr lvl="0" algn="l" defTabSz="977900">
                <a:lnSpc>
                  <a:spcPct val="90000"/>
                </a:lnSpc>
                <a:spcBef>
                  <a:spcPct val="0"/>
                </a:spcBef>
                <a:spcAft>
                  <a:spcPct val="35000"/>
                </a:spcAft>
              </a:pPr>
              <a:r>
                <a:rPr lang="es-CL" sz="2200" kern="1200" dirty="0" smtClean="0"/>
                <a:t>Prospección geotécnica (geo radar)</a:t>
              </a:r>
            </a:p>
          </p:txBody>
        </p:sp>
        <p:sp>
          <p:nvSpPr>
            <p:cNvPr id="18" name="Elipse 17"/>
            <p:cNvSpPr/>
            <p:nvPr/>
          </p:nvSpPr>
          <p:spPr>
            <a:xfrm>
              <a:off x="6101089" y="3445095"/>
              <a:ext cx="806523" cy="806523"/>
            </a:xfrm>
            <a:prstGeom prst="ellipse">
              <a:avLst/>
            </a:prstGeom>
            <a:blipFill rotWithShape="0">
              <a:blip r:embed="rId8"/>
              <a:stretch>
                <a:fillRect/>
              </a:stretch>
            </a:blipFill>
          </p:spPr>
          <p:style>
            <a:lnRef idx="2">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grpSp>
        <p:nvGrpSpPr>
          <p:cNvPr id="13" name="Grupo 12"/>
          <p:cNvGrpSpPr/>
          <p:nvPr/>
        </p:nvGrpSpPr>
        <p:grpSpPr>
          <a:xfrm>
            <a:off x="6102501" y="2650097"/>
            <a:ext cx="5832563" cy="1040196"/>
            <a:chOff x="5531005" y="4909708"/>
            <a:chExt cx="5832563" cy="1040196"/>
          </a:xfrm>
        </p:grpSpPr>
        <p:sp>
          <p:nvSpPr>
            <p:cNvPr id="25" name="Forma libre 24"/>
            <p:cNvSpPr/>
            <p:nvPr/>
          </p:nvSpPr>
          <p:spPr>
            <a:xfrm>
              <a:off x="6177423" y="5054002"/>
              <a:ext cx="5186145" cy="745956"/>
            </a:xfrm>
            <a:custGeom>
              <a:avLst/>
              <a:gdLst>
                <a:gd name="connsiteX0" fmla="*/ 0 w 5186145"/>
                <a:gd name="connsiteY0" fmla="*/ 0 h 645218"/>
                <a:gd name="connsiteX1" fmla="*/ 5186145 w 5186145"/>
                <a:gd name="connsiteY1" fmla="*/ 0 h 645218"/>
                <a:gd name="connsiteX2" fmla="*/ 5186145 w 5186145"/>
                <a:gd name="connsiteY2" fmla="*/ 645218 h 645218"/>
                <a:gd name="connsiteX3" fmla="*/ 0 w 5186145"/>
                <a:gd name="connsiteY3" fmla="*/ 645218 h 645218"/>
                <a:gd name="connsiteX4" fmla="*/ 0 w 5186145"/>
                <a:gd name="connsiteY4" fmla="*/ 0 h 64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86145" h="645218">
                  <a:moveTo>
                    <a:pt x="0" y="0"/>
                  </a:moveTo>
                  <a:lnTo>
                    <a:pt x="5186145" y="0"/>
                  </a:lnTo>
                  <a:lnTo>
                    <a:pt x="5186145" y="645218"/>
                  </a:lnTo>
                  <a:lnTo>
                    <a:pt x="0" y="64521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12143" tIns="55880" rIns="55880" bIns="55880" numCol="1" spcCol="1270" anchor="ctr" anchorCtr="0">
              <a:noAutofit/>
            </a:bodyPr>
            <a:lstStyle/>
            <a:p>
              <a:pPr lvl="0" algn="l" defTabSz="977900">
                <a:lnSpc>
                  <a:spcPct val="90000"/>
                </a:lnSpc>
                <a:spcBef>
                  <a:spcPct val="0"/>
                </a:spcBef>
                <a:spcAft>
                  <a:spcPct val="35000"/>
                </a:spcAft>
              </a:pPr>
              <a:r>
                <a:rPr lang="es-CL" sz="2200" kern="1200" dirty="0" smtClean="0"/>
                <a:t>Mecánica de suelo (sondajes marítimos)</a:t>
              </a:r>
            </a:p>
            <a:p>
              <a:pPr lvl="0" algn="l" defTabSz="977900">
                <a:lnSpc>
                  <a:spcPct val="90000"/>
                </a:lnSpc>
                <a:spcBef>
                  <a:spcPct val="0"/>
                </a:spcBef>
                <a:spcAft>
                  <a:spcPct val="35000"/>
                </a:spcAft>
              </a:pPr>
              <a:r>
                <a:rPr lang="es-ES" sz="2200" dirty="0" smtClean="0"/>
                <a:t>Estudio geofísico</a:t>
              </a:r>
              <a:endParaRPr lang="es-CL" sz="2200" kern="1200" dirty="0" smtClean="0"/>
            </a:p>
          </p:txBody>
        </p:sp>
        <p:pic>
          <p:nvPicPr>
            <p:cNvPr id="15" name="Imagen 14"/>
            <p:cNvPicPr>
              <a:picLocks noChangeAspect="1"/>
            </p:cNvPicPr>
            <p:nvPr/>
          </p:nvPicPr>
          <p:blipFill>
            <a:blip r:embed="rId9"/>
            <a:stretch>
              <a:fillRect/>
            </a:stretch>
          </p:blipFill>
          <p:spPr>
            <a:xfrm>
              <a:off x="5531005" y="4909708"/>
              <a:ext cx="1040196" cy="1040196"/>
            </a:xfrm>
            <a:prstGeom prst="ellipse">
              <a:avLst/>
            </a:prstGeom>
            <a:ln>
              <a:noFill/>
            </a:ln>
            <a:effectLst>
              <a:softEdge rad="112500"/>
            </a:effectLst>
          </p:spPr>
        </p:pic>
      </p:grpSp>
      <p:grpSp>
        <p:nvGrpSpPr>
          <p:cNvPr id="24" name="Grupo 23"/>
          <p:cNvGrpSpPr/>
          <p:nvPr/>
        </p:nvGrpSpPr>
        <p:grpSpPr>
          <a:xfrm>
            <a:off x="3439178" y="2102492"/>
            <a:ext cx="1497810" cy="595630"/>
            <a:chOff x="2445956" y="1737428"/>
            <a:chExt cx="1497810" cy="595630"/>
          </a:xfrm>
        </p:grpSpPr>
        <p:sp>
          <p:nvSpPr>
            <p:cNvPr id="26" name="Rectángulo redondeado 25"/>
            <p:cNvSpPr/>
            <p:nvPr/>
          </p:nvSpPr>
          <p:spPr>
            <a:xfrm>
              <a:off x="2445956" y="1737428"/>
              <a:ext cx="1497810" cy="595630"/>
            </a:xfrm>
            <a:prstGeom prst="roundRect">
              <a:avLst>
                <a:gd name="adj" fmla="val 10000"/>
              </a:avLst>
            </a:prstGeom>
            <a:solidFill>
              <a:srgbClr val="FFFF00"/>
            </a:solidFill>
            <a:ln>
              <a:solidFill>
                <a:schemeClr val="accent1">
                  <a:lumMod val="60000"/>
                  <a:lumOff val="40000"/>
                </a:schemeClr>
              </a:solidFill>
            </a:ln>
          </p:spPr>
          <p:style>
            <a:lnRef idx="2">
              <a:scrgbClr r="0" g="0" b="0"/>
            </a:lnRef>
            <a:fillRef idx="1">
              <a:scrgbClr r="0" g="0" b="0"/>
            </a:fillRef>
            <a:effectRef idx="0">
              <a:schemeClr val="accent1">
                <a:hueOff val="0"/>
                <a:satOff val="0"/>
                <a:lumOff val="0"/>
                <a:alphaOff val="0"/>
              </a:schemeClr>
            </a:effectRef>
            <a:fontRef idx="minor">
              <a:schemeClr val="lt1"/>
            </a:fontRef>
          </p:style>
        </p:sp>
        <p:sp>
          <p:nvSpPr>
            <p:cNvPr id="27" name="Rectángulo 26"/>
            <p:cNvSpPr/>
            <p:nvPr/>
          </p:nvSpPr>
          <p:spPr>
            <a:xfrm>
              <a:off x="2463401" y="1754873"/>
              <a:ext cx="1462920" cy="56074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a:solidFill>
                    <a:schemeClr val="tx1"/>
                  </a:solidFill>
                </a:rPr>
                <a:t>Diagnóstico Estructural Molo</a:t>
              </a:r>
              <a:endParaRPr lang="es-CL" sz="1600" kern="1200" dirty="0">
                <a:solidFill>
                  <a:schemeClr val="tx1"/>
                </a:solidFill>
              </a:endParaRPr>
            </a:p>
          </p:txBody>
        </p:sp>
      </p:grpSp>
      <p:sp>
        <p:nvSpPr>
          <p:cNvPr id="14" name="Abrir llave 13"/>
          <p:cNvSpPr/>
          <p:nvPr/>
        </p:nvSpPr>
        <p:spPr>
          <a:xfrm>
            <a:off x="5201688" y="1243607"/>
            <a:ext cx="398785" cy="2322137"/>
          </a:xfrm>
          <a:prstGeom prst="leftBrace">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grpSp>
        <p:nvGrpSpPr>
          <p:cNvPr id="29" name="Grupo 28"/>
          <p:cNvGrpSpPr/>
          <p:nvPr/>
        </p:nvGrpSpPr>
        <p:grpSpPr>
          <a:xfrm>
            <a:off x="3200423" y="3618485"/>
            <a:ext cx="8839175" cy="2662306"/>
            <a:chOff x="3200423" y="3618485"/>
            <a:chExt cx="8839175" cy="2662306"/>
          </a:xfrm>
        </p:grpSpPr>
        <p:sp>
          <p:nvSpPr>
            <p:cNvPr id="28" name="Forma libre 27"/>
            <p:cNvSpPr/>
            <p:nvPr/>
          </p:nvSpPr>
          <p:spPr>
            <a:xfrm>
              <a:off x="3200423" y="4869222"/>
              <a:ext cx="8839175" cy="1411569"/>
            </a:xfrm>
            <a:custGeom>
              <a:avLst/>
              <a:gdLst>
                <a:gd name="connsiteX0" fmla="*/ 0 w 5186145"/>
                <a:gd name="connsiteY0" fmla="*/ 0 h 645218"/>
                <a:gd name="connsiteX1" fmla="*/ 5186145 w 5186145"/>
                <a:gd name="connsiteY1" fmla="*/ 0 h 645218"/>
                <a:gd name="connsiteX2" fmla="*/ 5186145 w 5186145"/>
                <a:gd name="connsiteY2" fmla="*/ 645218 h 645218"/>
                <a:gd name="connsiteX3" fmla="*/ 0 w 5186145"/>
                <a:gd name="connsiteY3" fmla="*/ 645218 h 645218"/>
                <a:gd name="connsiteX4" fmla="*/ 0 w 5186145"/>
                <a:gd name="connsiteY4" fmla="*/ 0 h 64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86145" h="645218">
                  <a:moveTo>
                    <a:pt x="0" y="0"/>
                  </a:moveTo>
                  <a:lnTo>
                    <a:pt x="5186145" y="0"/>
                  </a:lnTo>
                  <a:lnTo>
                    <a:pt x="5186145" y="645218"/>
                  </a:lnTo>
                  <a:lnTo>
                    <a:pt x="0" y="645218"/>
                  </a:lnTo>
                  <a:lnTo>
                    <a:pt x="0" y="0"/>
                  </a:lnTo>
                  <a:close/>
                </a:path>
              </a:pathLst>
            </a:custGeom>
            <a:solidFill>
              <a:srgbClr val="FF000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12143" tIns="55880" rIns="55880" bIns="55880" numCol="1" spcCol="1270" anchor="ctr" anchorCtr="0">
              <a:noAutofit/>
            </a:bodyPr>
            <a:lstStyle/>
            <a:p>
              <a:pPr marL="342900" lvl="0" indent="-342900" algn="just" defTabSz="977900">
                <a:lnSpc>
                  <a:spcPct val="90000"/>
                </a:lnSpc>
                <a:spcBef>
                  <a:spcPct val="0"/>
                </a:spcBef>
                <a:spcAft>
                  <a:spcPct val="35000"/>
                </a:spcAft>
                <a:buFontTx/>
                <a:buChar char="-"/>
              </a:pPr>
              <a:r>
                <a:rPr lang="es-ES" sz="2200" dirty="0" smtClean="0"/>
                <a:t>Ministerio de Desarrollo Social autorizó los recursos solicitados por la </a:t>
              </a:r>
              <a:r>
                <a:rPr lang="es-ES" sz="2200" dirty="0" err="1" smtClean="0"/>
                <a:t>D.O.P</a:t>
              </a:r>
              <a:r>
                <a:rPr lang="es-ES" sz="2200" dirty="0" smtClean="0"/>
                <a:t>., para ejecución estudios faltantes ($1.302.625.000.-). </a:t>
              </a:r>
            </a:p>
            <a:p>
              <a:pPr marL="342900" lvl="0" indent="-342900" algn="just" defTabSz="977900">
                <a:lnSpc>
                  <a:spcPct val="90000"/>
                </a:lnSpc>
                <a:spcBef>
                  <a:spcPct val="0"/>
                </a:spcBef>
                <a:spcAft>
                  <a:spcPct val="35000"/>
                </a:spcAft>
                <a:buFontTx/>
                <a:buChar char="-"/>
              </a:pPr>
              <a:r>
                <a:rPr lang="es-ES" sz="2200" dirty="0" err="1" smtClean="0"/>
                <a:t>D.O.P</a:t>
              </a:r>
              <a:r>
                <a:rPr lang="es-ES" sz="2200" dirty="0" smtClean="0"/>
                <a:t>. realizará licitación durante </a:t>
              </a:r>
              <a:r>
                <a:rPr lang="es-ES" sz="2200" dirty="0" smtClean="0"/>
                <a:t>año 2026, debido a restricciones presupuestarias.</a:t>
              </a:r>
              <a:endParaRPr lang="es-ES" sz="2200" dirty="0"/>
            </a:p>
          </p:txBody>
        </p:sp>
        <p:sp>
          <p:nvSpPr>
            <p:cNvPr id="16" name="Flecha derecha 15"/>
            <p:cNvSpPr/>
            <p:nvPr/>
          </p:nvSpPr>
          <p:spPr>
            <a:xfrm rot="17198120">
              <a:off x="5817694" y="3986641"/>
              <a:ext cx="1220944" cy="4846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Tree>
    <p:extLst>
      <p:ext uri="{BB962C8B-B14F-4D97-AF65-F5344CB8AC3E}">
        <p14:creationId xmlns:p14="http://schemas.microsoft.com/office/powerpoint/2010/main" val="277937490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21</a:t>
            </a:fld>
            <a:endParaRPr lang="x-none" sz="200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98341501-4F61-49ED-8DF0-654A01A2C7BB}"/>
              </a:ext>
            </a:extLst>
          </p:cNvPr>
          <p:cNvSpPr>
            <a:spLocks noGrp="1"/>
          </p:cNvSpPr>
          <p:nvPr>
            <p:ph type="title"/>
          </p:nvPr>
        </p:nvSpPr>
        <p:spPr>
          <a:xfrm>
            <a:off x="965625" y="484632"/>
            <a:ext cx="10306224" cy="382143"/>
          </a:xfrm>
        </p:spPr>
        <p:txBody>
          <a:bodyPr>
            <a:noAutofit/>
          </a:bodyPr>
          <a:lstStyle/>
          <a:p>
            <a:r>
              <a:rPr lang="es-MX" sz="3200" dirty="0">
                <a:solidFill>
                  <a:schemeClr val="tx2"/>
                </a:solidFill>
                <a:latin typeface="Arial" panose="020B0604020202020204" pitchFamily="34" charset="0"/>
                <a:cs typeface="Arial" panose="020B0604020202020204" pitchFamily="34" charset="0"/>
              </a:rPr>
              <a:t>Contratación Administrador </a:t>
            </a:r>
            <a:r>
              <a:rPr lang="es-MX" sz="3200" dirty="0" err="1">
                <a:solidFill>
                  <a:schemeClr val="tx2"/>
                </a:solidFill>
                <a:latin typeface="Arial" panose="020B0604020202020204" pitchFamily="34" charset="0"/>
                <a:cs typeface="Arial" panose="020B0604020202020204" pitchFamily="34" charset="0"/>
              </a:rPr>
              <a:t>PP.NN</a:t>
            </a:r>
            <a:r>
              <a:rPr lang="es-MX" sz="3200" dirty="0">
                <a:solidFill>
                  <a:schemeClr val="tx2"/>
                </a:solidFill>
                <a:latin typeface="Arial" panose="020B0604020202020204" pitchFamily="34" charset="0"/>
                <a:cs typeface="Arial" panose="020B0604020202020204" pitchFamily="34" charset="0"/>
              </a:rPr>
              <a:t>. Las Salinas</a:t>
            </a:r>
            <a:endParaRPr lang="es-CL" sz="32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8E0C04D8-59BE-ECDB-33A0-50D4C1AB52B7}"/>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469F64C-27BE-C2FE-D177-7A020D5C2BD7}"/>
              </a:ext>
            </a:extLst>
          </p:cNvPr>
          <p:cNvPicPr>
            <a:picLocks noGrp="1" noRot="1" noChangeAspect="1" noMove="1" noResize="1" noEditPoints="1" noAdjustHandles="1" noChangeArrowheads="1" noChangeShapeType="1" noCrop="1"/>
          </p:cNvPicPr>
          <p:nvPr/>
        </p:nvPicPr>
        <p:blipFill>
          <a:blip r:embed="rId4" cstate="screen">
            <a:extLst>
              <a:ext uri="{28A0092B-C50C-407E-A947-70E740481C1C}">
                <a14:useLocalDpi xmlns:a14="http://schemas.microsoft.com/office/drawing/2010/main"/>
              </a:ext>
            </a:extLst>
          </a:blip>
          <a:stretch>
            <a:fillRect/>
          </a:stretch>
        </p:blipFill>
        <p:spPr>
          <a:xfrm>
            <a:off x="0" y="0"/>
            <a:ext cx="420624" cy="6858000"/>
          </a:xfrm>
          <a:prstGeom prst="rect">
            <a:avLst/>
          </a:prstGeom>
        </p:spPr>
      </p:pic>
      <p:sp>
        <p:nvSpPr>
          <p:cNvPr id="12" name="Marcador de texto 12"/>
          <p:cNvSpPr txBox="1">
            <a:spLocks/>
          </p:cNvSpPr>
          <p:nvPr/>
        </p:nvSpPr>
        <p:spPr>
          <a:xfrm>
            <a:off x="1100447" y="1895340"/>
            <a:ext cx="6460933" cy="4322653"/>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lvl="0" algn="just">
              <a:buClr>
                <a:srgbClr val="000000"/>
              </a:buClr>
              <a:defRPr/>
            </a:pPr>
            <a:r>
              <a:rPr lang="es-MX" sz="2000" kern="0" dirty="0">
                <a:solidFill>
                  <a:srgbClr val="000000"/>
                </a:solidFill>
                <a:latin typeface="Calibri" panose="020F0502020204030204" pitchFamily="34" charset="0"/>
                <a:ea typeface="Calibri" panose="020F0502020204030204" pitchFamily="34" charset="0"/>
              </a:rPr>
              <a:t>Las PP.NN. del Sector Naval Viña del Mar se han deteriorado por diferentes factores los últimos años. También es conocido que la administración de las JJ.AA., en combinación con las capacidades/recursos de COMBASEVALP, no han podido dar el sostenimiento adecuado. </a:t>
            </a:r>
          </a:p>
          <a:p>
            <a:pPr lvl="0" algn="just">
              <a:buClr>
                <a:srgbClr val="000000"/>
              </a:buClr>
              <a:defRPr/>
            </a:pPr>
            <a:r>
              <a:rPr lang="es-MX" sz="2000" kern="0" dirty="0">
                <a:solidFill>
                  <a:srgbClr val="000000"/>
                </a:solidFill>
                <a:latin typeface="Calibri" panose="020F0502020204030204" pitchFamily="34" charset="0"/>
                <a:ea typeface="Calibri" panose="020F0502020204030204" pitchFamily="34" charset="0"/>
              </a:rPr>
              <a:t>A esto se suma que </a:t>
            </a:r>
            <a:r>
              <a:rPr lang="es-MX" sz="2000" kern="0" dirty="0" err="1">
                <a:solidFill>
                  <a:srgbClr val="000000"/>
                </a:solidFill>
                <a:latin typeface="Calibri" panose="020F0502020204030204" pitchFamily="34" charset="0"/>
                <a:ea typeface="Calibri" panose="020F0502020204030204" pitchFamily="34" charset="0"/>
              </a:rPr>
              <a:t>BIENVALP</a:t>
            </a:r>
            <a:r>
              <a:rPr lang="es-MX" sz="2000" kern="0" dirty="0">
                <a:solidFill>
                  <a:srgbClr val="000000"/>
                </a:solidFill>
                <a:latin typeface="Calibri" panose="020F0502020204030204" pitchFamily="34" charset="0"/>
                <a:ea typeface="Calibri" panose="020F0502020204030204" pitchFamily="34" charset="0"/>
              </a:rPr>
              <a:t> tampoco logra una capacidad de gestión decisiva sobre las JJ.AA.,  según  el marco reglamentario existente. </a:t>
            </a:r>
          </a:p>
          <a:p>
            <a:pPr lvl="0" algn="just">
              <a:buClr>
                <a:srgbClr val="000000"/>
              </a:buClr>
              <a:defRPr/>
            </a:pPr>
            <a:r>
              <a:rPr lang="es-MX" sz="2000" kern="0" dirty="0">
                <a:solidFill>
                  <a:srgbClr val="000000"/>
                </a:solidFill>
                <a:latin typeface="Calibri" panose="020F0502020204030204" pitchFamily="34" charset="0"/>
                <a:ea typeface="Calibri" panose="020F0502020204030204" pitchFamily="34" charset="0"/>
              </a:rPr>
              <a:t>Lo anterior, afecta las áreas de gestión para lograr el correcto mantenimiento de las </a:t>
            </a:r>
            <a:r>
              <a:rPr lang="es-MX" sz="2000" kern="0" dirty="0" err="1">
                <a:solidFill>
                  <a:srgbClr val="000000"/>
                </a:solidFill>
                <a:latin typeface="Calibri" panose="020F0502020204030204" pitchFamily="34" charset="0"/>
                <a:ea typeface="Calibri" panose="020F0502020204030204" pitchFamily="34" charset="0"/>
              </a:rPr>
              <a:t>PP.NN</a:t>
            </a:r>
            <a:r>
              <a:rPr lang="es-MX" sz="2000" kern="0" dirty="0">
                <a:solidFill>
                  <a:srgbClr val="000000"/>
                </a:solidFill>
                <a:latin typeface="Calibri" panose="020F0502020204030204" pitchFamily="34" charset="0"/>
                <a:ea typeface="Calibri" panose="020F0502020204030204" pitchFamily="34" charset="0"/>
              </a:rPr>
              <a:t>. dentro de la Base Naval (V.) Sector Viña del Mar. </a:t>
            </a:r>
          </a:p>
        </p:txBody>
      </p:sp>
      <p:sp>
        <p:nvSpPr>
          <p:cNvPr id="13" name="CuadroTexto 12"/>
          <p:cNvSpPr txBox="1"/>
          <p:nvPr/>
        </p:nvSpPr>
        <p:spPr>
          <a:xfrm>
            <a:off x="1100447" y="1340914"/>
            <a:ext cx="3692036" cy="461665"/>
          </a:xfrm>
          <a:prstGeom prst="rect">
            <a:avLst/>
          </a:prstGeom>
          <a:noFill/>
        </p:spPr>
        <p:txBody>
          <a:bodyPr wrap="none" rtlCol="0">
            <a:spAutoFit/>
          </a:bodyPr>
          <a:lstStyle/>
          <a:p>
            <a:pPr>
              <a:buClr>
                <a:srgbClr val="000000"/>
              </a:buClr>
              <a:buFont typeface="Arial"/>
              <a:buNone/>
            </a:pPr>
            <a:r>
              <a:rPr lang="es-CL" sz="2400" kern="0" dirty="0">
                <a:solidFill>
                  <a:srgbClr val="000000"/>
                </a:solidFill>
                <a:cs typeface="Calibri" panose="020F0502020204030204" pitchFamily="34" charset="0"/>
                <a:sym typeface="Arial"/>
              </a:rPr>
              <a:t>Identificación del Problema:</a:t>
            </a:r>
          </a:p>
        </p:txBody>
      </p:sp>
      <p:pic>
        <p:nvPicPr>
          <p:cNvPr id="5" name="Imagen 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925566" y="2520285"/>
            <a:ext cx="3899096" cy="293407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90700949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n 15" descr="Un jardín de una casa&#10;&#10;El contenido generado por IA puede ser incorrecto.">
            <a:extLst>
              <a:ext uri="{FF2B5EF4-FFF2-40B4-BE49-F238E27FC236}">
                <a16:creationId xmlns:a16="http://schemas.microsoft.com/office/drawing/2014/main" xmlns="" id="{07071E6D-485B-7B92-5C4F-2E498685861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92867" y="3806621"/>
            <a:ext cx="2993534" cy="2245151"/>
          </a:xfrm>
          <a:prstGeom prst="rect">
            <a:avLst/>
          </a:prstGeom>
        </p:spPr>
      </p:pic>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22</a:t>
            </a:fld>
            <a:endParaRPr lang="x-none" sz="200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98341501-4F61-49ED-8DF0-654A01A2C7BB}"/>
              </a:ext>
            </a:extLst>
          </p:cNvPr>
          <p:cNvSpPr>
            <a:spLocks noGrp="1"/>
          </p:cNvSpPr>
          <p:nvPr>
            <p:ph type="title"/>
          </p:nvPr>
        </p:nvSpPr>
        <p:spPr>
          <a:xfrm>
            <a:off x="965625" y="484632"/>
            <a:ext cx="10306224" cy="382143"/>
          </a:xfrm>
        </p:spPr>
        <p:txBody>
          <a:bodyPr>
            <a:noAutofit/>
          </a:bodyPr>
          <a:lstStyle/>
          <a:p>
            <a:r>
              <a:rPr lang="es-MX" sz="3200" dirty="0">
                <a:solidFill>
                  <a:schemeClr val="tx2"/>
                </a:solidFill>
                <a:latin typeface="Arial" panose="020B0604020202020204" pitchFamily="34" charset="0"/>
                <a:cs typeface="Arial" panose="020B0604020202020204" pitchFamily="34" charset="0"/>
              </a:rPr>
              <a:t>Contratación Administrador </a:t>
            </a:r>
            <a:r>
              <a:rPr lang="es-MX" sz="3200" dirty="0" err="1">
                <a:solidFill>
                  <a:schemeClr val="tx2"/>
                </a:solidFill>
                <a:latin typeface="Arial" panose="020B0604020202020204" pitchFamily="34" charset="0"/>
                <a:cs typeface="Arial" panose="020B0604020202020204" pitchFamily="34" charset="0"/>
              </a:rPr>
              <a:t>PP.NN</a:t>
            </a:r>
            <a:r>
              <a:rPr lang="es-MX" sz="3200" dirty="0">
                <a:solidFill>
                  <a:schemeClr val="tx2"/>
                </a:solidFill>
                <a:latin typeface="Arial" panose="020B0604020202020204" pitchFamily="34" charset="0"/>
                <a:cs typeface="Arial" panose="020B0604020202020204" pitchFamily="34" charset="0"/>
              </a:rPr>
              <a:t>. Las Salinas</a:t>
            </a:r>
            <a:endParaRPr lang="es-CL" sz="3200" b="1"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8E0C04D8-59BE-ECDB-33A0-50D4C1AB52B7}"/>
              </a:ext>
            </a:extLst>
          </p:cNvPr>
          <p:cNvPicPr>
            <a:picLocks noGrp="1" noRot="1" noChangeAspect="1" noMove="1" noResize="1" noEditPoints="1" noAdjustHandles="1" noChangeArrowheads="1" noChangeShapeType="1" noCrop="1"/>
          </p:cNvPicPr>
          <p:nvPr/>
        </p:nvPicPr>
        <p:blipFill>
          <a:blip r:embed="rId4" cstate="screen">
            <a:extLst>
              <a:ext uri="{28A0092B-C50C-407E-A947-70E740481C1C}">
                <a14:useLocalDpi xmlns:a14="http://schemas.microsoft.com/office/drawing/2010/main"/>
              </a:ext>
            </a:extLst>
          </a:blip>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469F64C-27BE-C2FE-D177-7A020D5C2BD7}"/>
              </a:ext>
            </a:extLst>
          </p:cNvPr>
          <p:cNvPicPr>
            <a:picLocks noGrp="1" noRot="1" noChangeAspect="1" noMove="1" noResize="1" noEditPoints="1" noAdjustHandles="1" noChangeArrowheads="1" noChangeShapeType="1" noCrop="1"/>
          </p:cNvPicPr>
          <p:nvPr/>
        </p:nvPicPr>
        <p:blipFill>
          <a:blip r:embed="rId5" cstate="screen">
            <a:extLst>
              <a:ext uri="{28A0092B-C50C-407E-A947-70E740481C1C}">
                <a14:useLocalDpi xmlns:a14="http://schemas.microsoft.com/office/drawing/2010/main"/>
              </a:ext>
            </a:extLst>
          </a:blip>
          <a:stretch>
            <a:fillRect/>
          </a:stretch>
        </p:blipFill>
        <p:spPr>
          <a:xfrm>
            <a:off x="0" y="0"/>
            <a:ext cx="420624" cy="6858000"/>
          </a:xfrm>
          <a:prstGeom prst="rect">
            <a:avLst/>
          </a:prstGeom>
        </p:spPr>
      </p:pic>
      <p:pic>
        <p:nvPicPr>
          <p:cNvPr id="15" name="Imagen 14" descr="Casa de madera en un área abierta&#10;&#10;El contenido generado por IA puede ser incorrecto.">
            <a:extLst>
              <a:ext uri="{FF2B5EF4-FFF2-40B4-BE49-F238E27FC236}">
                <a16:creationId xmlns:a16="http://schemas.microsoft.com/office/drawing/2014/main" xmlns="" id="{F58E255A-0E77-13A5-2594-6621AE8CA20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46359" y="1990742"/>
            <a:ext cx="2716448" cy="2037336"/>
          </a:xfrm>
          <a:prstGeom prst="rect">
            <a:avLst/>
          </a:prstGeom>
        </p:spPr>
      </p:pic>
      <p:sp>
        <p:nvSpPr>
          <p:cNvPr id="13" name="CuadroTexto 12"/>
          <p:cNvSpPr txBox="1"/>
          <p:nvPr/>
        </p:nvSpPr>
        <p:spPr>
          <a:xfrm>
            <a:off x="1047702" y="1165074"/>
            <a:ext cx="4983822" cy="830997"/>
          </a:xfrm>
          <a:prstGeom prst="rect">
            <a:avLst/>
          </a:prstGeom>
          <a:noFill/>
        </p:spPr>
        <p:txBody>
          <a:bodyPr wrap="square" rtlCol="0">
            <a:spAutoFit/>
          </a:bodyPr>
          <a:lstStyle/>
          <a:p>
            <a:pPr algn="just">
              <a:buClr>
                <a:srgbClr val="000000"/>
              </a:buClr>
              <a:buFont typeface="Arial"/>
              <a:buNone/>
            </a:pPr>
            <a:r>
              <a:rPr lang="es-CL" sz="2400" kern="0" dirty="0">
                <a:solidFill>
                  <a:srgbClr val="000000"/>
                </a:solidFill>
                <a:cs typeface="Calibri" panose="020F0502020204030204" pitchFamily="34" charset="0"/>
                <a:sym typeface="Arial"/>
              </a:rPr>
              <a:t>Mantención jardines VV.FF., por parte moradores:</a:t>
            </a:r>
          </a:p>
        </p:txBody>
      </p:sp>
      <p:pic>
        <p:nvPicPr>
          <p:cNvPr id="17" name="Imagen 16" descr="C:\Users\108514914\AppData\Local\Microsoft\Windows\INetCache\Content.Outlook\RN9GHJ10\IMG-20250421-WA0010.jp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778944" y="3313653"/>
            <a:ext cx="1872761" cy="2905270"/>
          </a:xfrm>
          <a:prstGeom prst="rect">
            <a:avLst/>
          </a:prstGeom>
          <a:noFill/>
          <a:ln>
            <a:noFill/>
          </a:ln>
        </p:spPr>
      </p:pic>
      <p:pic>
        <p:nvPicPr>
          <p:cNvPr id="2" name="Imagen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808498" y="1652955"/>
            <a:ext cx="3157413" cy="1776045"/>
          </a:xfrm>
          <a:prstGeom prst="rect">
            <a:avLst/>
          </a:prstGeom>
        </p:spPr>
      </p:pic>
      <p:sp>
        <p:nvSpPr>
          <p:cNvPr id="18" name="CuadroTexto 17"/>
          <p:cNvSpPr txBox="1"/>
          <p:nvPr/>
        </p:nvSpPr>
        <p:spPr>
          <a:xfrm>
            <a:off x="5486401" y="3430078"/>
            <a:ext cx="4644195" cy="1200329"/>
          </a:xfrm>
          <a:prstGeom prst="rect">
            <a:avLst/>
          </a:prstGeom>
          <a:noFill/>
        </p:spPr>
        <p:txBody>
          <a:bodyPr wrap="square" rtlCol="0">
            <a:spAutoFit/>
          </a:bodyPr>
          <a:lstStyle/>
          <a:p>
            <a:pPr algn="just">
              <a:buClr>
                <a:srgbClr val="000000"/>
              </a:buClr>
              <a:buFont typeface="Arial"/>
              <a:buNone/>
            </a:pPr>
            <a:r>
              <a:rPr lang="es-CL" sz="2400" kern="0" dirty="0">
                <a:solidFill>
                  <a:srgbClr val="000000"/>
                </a:solidFill>
                <a:cs typeface="Calibri" panose="020F0502020204030204" pitchFamily="34" charset="0"/>
                <a:sym typeface="Arial"/>
              </a:rPr>
              <a:t>Estado presentación pabellón nacional (COMGENGUARNAVPRIM 051526 FEB. 2025):</a:t>
            </a:r>
          </a:p>
        </p:txBody>
      </p:sp>
    </p:spTree>
    <p:extLst>
      <p:ext uri="{BB962C8B-B14F-4D97-AF65-F5344CB8AC3E}">
        <p14:creationId xmlns:p14="http://schemas.microsoft.com/office/powerpoint/2010/main" val="201620824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23</a:t>
            </a:fld>
            <a:endParaRPr lang="x-none" sz="200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98341501-4F61-49ED-8DF0-654A01A2C7BB}"/>
              </a:ext>
            </a:extLst>
          </p:cNvPr>
          <p:cNvSpPr>
            <a:spLocks noGrp="1"/>
          </p:cNvSpPr>
          <p:nvPr>
            <p:ph type="title"/>
          </p:nvPr>
        </p:nvSpPr>
        <p:spPr>
          <a:xfrm>
            <a:off x="965625" y="484632"/>
            <a:ext cx="10306224" cy="382143"/>
          </a:xfrm>
        </p:spPr>
        <p:txBody>
          <a:bodyPr>
            <a:noAutofit/>
          </a:bodyPr>
          <a:lstStyle/>
          <a:p>
            <a:r>
              <a:rPr lang="es-MX" sz="3200" dirty="0">
                <a:solidFill>
                  <a:schemeClr val="tx2"/>
                </a:solidFill>
                <a:latin typeface="Arial" panose="020B0604020202020204" pitchFamily="34" charset="0"/>
                <a:cs typeface="Arial" panose="020B0604020202020204" pitchFamily="34" charset="0"/>
              </a:rPr>
              <a:t>Contratación Administrador </a:t>
            </a:r>
            <a:r>
              <a:rPr lang="es-MX" sz="3200" dirty="0" err="1">
                <a:solidFill>
                  <a:schemeClr val="tx2"/>
                </a:solidFill>
                <a:latin typeface="Arial" panose="020B0604020202020204" pitchFamily="34" charset="0"/>
                <a:cs typeface="Arial" panose="020B0604020202020204" pitchFamily="34" charset="0"/>
              </a:rPr>
              <a:t>PP.NN</a:t>
            </a:r>
            <a:r>
              <a:rPr lang="es-MX" sz="3200" dirty="0">
                <a:solidFill>
                  <a:schemeClr val="tx2"/>
                </a:solidFill>
                <a:latin typeface="Arial" panose="020B0604020202020204" pitchFamily="34" charset="0"/>
                <a:cs typeface="Arial" panose="020B0604020202020204" pitchFamily="34" charset="0"/>
              </a:rPr>
              <a:t>. Las Salinas</a:t>
            </a:r>
            <a:endParaRPr lang="es-CL" sz="3200"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8E0C04D8-59BE-ECDB-33A0-50D4C1AB52B7}"/>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469F64C-27BE-C2FE-D177-7A020D5C2BD7}"/>
              </a:ext>
            </a:extLst>
          </p:cNvPr>
          <p:cNvPicPr>
            <a:picLocks noGrp="1" noRot="1" noChangeAspect="1" noMove="1" noResize="1" noEditPoints="1" noAdjustHandles="1" noChangeArrowheads="1" noChangeShapeType="1" noCrop="1"/>
          </p:cNvPicPr>
          <p:nvPr/>
        </p:nvPicPr>
        <p:blipFill>
          <a:blip r:embed="rId4" cstate="screen">
            <a:extLst>
              <a:ext uri="{28A0092B-C50C-407E-A947-70E740481C1C}">
                <a14:useLocalDpi xmlns:a14="http://schemas.microsoft.com/office/drawing/2010/main"/>
              </a:ext>
            </a:extLst>
          </a:blip>
          <a:stretch>
            <a:fillRect/>
          </a:stretch>
        </p:blipFill>
        <p:spPr>
          <a:xfrm>
            <a:off x="0" y="0"/>
            <a:ext cx="420624" cy="6858000"/>
          </a:xfrm>
          <a:prstGeom prst="rect">
            <a:avLst/>
          </a:prstGeom>
        </p:spPr>
      </p:pic>
      <p:sp>
        <p:nvSpPr>
          <p:cNvPr id="12" name="Marcador de texto 12"/>
          <p:cNvSpPr txBox="1">
            <a:spLocks/>
          </p:cNvSpPr>
          <p:nvPr/>
        </p:nvSpPr>
        <p:spPr>
          <a:xfrm>
            <a:off x="818744" y="1044854"/>
            <a:ext cx="6979055" cy="525881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nSpc>
                <a:spcPct val="150000"/>
              </a:lnSpc>
              <a:spcBef>
                <a:spcPts val="0"/>
              </a:spcBef>
              <a:buClr>
                <a:srgbClr val="000000"/>
              </a:buClr>
              <a:buSzTx/>
              <a:buFont typeface="Arial"/>
              <a:buNone/>
            </a:pPr>
            <a:r>
              <a:rPr lang="es-MX" sz="2000" kern="0" dirty="0">
                <a:latin typeface="Calibri" panose="020F0502020204030204" pitchFamily="34" charset="0"/>
                <a:ea typeface="Calibri" panose="020F0502020204030204" pitchFamily="34" charset="0"/>
                <a:sym typeface="Arial"/>
              </a:rPr>
              <a:t>Solución durante el año 2024 (antecedentes):</a:t>
            </a:r>
            <a:r>
              <a:rPr lang="es-MX" sz="1800" kern="0" dirty="0">
                <a:latin typeface="Calibri" panose="020F0502020204030204" pitchFamily="34" charset="0"/>
                <a:ea typeface="Calibri" panose="020F0502020204030204" pitchFamily="34" charset="0"/>
                <a:sym typeface="Arial"/>
              </a:rPr>
              <a:t> </a:t>
            </a:r>
          </a:p>
          <a:p>
            <a:pPr marL="0" indent="0">
              <a:lnSpc>
                <a:spcPct val="150000"/>
              </a:lnSpc>
              <a:spcBef>
                <a:spcPts val="0"/>
              </a:spcBef>
              <a:buClr>
                <a:srgbClr val="000000"/>
              </a:buClr>
              <a:buSzTx/>
              <a:buFont typeface="Arial"/>
              <a:buNone/>
            </a:pPr>
            <a:endParaRPr lang="es-MX" sz="1200" kern="0" dirty="0">
              <a:latin typeface="Calibri" panose="020F0502020204030204" pitchFamily="34" charset="0"/>
              <a:ea typeface="Calibri" panose="020F0502020204030204" pitchFamily="34" charset="0"/>
              <a:sym typeface="Arial"/>
            </a:endParaRPr>
          </a:p>
          <a:p>
            <a:pPr marL="342900" algn="just">
              <a:lnSpc>
                <a:spcPct val="100000"/>
              </a:lnSpc>
              <a:spcBef>
                <a:spcPts val="0"/>
              </a:spcBef>
              <a:buClr>
                <a:srgbClr val="000000"/>
              </a:buClr>
              <a:buSzTx/>
              <a:buFont typeface="+mj-lt"/>
              <a:buAutoNum type="arabicPeriod"/>
            </a:pPr>
            <a:r>
              <a:rPr lang="es-MX" sz="1800" kern="0" dirty="0">
                <a:latin typeface="Calibri" panose="020F0502020204030204" pitchFamily="34" charset="0"/>
                <a:ea typeface="Calibri" panose="020F0502020204030204" pitchFamily="34" charset="0"/>
                <a:sym typeface="Arial"/>
              </a:rPr>
              <a:t>Se agrupó la administración de las cuatro PP.NN. del sector alto Las Salinas (Fuerte Vergara, Horizonte, Horizonte III y Nuevo Horizonte) y las 3 PP.NN. del sector bajo Las Salinas (Allard Oficiales, Allard Gente Mar y Gama. Riquelme) a cargo de un solo Administrador (tipo condominio).</a:t>
            </a:r>
          </a:p>
          <a:p>
            <a:pPr marL="342900" algn="just">
              <a:lnSpc>
                <a:spcPct val="100000"/>
              </a:lnSpc>
              <a:spcBef>
                <a:spcPts val="0"/>
              </a:spcBef>
              <a:buClr>
                <a:srgbClr val="000000"/>
              </a:buClr>
              <a:buSzTx/>
              <a:buFont typeface="+mj-lt"/>
              <a:buAutoNum type="arabicPeriod"/>
            </a:pPr>
            <a:r>
              <a:rPr lang="es-MX" sz="1800" kern="0" dirty="0">
                <a:latin typeface="Calibri" panose="020F0502020204030204" pitchFamily="34" charset="0"/>
                <a:ea typeface="Calibri" panose="020F0502020204030204" pitchFamily="34" charset="0"/>
                <a:sym typeface="Arial"/>
              </a:rPr>
              <a:t>Se gestionó un pago adicional, dentro de los gastos comunes de las PP.NN., para el Sector Naval Viña del Mar, que considere a moradores, reparticiones y entidades civiles (descuento apoyo base para emergencias).</a:t>
            </a:r>
          </a:p>
          <a:p>
            <a:pPr marL="342900" algn="just">
              <a:lnSpc>
                <a:spcPct val="100000"/>
              </a:lnSpc>
              <a:spcBef>
                <a:spcPts val="0"/>
              </a:spcBef>
              <a:buClr>
                <a:srgbClr val="000000"/>
              </a:buClr>
              <a:buSzTx/>
              <a:buFont typeface="+mj-lt"/>
              <a:buAutoNum type="arabicPeriod"/>
            </a:pPr>
            <a:r>
              <a:rPr lang="es-MX" sz="1800" kern="0" dirty="0">
                <a:latin typeface="Calibri" panose="020F0502020204030204" pitchFamily="34" charset="0"/>
                <a:ea typeface="Calibri" panose="020F0502020204030204" pitchFamily="34" charset="0"/>
                <a:sym typeface="Arial"/>
              </a:rPr>
              <a:t>Para 2025 se actualizó el plan de mantención común para las PP.NN. del Sector Naval Viña del Mar (a cargo del Administrador), objeto generar economía de escala, mejorar las áreas verdes, mejorar la gestión de agua potable, alcantarillados y aguas lluvia, luminarias, señalética y agilizar los procesos.</a:t>
            </a:r>
          </a:p>
          <a:p>
            <a:pPr marL="342900">
              <a:lnSpc>
                <a:spcPct val="100000"/>
              </a:lnSpc>
              <a:spcBef>
                <a:spcPts val="0"/>
              </a:spcBef>
              <a:buClr>
                <a:srgbClr val="000000"/>
              </a:buClr>
              <a:buSzTx/>
              <a:buFont typeface="+mj-lt"/>
              <a:buAutoNum type="arabicPeriod"/>
            </a:pPr>
            <a:r>
              <a:rPr lang="es-MX" sz="1800" kern="0" dirty="0">
                <a:latin typeface="Calibri" panose="020F0502020204030204" pitchFamily="34" charset="0"/>
                <a:ea typeface="Calibri" panose="020F0502020204030204" pitchFamily="34" charset="0"/>
                <a:sym typeface="Arial"/>
              </a:rPr>
              <a:t>El Administrador debía ejecutar el plan de mantenimiento y rendir cuentas a los PP.JJ.AA. y COMBASEVALP.</a:t>
            </a:r>
          </a:p>
          <a:p>
            <a:pPr marL="0" indent="0">
              <a:lnSpc>
                <a:spcPct val="100000"/>
              </a:lnSpc>
              <a:spcBef>
                <a:spcPts val="0"/>
              </a:spcBef>
              <a:buClr>
                <a:srgbClr val="000000"/>
              </a:buClr>
              <a:buSzTx/>
              <a:buNone/>
            </a:pPr>
            <a:endParaRPr lang="es-MX" sz="1800" kern="0" dirty="0">
              <a:latin typeface="Calibri" panose="020F0502020204030204" pitchFamily="34" charset="0"/>
              <a:ea typeface="Calibri" panose="020F0502020204030204" pitchFamily="34" charset="0"/>
              <a:sym typeface="Arial"/>
            </a:endParaRPr>
          </a:p>
          <a:p>
            <a:pPr marL="342900">
              <a:lnSpc>
                <a:spcPct val="100000"/>
              </a:lnSpc>
              <a:spcBef>
                <a:spcPts val="0"/>
              </a:spcBef>
              <a:buClr>
                <a:srgbClr val="000000"/>
              </a:buClr>
              <a:buSzTx/>
              <a:buFont typeface="+mj-lt"/>
              <a:buAutoNum type="arabicPeriod"/>
            </a:pPr>
            <a:endParaRPr lang="es-MX" sz="1800" kern="0" dirty="0">
              <a:latin typeface="Calibri" panose="020F0502020204030204" pitchFamily="34" charset="0"/>
              <a:ea typeface="Calibri" panose="020F0502020204030204" pitchFamily="34" charset="0"/>
              <a:sym typeface="Arial"/>
            </a:endParaRPr>
          </a:p>
          <a:p>
            <a:pPr marL="342900">
              <a:lnSpc>
                <a:spcPct val="100000"/>
              </a:lnSpc>
              <a:spcBef>
                <a:spcPts val="0"/>
              </a:spcBef>
              <a:buClr>
                <a:srgbClr val="000000"/>
              </a:buClr>
              <a:buSzTx/>
              <a:buFont typeface="+mj-lt"/>
              <a:buAutoNum type="arabicPeriod"/>
            </a:pPr>
            <a:endParaRPr lang="es-MX" sz="1800" kern="0" dirty="0">
              <a:latin typeface="Calibri" panose="020F0502020204030204" pitchFamily="34" charset="0"/>
              <a:ea typeface="Calibri" panose="020F0502020204030204" pitchFamily="34" charset="0"/>
              <a:sym typeface="Arial"/>
            </a:endParaRPr>
          </a:p>
        </p:txBody>
      </p:sp>
      <p:pic>
        <p:nvPicPr>
          <p:cNvPr id="2" name="Imagen 1"/>
          <p:cNvPicPr>
            <a:picLocks noChangeAspect="1"/>
          </p:cNvPicPr>
          <p:nvPr/>
        </p:nvPicPr>
        <p:blipFill>
          <a:blip r:embed="rId5"/>
          <a:stretch>
            <a:fillRect/>
          </a:stretch>
        </p:blipFill>
        <p:spPr>
          <a:xfrm>
            <a:off x="8298614" y="1235601"/>
            <a:ext cx="3353091" cy="1359526"/>
          </a:xfrm>
          <a:prstGeom prst="rect">
            <a:avLst/>
          </a:prstGeom>
        </p:spPr>
      </p:pic>
      <p:graphicFrame>
        <p:nvGraphicFramePr>
          <p:cNvPr id="13" name="Diagrama 12"/>
          <p:cNvGraphicFramePr/>
          <p:nvPr/>
        </p:nvGraphicFramePr>
        <p:xfrm>
          <a:off x="7936637" y="2122806"/>
          <a:ext cx="3595456" cy="409611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60028088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07E727D-267C-84CB-E5C1-5CAEC6E601BD}"/>
            </a:ext>
          </a:extLst>
        </p:cNvPr>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C9D1B39F-5360-6BD8-CA89-3F3E91ABFD21}"/>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D76CA230-D099-9E1E-CC8C-8B6DD4DB6B10}"/>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B9944DCA-0DEF-E2ED-DD54-5C9A55E115A2}"/>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24</a:t>
            </a:fld>
            <a:endParaRPr lang="x-none" sz="2000">
              <a:solidFill>
                <a:srgbClr val="06243E"/>
              </a:solidFill>
            </a:endParaRPr>
          </a:p>
        </p:txBody>
      </p:sp>
      <p:sp>
        <p:nvSpPr>
          <p:cNvPr id="20" name="Rectángulo 19">
            <a:extLst>
              <a:ext uri="{FF2B5EF4-FFF2-40B4-BE49-F238E27FC236}">
                <a16:creationId xmlns:a16="http://schemas.microsoft.com/office/drawing/2014/main" xmlns="" id="{AB2458BB-0834-6337-2FA3-D016A78F11CE}"/>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FF510CF9-91D5-6377-71FD-280A5148F1CF}"/>
              </a:ext>
            </a:extLst>
          </p:cNvPr>
          <p:cNvSpPr>
            <a:spLocks noGrp="1"/>
          </p:cNvSpPr>
          <p:nvPr>
            <p:ph type="title"/>
          </p:nvPr>
        </p:nvSpPr>
        <p:spPr>
          <a:xfrm>
            <a:off x="965625" y="484632"/>
            <a:ext cx="10306224" cy="382143"/>
          </a:xfrm>
        </p:spPr>
        <p:txBody>
          <a:bodyPr>
            <a:noAutofit/>
          </a:bodyPr>
          <a:lstStyle/>
          <a:p>
            <a:r>
              <a:rPr lang="es-MX" sz="3200" dirty="0">
                <a:solidFill>
                  <a:schemeClr val="tx2"/>
                </a:solidFill>
                <a:latin typeface="Arial" panose="020B0604020202020204" pitchFamily="34" charset="0"/>
                <a:cs typeface="Arial" panose="020B0604020202020204" pitchFamily="34" charset="0"/>
              </a:rPr>
              <a:t>Contratación Administrador </a:t>
            </a:r>
            <a:r>
              <a:rPr lang="es-MX" sz="3200" dirty="0" err="1">
                <a:solidFill>
                  <a:schemeClr val="tx2"/>
                </a:solidFill>
                <a:latin typeface="Arial" panose="020B0604020202020204" pitchFamily="34" charset="0"/>
                <a:cs typeface="Arial" panose="020B0604020202020204" pitchFamily="34" charset="0"/>
              </a:rPr>
              <a:t>PP.NN</a:t>
            </a:r>
            <a:r>
              <a:rPr lang="es-MX" sz="3200" dirty="0">
                <a:solidFill>
                  <a:schemeClr val="tx2"/>
                </a:solidFill>
                <a:latin typeface="Arial" panose="020B0604020202020204" pitchFamily="34" charset="0"/>
                <a:cs typeface="Arial" panose="020B0604020202020204" pitchFamily="34" charset="0"/>
              </a:rPr>
              <a:t>. Las Salinas</a:t>
            </a:r>
            <a:endParaRPr lang="es-CL" sz="3200"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xmlns="" id="{DE8F390B-2752-0CD8-8E82-9E5745050EF3}"/>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54652D48-F867-2A64-230B-8F0DA1BD2E32}"/>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E83954F-C624-BCA8-0C8D-FBB60473F09E}"/>
              </a:ext>
            </a:extLst>
          </p:cNvPr>
          <p:cNvPicPr>
            <a:picLocks noGrp="1" noRot="1" noChangeAspect="1" noMove="1" noResize="1" noEditPoints="1" noAdjustHandles="1" noChangeArrowheads="1" noChangeShapeType="1" noCrop="1"/>
          </p:cNvPicPr>
          <p:nvPr/>
        </p:nvPicPr>
        <p:blipFill>
          <a:blip r:embed="rId4" cstate="screen">
            <a:extLst>
              <a:ext uri="{28A0092B-C50C-407E-A947-70E740481C1C}">
                <a14:useLocalDpi xmlns:a14="http://schemas.microsoft.com/office/drawing/2010/main"/>
              </a:ext>
            </a:extLst>
          </a:blip>
          <a:stretch>
            <a:fillRect/>
          </a:stretch>
        </p:blipFill>
        <p:spPr>
          <a:xfrm>
            <a:off x="0" y="0"/>
            <a:ext cx="420624" cy="6858000"/>
          </a:xfrm>
          <a:prstGeom prst="rect">
            <a:avLst/>
          </a:prstGeom>
        </p:spPr>
      </p:pic>
      <p:sp>
        <p:nvSpPr>
          <p:cNvPr id="12" name="Marcador de texto 12">
            <a:extLst>
              <a:ext uri="{FF2B5EF4-FFF2-40B4-BE49-F238E27FC236}">
                <a16:creationId xmlns:a16="http://schemas.microsoft.com/office/drawing/2014/main" xmlns="" id="{66653421-539F-9452-65D7-2B0354E1811B}"/>
              </a:ext>
            </a:extLst>
          </p:cNvPr>
          <p:cNvSpPr txBox="1">
            <a:spLocks/>
          </p:cNvSpPr>
          <p:nvPr/>
        </p:nvSpPr>
        <p:spPr>
          <a:xfrm>
            <a:off x="818744" y="1137991"/>
            <a:ext cx="7080655" cy="525881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nSpc>
                <a:spcPct val="100000"/>
              </a:lnSpc>
              <a:spcBef>
                <a:spcPts val="0"/>
              </a:spcBef>
              <a:buClr>
                <a:srgbClr val="000000"/>
              </a:buClr>
              <a:buSzTx/>
              <a:buFont typeface="Arial"/>
              <a:buNone/>
            </a:pPr>
            <a:r>
              <a:rPr lang="es-MX" sz="2000" kern="0" dirty="0">
                <a:latin typeface="Calibri" panose="020F0502020204030204" pitchFamily="34" charset="0"/>
                <a:ea typeface="Calibri" panose="020F0502020204030204" pitchFamily="34" charset="0"/>
                <a:sym typeface="Arial"/>
              </a:rPr>
              <a:t>Situación hasta septiembre 2025 (antecedentes):</a:t>
            </a:r>
            <a:r>
              <a:rPr lang="es-MX" sz="1800" kern="0" dirty="0">
                <a:latin typeface="Calibri" panose="020F0502020204030204" pitchFamily="34" charset="0"/>
                <a:ea typeface="Calibri" panose="020F0502020204030204" pitchFamily="34" charset="0"/>
                <a:sym typeface="Arial"/>
              </a:rPr>
              <a:t> </a:t>
            </a:r>
          </a:p>
          <a:p>
            <a:pPr marL="0" indent="0">
              <a:lnSpc>
                <a:spcPct val="100000"/>
              </a:lnSpc>
              <a:spcBef>
                <a:spcPts val="0"/>
              </a:spcBef>
              <a:buClr>
                <a:srgbClr val="000000"/>
              </a:buClr>
              <a:buSzTx/>
              <a:buFont typeface="Arial"/>
              <a:buNone/>
            </a:pPr>
            <a:r>
              <a:rPr lang="es-MX" sz="1200" kern="0" dirty="0">
                <a:latin typeface="Calibri" panose="020F0502020204030204" pitchFamily="34" charset="0"/>
                <a:ea typeface="Calibri" panose="020F0502020204030204" pitchFamily="34" charset="0"/>
                <a:sym typeface="Arial"/>
              </a:rPr>
              <a:t> </a:t>
            </a:r>
          </a:p>
          <a:p>
            <a:pPr marL="342900" algn="just">
              <a:lnSpc>
                <a:spcPct val="100000"/>
              </a:lnSpc>
              <a:spcBef>
                <a:spcPts val="0"/>
              </a:spcBef>
              <a:buClr>
                <a:srgbClr val="000000"/>
              </a:buClr>
              <a:buSzTx/>
              <a:buAutoNum type="arabicPeriod"/>
              <a:tabLst>
                <a:tab pos="361950" algn="l"/>
              </a:tabLst>
            </a:pPr>
            <a:r>
              <a:rPr lang="es-MX" sz="1800" kern="0" dirty="0">
                <a:latin typeface="Calibri" panose="020F0502020204030204" pitchFamily="34" charset="0"/>
                <a:ea typeface="Calibri" panose="020F0502020204030204" pitchFamily="34" charset="0"/>
                <a:sym typeface="Arial"/>
              </a:rPr>
              <a:t>Recaudación mensual Apoyo Base (solo poblaciones navales, reparticiones y entidades civiles ubicadas al interior de la Base Naval (V.) Sector Viña del Mar): $7.976.708.-</a:t>
            </a:r>
          </a:p>
          <a:p>
            <a:pPr marL="342900" algn="just">
              <a:lnSpc>
                <a:spcPct val="100000"/>
              </a:lnSpc>
              <a:spcBef>
                <a:spcPts val="0"/>
              </a:spcBef>
              <a:buClr>
                <a:srgbClr val="000000"/>
              </a:buClr>
              <a:buSzTx/>
              <a:buAutoNum type="arabicPeriod"/>
              <a:tabLst>
                <a:tab pos="361950" algn="l"/>
              </a:tabLst>
            </a:pPr>
            <a:r>
              <a:rPr lang="es-MX" sz="1800" kern="0" dirty="0">
                <a:latin typeface="Calibri" panose="020F0502020204030204" pitchFamily="34" charset="0"/>
                <a:ea typeface="Calibri" panose="020F0502020204030204" pitchFamily="34" charset="0"/>
                <a:sym typeface="Arial"/>
              </a:rPr>
              <a:t>Con este fondo Apoyo Base se cancela:</a:t>
            </a:r>
          </a:p>
          <a:p>
            <a:pPr marL="0" indent="0" algn="just">
              <a:lnSpc>
                <a:spcPct val="100000"/>
              </a:lnSpc>
              <a:spcBef>
                <a:spcPts val="0"/>
              </a:spcBef>
              <a:buClr>
                <a:srgbClr val="000000"/>
              </a:buClr>
              <a:buSzTx/>
              <a:buNone/>
              <a:tabLst>
                <a:tab pos="361950" algn="l"/>
              </a:tabLst>
            </a:pPr>
            <a:r>
              <a:rPr lang="es-MX" sz="1800" kern="0" dirty="0">
                <a:latin typeface="Calibri" panose="020F0502020204030204" pitchFamily="34" charset="0"/>
                <a:ea typeface="Calibri" panose="020F0502020204030204" pitchFamily="34" charset="0"/>
                <a:sym typeface="Arial"/>
              </a:rPr>
              <a:t>	-	El costo mensual del Sistema “ANCLAS”: $2.800.000.- (monto 		reajustable en UF).</a:t>
            </a:r>
          </a:p>
          <a:p>
            <a:pPr marL="0" indent="0" algn="just">
              <a:lnSpc>
                <a:spcPct val="100000"/>
              </a:lnSpc>
              <a:spcBef>
                <a:spcPts val="0"/>
              </a:spcBef>
              <a:buClr>
                <a:srgbClr val="000000"/>
              </a:buClr>
              <a:buSzTx/>
              <a:buNone/>
              <a:tabLst>
                <a:tab pos="361950" algn="l"/>
              </a:tabLst>
            </a:pPr>
            <a:r>
              <a:rPr lang="es-MX" sz="1800" kern="0" dirty="0">
                <a:latin typeface="Calibri" panose="020F0502020204030204" pitchFamily="34" charset="0"/>
                <a:ea typeface="Calibri" panose="020F0502020204030204" pitchFamily="34" charset="0"/>
                <a:sym typeface="Arial"/>
              </a:rPr>
              <a:t>	-	Remuneraciones Administrador Sector Naval Viña del Mar: 		$2.004.000.- </a:t>
            </a:r>
          </a:p>
          <a:p>
            <a:pPr marL="342900" algn="just">
              <a:lnSpc>
                <a:spcPct val="100000"/>
              </a:lnSpc>
              <a:spcBef>
                <a:spcPts val="0"/>
              </a:spcBef>
              <a:buClr>
                <a:srgbClr val="000000"/>
              </a:buClr>
              <a:buSzTx/>
              <a:buAutoNum type="arabicPeriod" startAt="3"/>
              <a:tabLst>
                <a:tab pos="361950" algn="l"/>
              </a:tabLst>
            </a:pPr>
            <a:r>
              <a:rPr lang="es-MX" sz="1800" kern="0" dirty="0">
                <a:latin typeface="Calibri" panose="020F0502020204030204" pitchFamily="34" charset="0"/>
                <a:ea typeface="Calibri" panose="020F0502020204030204" pitchFamily="34" charset="0"/>
                <a:sym typeface="Arial"/>
              </a:rPr>
              <a:t>Saldo disponible para inversión mensual: $3.172.708.- (este saldo se consume en las emergencias que se presentan en el Sector, tales como, destapes desagües y alcantarillados, caídas de postes y árboles, reposición de cercos perimetrales, etc.).</a:t>
            </a:r>
          </a:p>
          <a:p>
            <a:pPr marL="342900" algn="just">
              <a:lnSpc>
                <a:spcPct val="100000"/>
              </a:lnSpc>
              <a:spcBef>
                <a:spcPts val="0"/>
              </a:spcBef>
              <a:buClr>
                <a:srgbClr val="000000"/>
              </a:buClr>
              <a:buSzTx/>
              <a:buAutoNum type="arabicPeriod" startAt="3"/>
              <a:tabLst>
                <a:tab pos="361950" algn="l"/>
              </a:tabLst>
            </a:pPr>
            <a:r>
              <a:rPr lang="es-MX" sz="1800" kern="0" dirty="0">
                <a:latin typeface="Calibri" panose="020F0502020204030204" pitchFamily="34" charset="0"/>
                <a:ea typeface="Calibri" panose="020F0502020204030204" pitchFamily="34" charset="0"/>
                <a:sym typeface="Arial"/>
              </a:rPr>
              <a:t>El Administrador, no cuenta con dedicación exclusiva para su desempeño en el Sector Naval Viña del Mar, realizando otras funciones en BIENVALP, no cuenta con el control sobre el personal de jardineros y conserjes, lo que limita su capacidad de acción.</a:t>
            </a:r>
          </a:p>
          <a:p>
            <a:pPr marL="0" indent="0">
              <a:lnSpc>
                <a:spcPct val="100000"/>
              </a:lnSpc>
              <a:spcBef>
                <a:spcPts val="0"/>
              </a:spcBef>
              <a:buClr>
                <a:srgbClr val="000000"/>
              </a:buClr>
              <a:buSzTx/>
              <a:buNone/>
            </a:pPr>
            <a:endParaRPr lang="es-MX" sz="1800" kern="0" dirty="0">
              <a:latin typeface="Calibri" panose="020F0502020204030204" pitchFamily="34" charset="0"/>
              <a:ea typeface="Calibri" panose="020F0502020204030204" pitchFamily="34" charset="0"/>
              <a:sym typeface="Arial"/>
            </a:endParaRPr>
          </a:p>
          <a:p>
            <a:pPr marL="342900">
              <a:lnSpc>
                <a:spcPct val="100000"/>
              </a:lnSpc>
              <a:spcBef>
                <a:spcPts val="0"/>
              </a:spcBef>
              <a:buClr>
                <a:srgbClr val="000000"/>
              </a:buClr>
              <a:buSzTx/>
              <a:buFont typeface="+mj-lt"/>
              <a:buAutoNum type="arabicPeriod"/>
            </a:pPr>
            <a:endParaRPr lang="es-MX" sz="1800" kern="0" dirty="0">
              <a:latin typeface="Calibri" panose="020F0502020204030204" pitchFamily="34" charset="0"/>
              <a:ea typeface="Calibri" panose="020F0502020204030204" pitchFamily="34" charset="0"/>
              <a:sym typeface="Arial"/>
            </a:endParaRPr>
          </a:p>
          <a:p>
            <a:pPr marL="342900">
              <a:lnSpc>
                <a:spcPct val="100000"/>
              </a:lnSpc>
              <a:spcBef>
                <a:spcPts val="0"/>
              </a:spcBef>
              <a:buClr>
                <a:srgbClr val="000000"/>
              </a:buClr>
              <a:buSzTx/>
              <a:buFont typeface="+mj-lt"/>
              <a:buAutoNum type="arabicPeriod"/>
            </a:pPr>
            <a:endParaRPr lang="es-MX" sz="1800" kern="0" dirty="0">
              <a:latin typeface="Calibri" panose="020F0502020204030204" pitchFamily="34" charset="0"/>
              <a:ea typeface="Calibri" panose="020F0502020204030204" pitchFamily="34" charset="0"/>
              <a:sym typeface="Arial"/>
            </a:endParaRPr>
          </a:p>
        </p:txBody>
      </p:sp>
      <p:pic>
        <p:nvPicPr>
          <p:cNvPr id="2" name="Imagen 1">
            <a:extLst>
              <a:ext uri="{FF2B5EF4-FFF2-40B4-BE49-F238E27FC236}">
                <a16:creationId xmlns:a16="http://schemas.microsoft.com/office/drawing/2014/main" xmlns="" id="{A6FEFB73-D5D5-52A9-6922-8FC8418A1031}"/>
              </a:ext>
            </a:extLst>
          </p:cNvPr>
          <p:cNvPicPr>
            <a:picLocks noChangeAspect="1"/>
          </p:cNvPicPr>
          <p:nvPr/>
        </p:nvPicPr>
        <p:blipFill>
          <a:blip r:embed="rId5"/>
          <a:stretch>
            <a:fillRect/>
          </a:stretch>
        </p:blipFill>
        <p:spPr>
          <a:xfrm>
            <a:off x="8298614" y="1235601"/>
            <a:ext cx="3353091" cy="1359526"/>
          </a:xfrm>
          <a:prstGeom prst="rect">
            <a:avLst/>
          </a:prstGeom>
        </p:spPr>
      </p:pic>
      <p:graphicFrame>
        <p:nvGraphicFramePr>
          <p:cNvPr id="13" name="Diagrama 12">
            <a:extLst>
              <a:ext uri="{FF2B5EF4-FFF2-40B4-BE49-F238E27FC236}">
                <a16:creationId xmlns:a16="http://schemas.microsoft.com/office/drawing/2014/main" xmlns="" id="{8FD99DF4-2FE3-7CD5-A58E-6580BA22CA07}"/>
              </a:ext>
            </a:extLst>
          </p:cNvPr>
          <p:cNvGraphicFramePr/>
          <p:nvPr/>
        </p:nvGraphicFramePr>
        <p:xfrm>
          <a:off x="7936637" y="2122806"/>
          <a:ext cx="3595456" cy="409611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94119287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07E727D-267C-84CB-E5C1-5CAEC6E601BD}"/>
            </a:ext>
          </a:extLst>
        </p:cNvPr>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C9D1B39F-5360-6BD8-CA89-3F3E91ABFD21}"/>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D76CA230-D099-9E1E-CC8C-8B6DD4DB6B10}"/>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B9944DCA-0DEF-E2ED-DD54-5C9A55E115A2}"/>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25</a:t>
            </a:fld>
            <a:endParaRPr lang="x-none" sz="2000">
              <a:solidFill>
                <a:srgbClr val="06243E"/>
              </a:solidFill>
            </a:endParaRPr>
          </a:p>
        </p:txBody>
      </p:sp>
      <p:sp>
        <p:nvSpPr>
          <p:cNvPr id="20" name="Rectángulo 19">
            <a:extLst>
              <a:ext uri="{FF2B5EF4-FFF2-40B4-BE49-F238E27FC236}">
                <a16:creationId xmlns:a16="http://schemas.microsoft.com/office/drawing/2014/main" xmlns="" id="{AB2458BB-0834-6337-2FA3-D016A78F11CE}"/>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FF510CF9-91D5-6377-71FD-280A5148F1CF}"/>
              </a:ext>
            </a:extLst>
          </p:cNvPr>
          <p:cNvSpPr>
            <a:spLocks noGrp="1"/>
          </p:cNvSpPr>
          <p:nvPr>
            <p:ph type="title"/>
          </p:nvPr>
        </p:nvSpPr>
        <p:spPr>
          <a:xfrm>
            <a:off x="965625" y="484632"/>
            <a:ext cx="10306224" cy="382143"/>
          </a:xfrm>
        </p:spPr>
        <p:txBody>
          <a:bodyPr>
            <a:noAutofit/>
          </a:bodyPr>
          <a:lstStyle/>
          <a:p>
            <a:r>
              <a:rPr lang="es-MX" sz="3200" dirty="0">
                <a:solidFill>
                  <a:schemeClr val="tx2"/>
                </a:solidFill>
                <a:latin typeface="Arial" panose="020B0604020202020204" pitchFamily="34" charset="0"/>
                <a:cs typeface="Arial" panose="020B0604020202020204" pitchFamily="34" charset="0"/>
              </a:rPr>
              <a:t>Contratación Administrador </a:t>
            </a:r>
            <a:r>
              <a:rPr lang="es-MX" sz="3200" dirty="0" err="1">
                <a:solidFill>
                  <a:schemeClr val="tx2"/>
                </a:solidFill>
                <a:latin typeface="Arial" panose="020B0604020202020204" pitchFamily="34" charset="0"/>
                <a:cs typeface="Arial" panose="020B0604020202020204" pitchFamily="34" charset="0"/>
              </a:rPr>
              <a:t>PP.NN</a:t>
            </a:r>
            <a:r>
              <a:rPr lang="es-MX" sz="3200" dirty="0">
                <a:solidFill>
                  <a:schemeClr val="tx2"/>
                </a:solidFill>
                <a:latin typeface="Arial" panose="020B0604020202020204" pitchFamily="34" charset="0"/>
                <a:cs typeface="Arial" panose="020B0604020202020204" pitchFamily="34" charset="0"/>
              </a:rPr>
              <a:t>. Las Salinas</a:t>
            </a:r>
            <a:endParaRPr lang="es-CL" sz="3200"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xmlns="" id="{DE8F390B-2752-0CD8-8E82-9E5745050EF3}"/>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54652D48-F867-2A64-230B-8F0DA1BD2E32}"/>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E83954F-C624-BCA8-0C8D-FBB60473F09E}"/>
              </a:ext>
            </a:extLst>
          </p:cNvPr>
          <p:cNvPicPr>
            <a:picLocks noGrp="1" noRot="1" noChangeAspect="1" noMove="1" noResize="1" noEditPoints="1" noAdjustHandles="1" noChangeArrowheads="1" noChangeShapeType="1" noCrop="1"/>
          </p:cNvPicPr>
          <p:nvPr/>
        </p:nvPicPr>
        <p:blipFill>
          <a:blip r:embed="rId4" cstate="screen">
            <a:extLst>
              <a:ext uri="{28A0092B-C50C-407E-A947-70E740481C1C}">
                <a14:useLocalDpi xmlns:a14="http://schemas.microsoft.com/office/drawing/2010/main"/>
              </a:ext>
            </a:extLst>
          </a:blip>
          <a:stretch>
            <a:fillRect/>
          </a:stretch>
        </p:blipFill>
        <p:spPr>
          <a:xfrm>
            <a:off x="0" y="0"/>
            <a:ext cx="420624" cy="6858000"/>
          </a:xfrm>
          <a:prstGeom prst="rect">
            <a:avLst/>
          </a:prstGeom>
        </p:spPr>
      </p:pic>
      <p:sp>
        <p:nvSpPr>
          <p:cNvPr id="12" name="Marcador de texto 12">
            <a:extLst>
              <a:ext uri="{FF2B5EF4-FFF2-40B4-BE49-F238E27FC236}">
                <a16:creationId xmlns:a16="http://schemas.microsoft.com/office/drawing/2014/main" xmlns="" id="{66653421-539F-9452-65D7-2B0354E1811B}"/>
              </a:ext>
            </a:extLst>
          </p:cNvPr>
          <p:cNvSpPr txBox="1">
            <a:spLocks/>
          </p:cNvSpPr>
          <p:nvPr/>
        </p:nvSpPr>
        <p:spPr>
          <a:xfrm>
            <a:off x="818745" y="1163392"/>
            <a:ext cx="7249988" cy="525881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nSpc>
                <a:spcPct val="100000"/>
              </a:lnSpc>
              <a:spcBef>
                <a:spcPts val="0"/>
              </a:spcBef>
              <a:buClr>
                <a:srgbClr val="000000"/>
              </a:buClr>
              <a:buSzTx/>
              <a:buFont typeface="Arial"/>
              <a:buNone/>
            </a:pPr>
            <a:r>
              <a:rPr lang="es-MX" sz="2000" kern="0" dirty="0">
                <a:latin typeface="Calibri" panose="020F0502020204030204" pitchFamily="34" charset="0"/>
                <a:ea typeface="Calibri" panose="020F0502020204030204" pitchFamily="34" charset="0"/>
                <a:sym typeface="Arial"/>
              </a:rPr>
              <a:t>Solución:</a:t>
            </a:r>
            <a:r>
              <a:rPr lang="es-MX" sz="1800" kern="0" dirty="0">
                <a:latin typeface="Calibri" panose="020F0502020204030204" pitchFamily="34" charset="0"/>
                <a:ea typeface="Calibri" panose="020F0502020204030204" pitchFamily="34" charset="0"/>
                <a:sym typeface="Arial"/>
              </a:rPr>
              <a:t> </a:t>
            </a:r>
          </a:p>
          <a:p>
            <a:pPr marL="0" indent="0">
              <a:lnSpc>
                <a:spcPct val="100000"/>
              </a:lnSpc>
              <a:spcBef>
                <a:spcPts val="0"/>
              </a:spcBef>
              <a:buClr>
                <a:srgbClr val="000000"/>
              </a:buClr>
              <a:buSzTx/>
              <a:buFont typeface="Arial"/>
              <a:buNone/>
            </a:pPr>
            <a:endParaRPr lang="es-MX" sz="1200" kern="0" dirty="0">
              <a:latin typeface="Calibri" panose="020F0502020204030204" pitchFamily="34" charset="0"/>
              <a:ea typeface="Calibri" panose="020F0502020204030204" pitchFamily="34" charset="0"/>
              <a:sym typeface="Arial"/>
            </a:endParaRPr>
          </a:p>
          <a:p>
            <a:pPr marL="342900" algn="just">
              <a:lnSpc>
                <a:spcPct val="100000"/>
              </a:lnSpc>
              <a:spcBef>
                <a:spcPts val="0"/>
              </a:spcBef>
              <a:buClr>
                <a:srgbClr val="000000"/>
              </a:buClr>
              <a:buSzTx/>
              <a:buAutoNum type="arabicPeriod"/>
              <a:tabLst>
                <a:tab pos="361950" algn="l"/>
              </a:tabLst>
            </a:pPr>
            <a:r>
              <a:rPr lang="es-MX" sz="1800" kern="0" dirty="0">
                <a:latin typeface="Calibri" panose="020F0502020204030204" pitchFamily="34" charset="0"/>
                <a:ea typeface="Calibri" panose="020F0502020204030204" pitchFamily="34" charset="0"/>
                <a:sym typeface="Arial"/>
              </a:rPr>
              <a:t>Se contrató un Administrador exclusivo para el Sector, a contar de octubre 2025, que dependa militarmente de COMBASEVALP, para que administre los recursos Apoyo Base y gestione los de las JJ.AA., coordinando los trabajos de la Base Naval (V.) Sector Viña del Mar en lo referente a espacios comunes JJ.AA. y Base Naval, proponiendo planes de mantenimiento. Efectuando además, la coordinación de los trabajos de jardineros, conserjes y el apoyo de los alcaldes (en lo que respecta a áreas comunes de las poblaciones).</a:t>
            </a:r>
          </a:p>
          <a:p>
            <a:pPr marL="0" indent="0" algn="just">
              <a:lnSpc>
                <a:spcPct val="100000"/>
              </a:lnSpc>
              <a:spcBef>
                <a:spcPts val="0"/>
              </a:spcBef>
              <a:buClr>
                <a:srgbClr val="000000"/>
              </a:buClr>
              <a:buSzTx/>
              <a:buNone/>
              <a:tabLst>
                <a:tab pos="361950" algn="l"/>
              </a:tabLst>
            </a:pPr>
            <a:endParaRPr lang="es-MX" sz="1800" kern="0" dirty="0">
              <a:latin typeface="Calibri" panose="020F0502020204030204" pitchFamily="34" charset="0"/>
              <a:ea typeface="Calibri" panose="020F0502020204030204" pitchFamily="34" charset="0"/>
              <a:sym typeface="Arial"/>
            </a:endParaRPr>
          </a:p>
          <a:p>
            <a:pPr marL="0" indent="0" algn="just">
              <a:lnSpc>
                <a:spcPct val="100000"/>
              </a:lnSpc>
              <a:spcBef>
                <a:spcPts val="0"/>
              </a:spcBef>
              <a:buClr>
                <a:srgbClr val="000000"/>
              </a:buClr>
              <a:buSzTx/>
              <a:buNone/>
              <a:tabLst>
                <a:tab pos="361950" algn="l"/>
              </a:tabLst>
            </a:pPr>
            <a:r>
              <a:rPr lang="es-MX" sz="1800" kern="0" dirty="0">
                <a:latin typeface="Calibri" panose="020F0502020204030204" pitchFamily="34" charset="0"/>
                <a:ea typeface="Calibri" panose="020F0502020204030204" pitchFamily="34" charset="0"/>
                <a:sym typeface="Arial"/>
              </a:rPr>
              <a:t>2.	Que efectúe las coordinaciones necesarias con COMBASEVALP, 	BIENVALP, DOCAPRIM y Brigada de Reparaciones, para atender 	emergencias que se presenten en el Sector, pudiendo utilizar para ello 	recursos de Apoyo Base. </a:t>
            </a:r>
          </a:p>
          <a:p>
            <a:pPr marL="0" indent="0" algn="just">
              <a:lnSpc>
                <a:spcPct val="100000"/>
              </a:lnSpc>
              <a:spcBef>
                <a:spcPts val="0"/>
              </a:spcBef>
              <a:buClr>
                <a:srgbClr val="000000"/>
              </a:buClr>
              <a:buSzTx/>
              <a:buNone/>
              <a:tabLst>
                <a:tab pos="361950" algn="l"/>
              </a:tabLst>
            </a:pPr>
            <a:endParaRPr lang="es-MX" sz="1800" kern="0" dirty="0">
              <a:latin typeface="Calibri" panose="020F0502020204030204" pitchFamily="34" charset="0"/>
              <a:ea typeface="Calibri" panose="020F0502020204030204" pitchFamily="34" charset="0"/>
              <a:sym typeface="Arial"/>
            </a:endParaRPr>
          </a:p>
          <a:p>
            <a:pPr marL="342900" algn="just">
              <a:lnSpc>
                <a:spcPct val="100000"/>
              </a:lnSpc>
              <a:spcBef>
                <a:spcPts val="0"/>
              </a:spcBef>
              <a:buClr>
                <a:srgbClr val="000000"/>
              </a:buClr>
              <a:buSzTx/>
              <a:buAutoNum type="arabicPeriod" startAt="3"/>
              <a:tabLst>
                <a:tab pos="361950" algn="l"/>
              </a:tabLst>
            </a:pPr>
            <a:r>
              <a:rPr lang="es-MX" sz="1800" kern="0" dirty="0">
                <a:latin typeface="Calibri" panose="020F0502020204030204" pitchFamily="34" charset="0"/>
                <a:ea typeface="Calibri" panose="020F0502020204030204" pitchFamily="34" charset="0"/>
                <a:sym typeface="Arial"/>
              </a:rPr>
              <a:t>Si una emergencia sobrepasa los recursos disponibles, elevar el problema a COMBASEVALP, objeto gestionar asignación de recursos.</a:t>
            </a:r>
          </a:p>
        </p:txBody>
      </p:sp>
      <p:pic>
        <p:nvPicPr>
          <p:cNvPr id="2" name="Imagen 1">
            <a:extLst>
              <a:ext uri="{FF2B5EF4-FFF2-40B4-BE49-F238E27FC236}">
                <a16:creationId xmlns:a16="http://schemas.microsoft.com/office/drawing/2014/main" xmlns="" id="{A6FEFB73-D5D5-52A9-6922-8FC8418A1031}"/>
              </a:ext>
            </a:extLst>
          </p:cNvPr>
          <p:cNvPicPr>
            <a:picLocks noChangeAspect="1"/>
          </p:cNvPicPr>
          <p:nvPr/>
        </p:nvPicPr>
        <p:blipFill>
          <a:blip r:embed="rId5"/>
          <a:stretch>
            <a:fillRect/>
          </a:stretch>
        </p:blipFill>
        <p:spPr>
          <a:xfrm>
            <a:off x="8298614" y="1235601"/>
            <a:ext cx="3353091" cy="1359526"/>
          </a:xfrm>
          <a:prstGeom prst="rect">
            <a:avLst/>
          </a:prstGeom>
        </p:spPr>
      </p:pic>
      <p:graphicFrame>
        <p:nvGraphicFramePr>
          <p:cNvPr id="13" name="Diagrama 12">
            <a:extLst>
              <a:ext uri="{FF2B5EF4-FFF2-40B4-BE49-F238E27FC236}">
                <a16:creationId xmlns:a16="http://schemas.microsoft.com/office/drawing/2014/main" xmlns="" id="{8FD99DF4-2FE3-7CD5-A58E-6580BA22CA07}"/>
              </a:ext>
            </a:extLst>
          </p:cNvPr>
          <p:cNvGraphicFramePr/>
          <p:nvPr/>
        </p:nvGraphicFramePr>
        <p:xfrm>
          <a:off x="7936637" y="2122806"/>
          <a:ext cx="3595456" cy="409611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9076075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26</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6"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Tala árboles peligrosos</a:t>
            </a:r>
            <a:endParaRPr lang="es-CL" sz="3200" dirty="0">
              <a:solidFill>
                <a:srgbClr val="072342"/>
              </a:solidFill>
              <a:latin typeface="Arial" panose="020B0604020202020204" pitchFamily="34" charset="0"/>
              <a:cs typeface="Arial" panose="020B0604020202020204" pitchFamily="34" charset="0"/>
            </a:endParaRPr>
          </a:p>
        </p:txBody>
      </p:sp>
      <p:pic>
        <p:nvPicPr>
          <p:cNvPr id="17" name="Imagen 16">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5" name="CuadroTexto 4"/>
          <p:cNvSpPr txBox="1"/>
          <p:nvPr/>
        </p:nvSpPr>
        <p:spPr>
          <a:xfrm>
            <a:off x="7968598" y="1836366"/>
            <a:ext cx="3297289" cy="523220"/>
          </a:xfrm>
          <a:prstGeom prst="rect">
            <a:avLst/>
          </a:prstGeom>
          <a:noFill/>
        </p:spPr>
        <p:txBody>
          <a:bodyPr wrap="square" rtlCol="0">
            <a:spAutoFit/>
          </a:bodyPr>
          <a:lstStyle/>
          <a:p>
            <a:pPr algn="ctr"/>
            <a:r>
              <a:rPr lang="es-ES" sz="1400" b="1" dirty="0">
                <a:solidFill>
                  <a:schemeClr val="bg1"/>
                </a:solidFill>
              </a:rPr>
              <a:t>Inversión a la fecha de 800 USD MM que será abordada por futura concesionaria</a:t>
            </a:r>
            <a:endParaRPr lang="es-CL" sz="1400" b="1" dirty="0">
              <a:solidFill>
                <a:schemeClr val="bg1"/>
              </a:solidFill>
            </a:endParaRPr>
          </a:p>
        </p:txBody>
      </p:sp>
      <p:sp>
        <p:nvSpPr>
          <p:cNvPr id="20" name="Marcador de texto 12"/>
          <p:cNvSpPr txBox="1">
            <a:spLocks/>
          </p:cNvSpPr>
          <p:nvPr/>
        </p:nvSpPr>
        <p:spPr>
          <a:xfrm>
            <a:off x="4101330" y="1172131"/>
            <a:ext cx="8090670" cy="1077575"/>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lvl="0" algn="just">
              <a:buClr>
                <a:srgbClr val="000000"/>
              </a:buClr>
              <a:defRPr/>
            </a:pPr>
            <a:r>
              <a:rPr lang="es-MX" sz="2000" kern="0" dirty="0">
                <a:solidFill>
                  <a:srgbClr val="000000"/>
                </a:solidFill>
                <a:latin typeface="Calibri" panose="020F0502020204030204" pitchFamily="34" charset="0"/>
                <a:ea typeface="Calibri" panose="020F0502020204030204" pitchFamily="34" charset="0"/>
              </a:rPr>
              <a:t>A contar mes de agosto se dio inicio a proceso de tala árboles que revestían peligro, al interior de Población Naval Fuerte Vergara, por un monto de $2.600.000.-, del presupuesto COMBASEVALP.</a:t>
            </a:r>
          </a:p>
        </p:txBody>
      </p:sp>
      <p:pic>
        <p:nvPicPr>
          <p:cNvPr id="21" name="Imagen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3700" y="1014153"/>
            <a:ext cx="1286102" cy="2785466"/>
          </a:xfrm>
          <a:prstGeom prst="rect">
            <a:avLst/>
          </a:prstGeom>
        </p:spPr>
      </p:pic>
      <p:pic>
        <p:nvPicPr>
          <p:cNvPr id="22" name="Imagen 2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28265" y="988432"/>
            <a:ext cx="1311673" cy="2843735"/>
          </a:xfrm>
          <a:prstGeom prst="rect">
            <a:avLst/>
          </a:prstGeom>
        </p:spPr>
      </p:pic>
      <p:pic>
        <p:nvPicPr>
          <p:cNvPr id="24" name="Imagen 23" descr="C:\Users\108514914\AppData\Local\Microsoft\Windows\INetCache\Content.Outlook\RN9GHJ10\IMG-20250822-WA0035.jp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060210" y="2359586"/>
            <a:ext cx="1665828" cy="2211955"/>
          </a:xfrm>
          <a:prstGeom prst="rect">
            <a:avLst/>
          </a:prstGeom>
          <a:noFill/>
          <a:ln>
            <a:noFill/>
          </a:ln>
        </p:spPr>
      </p:pic>
      <p:pic>
        <p:nvPicPr>
          <p:cNvPr id="25" name="Imagen 24" descr="C:\Users\108514914\AppData\Local\Microsoft\Windows\INetCache\Content.Outlook\RN9GHJ10\IMG-20250824-WA0005.jp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6399" y="2501284"/>
            <a:ext cx="1856542" cy="2389985"/>
          </a:xfrm>
          <a:prstGeom prst="rect">
            <a:avLst/>
          </a:prstGeom>
          <a:noFill/>
          <a:ln>
            <a:noFill/>
          </a:ln>
        </p:spPr>
      </p:pic>
      <p:sp>
        <p:nvSpPr>
          <p:cNvPr id="26" name="Marcador de texto 12"/>
          <p:cNvSpPr txBox="1">
            <a:spLocks/>
          </p:cNvSpPr>
          <p:nvPr/>
        </p:nvSpPr>
        <p:spPr>
          <a:xfrm>
            <a:off x="745703" y="3754923"/>
            <a:ext cx="7222895" cy="2620943"/>
          </a:xfrm>
          <a:prstGeom prst="rect">
            <a:avLst/>
          </a:prstGeom>
          <a:noFill/>
          <a:ln>
            <a:noFill/>
          </a:ln>
        </p:spPr>
        <p:txBody>
          <a:bodyPr spcFirstLastPara="1" wrap="square" lIns="91425" tIns="45700" rIns="91425" bIns="45700" anchor="t" anchorCtr="0">
            <a:normAutofit lnSpcReduction="10000"/>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lvl="0" algn="just">
              <a:buClr>
                <a:srgbClr val="000000"/>
              </a:buClr>
              <a:defRPr/>
            </a:pPr>
            <a:r>
              <a:rPr lang="es-MX" sz="2000" kern="0" dirty="0">
                <a:solidFill>
                  <a:srgbClr val="000000"/>
                </a:solidFill>
                <a:latin typeface="Calibri" panose="020F0502020204030204" pitchFamily="34" charset="0"/>
                <a:ea typeface="Calibri" panose="020F0502020204030204" pitchFamily="34" charset="0"/>
              </a:rPr>
              <a:t>Agosto 21 se produce caída árbol sector colindante Av. Borgoño, altura Virgen Negra.</a:t>
            </a:r>
          </a:p>
          <a:p>
            <a:pPr lvl="0" algn="just">
              <a:buClr>
                <a:srgbClr val="000000"/>
              </a:buClr>
              <a:defRPr/>
            </a:pPr>
            <a:r>
              <a:rPr lang="es-MX" sz="2000" kern="0" dirty="0">
                <a:solidFill>
                  <a:srgbClr val="000000"/>
                </a:solidFill>
                <a:latin typeface="Calibri" panose="020F0502020204030204" pitchFamily="34" charset="0"/>
                <a:ea typeface="Calibri" panose="020F0502020204030204" pitchFamily="34" charset="0"/>
              </a:rPr>
              <a:t>Agosto 23 se produce caída árbol sector colindante Av. Borgoño, altura Subida Fuerte Vergara.</a:t>
            </a:r>
          </a:p>
          <a:p>
            <a:pPr lvl="0" algn="just">
              <a:buClr>
                <a:srgbClr val="000000"/>
              </a:buClr>
              <a:defRPr/>
            </a:pPr>
            <a:r>
              <a:rPr lang="es-MX" sz="2000" kern="0" dirty="0">
                <a:solidFill>
                  <a:srgbClr val="000000"/>
                </a:solidFill>
                <a:latin typeface="Calibri" panose="020F0502020204030204" pitchFamily="34" charset="0"/>
                <a:ea typeface="Calibri" panose="020F0502020204030204" pitchFamily="34" charset="0"/>
              </a:rPr>
              <a:t>Se gestionó con </a:t>
            </a:r>
            <a:r>
              <a:rPr lang="es-MX" sz="2000" kern="0" dirty="0" err="1">
                <a:solidFill>
                  <a:srgbClr val="000000"/>
                </a:solidFill>
                <a:latin typeface="Calibri" panose="020F0502020204030204" pitchFamily="34" charset="0"/>
                <a:ea typeface="Calibri" panose="020F0502020204030204" pitchFamily="34" charset="0"/>
              </a:rPr>
              <a:t>JEFMAYOR</a:t>
            </a:r>
            <a:r>
              <a:rPr lang="es-MX" sz="2000" kern="0" dirty="0">
                <a:solidFill>
                  <a:srgbClr val="000000"/>
                </a:solidFill>
                <a:latin typeface="Calibri" panose="020F0502020204030204" pitchFamily="34" charset="0"/>
                <a:ea typeface="Calibri" panose="020F0502020204030204" pitchFamily="34" charset="0"/>
              </a:rPr>
              <a:t> asignación de recursos para tala emergencia ambos sectores, por un monto de $44.020.000.-. Trabajo en ejecución actualmente, </a:t>
            </a:r>
            <a:r>
              <a:rPr lang="es-MX" sz="2000" kern="0" dirty="0" err="1">
                <a:solidFill>
                  <a:srgbClr val="000000"/>
                </a:solidFill>
                <a:latin typeface="Calibri" panose="020F0502020204030204" pitchFamily="34" charset="0"/>
                <a:ea typeface="Calibri" panose="020F0502020204030204" pitchFamily="34" charset="0"/>
              </a:rPr>
              <a:t>FTR</a:t>
            </a:r>
            <a:r>
              <a:rPr lang="es-MX" sz="2000" kern="0" dirty="0">
                <a:solidFill>
                  <a:srgbClr val="000000"/>
                </a:solidFill>
                <a:latin typeface="Calibri" panose="020F0502020204030204" pitchFamily="34" charset="0"/>
                <a:ea typeface="Calibri" panose="020F0502020204030204" pitchFamily="34" charset="0"/>
              </a:rPr>
              <a:t> primera quincena noviembre.</a:t>
            </a:r>
          </a:p>
        </p:txBody>
      </p:sp>
      <p:pic>
        <p:nvPicPr>
          <p:cNvPr id="27" name="Imagen 26" descr="C:\Users\108514914\AppData\Local\Microsoft\Windows\INetCache\Content.Outlook\RN9GHJ10\IMG-20250829-WA0009.jpg"/>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361066" y="4692988"/>
            <a:ext cx="2598588" cy="1627523"/>
          </a:xfrm>
          <a:prstGeom prst="rect">
            <a:avLst/>
          </a:prstGeom>
          <a:noFill/>
          <a:ln>
            <a:noFill/>
          </a:ln>
        </p:spPr>
      </p:pic>
    </p:spTree>
    <p:extLst>
      <p:ext uri="{BB962C8B-B14F-4D97-AF65-F5344CB8AC3E}">
        <p14:creationId xmlns:p14="http://schemas.microsoft.com/office/powerpoint/2010/main" val="2648269954"/>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27</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6"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pPr algn="just"/>
            <a:r>
              <a:rPr lang="es-CL" sz="3200" dirty="0">
                <a:solidFill>
                  <a:schemeClr val="tx2"/>
                </a:solidFill>
                <a:latin typeface="Arial" panose="020B0604020202020204" pitchFamily="34" charset="0"/>
                <a:cs typeface="Arial" panose="020B0604020202020204" pitchFamily="34" charset="0"/>
              </a:rPr>
              <a:t>Trabajos mitigación incendios forestales </a:t>
            </a:r>
            <a:br>
              <a:rPr lang="es-CL" sz="3200" dirty="0">
                <a:solidFill>
                  <a:schemeClr val="tx2"/>
                </a:solidFill>
                <a:latin typeface="Arial" panose="020B0604020202020204" pitchFamily="34" charset="0"/>
                <a:cs typeface="Arial" panose="020B0604020202020204" pitchFamily="34" charset="0"/>
              </a:rPr>
            </a:br>
            <a:r>
              <a:rPr lang="es-CL" sz="3200" dirty="0">
                <a:solidFill>
                  <a:schemeClr val="tx2"/>
                </a:solidFill>
                <a:latin typeface="Arial" panose="020B0604020202020204" pitchFamily="34" charset="0"/>
                <a:cs typeface="Arial" panose="020B0604020202020204" pitchFamily="34" charset="0"/>
              </a:rPr>
              <a:t>Fundo Naval Las Salinas</a:t>
            </a:r>
            <a:endParaRPr lang="es-CL" sz="3200" dirty="0">
              <a:solidFill>
                <a:srgbClr val="072342"/>
              </a:solidFill>
              <a:latin typeface="Arial" panose="020B0604020202020204" pitchFamily="34" charset="0"/>
              <a:cs typeface="Arial" panose="020B0604020202020204" pitchFamily="34" charset="0"/>
            </a:endParaRPr>
          </a:p>
        </p:txBody>
      </p:sp>
      <p:pic>
        <p:nvPicPr>
          <p:cNvPr id="17" name="Imagen 16">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5" name="CuadroTexto 4"/>
          <p:cNvSpPr txBox="1"/>
          <p:nvPr/>
        </p:nvSpPr>
        <p:spPr>
          <a:xfrm>
            <a:off x="7968598" y="1836366"/>
            <a:ext cx="3297289" cy="523220"/>
          </a:xfrm>
          <a:prstGeom prst="rect">
            <a:avLst/>
          </a:prstGeom>
          <a:noFill/>
        </p:spPr>
        <p:txBody>
          <a:bodyPr wrap="square" rtlCol="0">
            <a:spAutoFit/>
          </a:bodyPr>
          <a:lstStyle/>
          <a:p>
            <a:pPr algn="ctr"/>
            <a:r>
              <a:rPr lang="es-ES" sz="1400" b="1" dirty="0">
                <a:solidFill>
                  <a:schemeClr val="bg1"/>
                </a:solidFill>
              </a:rPr>
              <a:t>Inversión a la fecha de 800 USD MM que será abordada por futura concesionaria</a:t>
            </a:r>
            <a:endParaRPr lang="es-CL" sz="1400" b="1" dirty="0">
              <a:solidFill>
                <a:schemeClr val="bg1"/>
              </a:solidFill>
            </a:endParaRPr>
          </a:p>
        </p:txBody>
      </p:sp>
      <p:sp>
        <p:nvSpPr>
          <p:cNvPr id="20" name="Marcador de texto 12"/>
          <p:cNvSpPr txBox="1">
            <a:spLocks/>
          </p:cNvSpPr>
          <p:nvPr/>
        </p:nvSpPr>
        <p:spPr>
          <a:xfrm>
            <a:off x="443731" y="2822293"/>
            <a:ext cx="7230056" cy="1462841"/>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42900" algn="l" rtl="0">
              <a:lnSpc>
                <a:spcPct val="90000"/>
              </a:lnSpc>
              <a:spcBef>
                <a:spcPts val="1000"/>
              </a:spcBef>
              <a:spcAft>
                <a:spcPts val="0"/>
              </a:spcAft>
              <a:buClr>
                <a:schemeClr val="dk1"/>
              </a:buClr>
              <a:buSzPts val="1800"/>
              <a:buFont typeface="Arial"/>
              <a:buChar char="•"/>
              <a:defRPr sz="2800" b="0" i="0" u="none" strike="noStrike" cap="none">
                <a:solidFill>
                  <a:schemeClr val="dk1"/>
                </a:solidFill>
                <a:latin typeface="Calibri"/>
                <a:ea typeface="Calibri"/>
                <a:cs typeface="Calibri"/>
                <a:sym typeface="Calibri"/>
              </a:defRPr>
            </a:lvl1pPr>
            <a:lvl2pPr marL="914400" marR="0" lvl="1" indent="-342900" algn="l" rtl="0">
              <a:lnSpc>
                <a:spcPct val="90000"/>
              </a:lnSpc>
              <a:spcBef>
                <a:spcPts val="500"/>
              </a:spcBef>
              <a:spcAft>
                <a:spcPts val="0"/>
              </a:spcAft>
              <a:buClr>
                <a:schemeClr val="dk1"/>
              </a:buClr>
              <a:buSzPts val="1800"/>
              <a:buFont typeface="Arial"/>
              <a:buChar char="•"/>
              <a:defRPr sz="2400" b="0" i="0" u="none" strike="noStrike" cap="none">
                <a:solidFill>
                  <a:schemeClr val="dk1"/>
                </a:solidFill>
                <a:latin typeface="Calibri"/>
                <a:ea typeface="Calibri"/>
                <a:cs typeface="Calibri"/>
                <a:sym typeface="Calibri"/>
              </a:defRPr>
            </a:lvl2pPr>
            <a:lvl3pPr marL="1371600" marR="0" lvl="2" indent="-342900" algn="l" rtl="0">
              <a:lnSpc>
                <a:spcPct val="90000"/>
              </a:lnSpc>
              <a:spcBef>
                <a:spcPts val="500"/>
              </a:spcBef>
              <a:spcAft>
                <a:spcPts val="0"/>
              </a:spcAft>
              <a:buClr>
                <a:schemeClr val="dk1"/>
              </a:buClr>
              <a:buSzPts val="18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lvl="0" algn="just">
              <a:buClr>
                <a:srgbClr val="000000"/>
              </a:buClr>
              <a:defRPr/>
            </a:pPr>
            <a:r>
              <a:rPr lang="es-MX" sz="2000" kern="0" dirty="0">
                <a:solidFill>
                  <a:srgbClr val="000000"/>
                </a:solidFill>
                <a:latin typeface="Calibri" panose="020F0502020204030204" pitchFamily="34" charset="0"/>
                <a:ea typeface="Calibri" panose="020F0502020204030204" pitchFamily="34" charset="0"/>
              </a:rPr>
              <a:t>Nov. 03 se dio inicio a trabajos de limpieza cortafuegos Fundo Naval Las Salinas, con maquinaria pesada, objeto mitigar la ocurrencia de incendios forestales, por un monto que asciende a $10.000.000.-, gestionados con </a:t>
            </a:r>
            <a:r>
              <a:rPr lang="es-MX" sz="2000" kern="0" dirty="0" err="1">
                <a:solidFill>
                  <a:srgbClr val="000000"/>
                </a:solidFill>
                <a:latin typeface="Calibri" panose="020F0502020204030204" pitchFamily="34" charset="0"/>
                <a:ea typeface="Calibri" panose="020F0502020204030204" pitchFamily="34" charset="0"/>
              </a:rPr>
              <a:t>JEFMAYOR</a:t>
            </a:r>
            <a:r>
              <a:rPr lang="es-MX" sz="2000" kern="0" dirty="0">
                <a:solidFill>
                  <a:srgbClr val="000000"/>
                </a:solidFill>
                <a:latin typeface="Calibri" panose="020F0502020204030204" pitchFamily="34" charset="0"/>
                <a:ea typeface="Calibri" panose="020F0502020204030204" pitchFamily="34" charset="0"/>
              </a:rPr>
              <a:t>.</a:t>
            </a:r>
            <a:endParaRPr lang="es-MX" sz="2200" kern="0" dirty="0">
              <a:solidFill>
                <a:srgbClr val="000000"/>
              </a:solidFill>
              <a:latin typeface="Calibri" panose="020F0502020204030204" pitchFamily="34" charset="0"/>
              <a:ea typeface="Calibri" panose="020F0502020204030204" pitchFamily="34" charset="0"/>
            </a:endParaRPr>
          </a:p>
        </p:txBody>
      </p:sp>
      <p:pic>
        <p:nvPicPr>
          <p:cNvPr id="2" name="Image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26188" y="1153237"/>
            <a:ext cx="4213411" cy="5045057"/>
          </a:xfrm>
          <a:prstGeom prst="rect">
            <a:avLst/>
          </a:prstGeom>
        </p:spPr>
      </p:pic>
    </p:spTree>
    <p:extLst>
      <p:ext uri="{BB962C8B-B14F-4D97-AF65-F5344CB8AC3E}">
        <p14:creationId xmlns:p14="http://schemas.microsoft.com/office/powerpoint/2010/main" val="105180023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A188718-4BC7-0FA0-7612-1061B85BB588}"/>
            </a:ext>
          </a:extLst>
        </p:cNvPr>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F1F3D36D-F7CA-EDBB-2D43-3B057F9AC5DB}"/>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BF5A41DA-E2AC-7E31-D24A-12FB24D06EAB}"/>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56DF8F05-D976-4587-1988-367FA5D9A2FC}"/>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28</a:t>
            </a:fld>
            <a:endParaRPr lang="x-none" sz="2000">
              <a:solidFill>
                <a:srgbClr val="06243E"/>
              </a:solidFill>
            </a:endParaRPr>
          </a:p>
        </p:txBody>
      </p:sp>
      <p:sp>
        <p:nvSpPr>
          <p:cNvPr id="20" name="Rectángulo 19">
            <a:extLst>
              <a:ext uri="{FF2B5EF4-FFF2-40B4-BE49-F238E27FC236}">
                <a16:creationId xmlns:a16="http://schemas.microsoft.com/office/drawing/2014/main" xmlns="" id="{194D305F-FC3C-3241-4C23-6E2FAA1F92BA}"/>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F637CB7A-C404-BAC3-67FC-1C964379F4D6}"/>
              </a:ext>
            </a:extLst>
          </p:cNvPr>
          <p:cNvSpPr>
            <a:spLocks noGrp="1"/>
          </p:cNvSpPr>
          <p:nvPr>
            <p:ph type="title"/>
          </p:nvPr>
        </p:nvSpPr>
        <p:spPr>
          <a:xfrm>
            <a:off x="965625" y="484632"/>
            <a:ext cx="10306224" cy="382143"/>
          </a:xfrm>
        </p:spPr>
        <p:txBody>
          <a:bodyPr>
            <a:noAutofit/>
          </a:bodyPr>
          <a:lstStyle/>
          <a:p>
            <a:r>
              <a:rPr lang="es-CL" sz="3600" b="1" dirty="0">
                <a:solidFill>
                  <a:schemeClr val="tx2"/>
                </a:solidFill>
                <a:latin typeface="Arial" panose="020B0604020202020204" pitchFamily="34" charset="0"/>
                <a:cs typeface="Arial" panose="020B0604020202020204" pitchFamily="34" charset="0"/>
              </a:rPr>
              <a:t>TAREAS POR REALIZAR</a:t>
            </a:r>
          </a:p>
        </p:txBody>
      </p:sp>
      <p:sp>
        <p:nvSpPr>
          <p:cNvPr id="23" name="Footer Placeholder 3">
            <a:extLst>
              <a:ext uri="{FF2B5EF4-FFF2-40B4-BE49-F238E27FC236}">
                <a16:creationId xmlns:a16="http://schemas.microsoft.com/office/drawing/2014/main" xmlns="" id="{573C3696-64BC-5E6C-C540-FB0AE61DB9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010F0368-3F24-9893-BC6D-76CEAB509989}"/>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5BE9E98D-DC50-AA9E-2C40-DF4C2A2D9D1C}"/>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CuadroTexto 9">
            <a:extLst>
              <a:ext uri="{FF2B5EF4-FFF2-40B4-BE49-F238E27FC236}">
                <a16:creationId xmlns:a16="http://schemas.microsoft.com/office/drawing/2014/main" xmlns="" id="{9877D28C-DF19-011F-6D7F-52E82C3AA42E}"/>
              </a:ext>
            </a:extLst>
          </p:cNvPr>
          <p:cNvSpPr txBox="1"/>
          <p:nvPr/>
        </p:nvSpPr>
        <p:spPr>
          <a:xfrm>
            <a:off x="758951" y="1353312"/>
            <a:ext cx="11280647" cy="1789401"/>
          </a:xfrm>
          <a:prstGeom prst="rect">
            <a:avLst/>
          </a:prstGeom>
          <a:noFill/>
        </p:spPr>
        <p:txBody>
          <a:bodyPr wrap="square" rtlCol="0">
            <a:spAutoFit/>
          </a:bodyPr>
          <a:lstStyle/>
          <a:p>
            <a:pPr marL="285750" indent="-285750">
              <a:lnSpc>
                <a:spcPct val="250000"/>
              </a:lnSpc>
              <a:buFont typeface="Arial" panose="020B0604020202020204" pitchFamily="34" charset="0"/>
              <a:buChar char="•"/>
            </a:pPr>
            <a:r>
              <a:rPr lang="es-ES" sz="2400" b="1" dirty="0"/>
              <a:t>FERIA DEL CACHUREO FUNDACIÓN “BLANCA ESTELA”.</a:t>
            </a:r>
          </a:p>
          <a:p>
            <a:pPr marL="285750" indent="-285750">
              <a:lnSpc>
                <a:spcPct val="250000"/>
              </a:lnSpc>
              <a:buFont typeface="Arial" panose="020B0604020202020204" pitchFamily="34" charset="0"/>
              <a:buChar char="•"/>
            </a:pPr>
            <a:endParaRPr lang="es-ES" sz="2400" b="1" dirty="0"/>
          </a:p>
        </p:txBody>
      </p:sp>
      <p:sp>
        <p:nvSpPr>
          <p:cNvPr id="6" name="CuadroTexto 5">
            <a:extLst>
              <a:ext uri="{FF2B5EF4-FFF2-40B4-BE49-F238E27FC236}">
                <a16:creationId xmlns:a16="http://schemas.microsoft.com/office/drawing/2014/main" xmlns="" id="{DE1ABD53-31E1-0607-A406-8268B5F30BCA}"/>
              </a:ext>
            </a:extLst>
          </p:cNvPr>
          <p:cNvSpPr txBox="1"/>
          <p:nvPr/>
        </p:nvSpPr>
        <p:spPr>
          <a:xfrm>
            <a:off x="8500634" y="3072218"/>
            <a:ext cx="3502723" cy="1477328"/>
          </a:xfrm>
          <a:prstGeom prst="rect">
            <a:avLst/>
          </a:prstGeom>
          <a:noFill/>
        </p:spPr>
        <p:txBody>
          <a:bodyPr wrap="square" rtlCol="0">
            <a:spAutoFit/>
          </a:bodyPr>
          <a:lstStyle/>
          <a:p>
            <a:pPr algn="just"/>
            <a:r>
              <a:rPr lang="es-ES" dirty="0"/>
              <a:t>Nov. 22 se realizará la tradicional Feria del Cachureo, en beneficio de la Fundación “Blanca Estela”, a realizarse en cancha de fútbol Colegio “Capellán Pascal”. </a:t>
            </a:r>
            <a:endParaRPr lang="es-CL" dirty="0"/>
          </a:p>
        </p:txBody>
      </p:sp>
      <p:pic>
        <p:nvPicPr>
          <p:cNvPr id="2" name="Imagen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3267" y="2227306"/>
            <a:ext cx="2220693" cy="2960925"/>
          </a:xfrm>
          <a:prstGeom prst="rect">
            <a:avLst/>
          </a:prstGeom>
        </p:spPr>
      </p:pic>
      <p:pic>
        <p:nvPicPr>
          <p:cNvPr id="3" name="Image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58589" y="3158333"/>
            <a:ext cx="2220694" cy="2960925"/>
          </a:xfrm>
          <a:prstGeom prst="rect">
            <a:avLst/>
          </a:prstGeom>
        </p:spPr>
      </p:pic>
      <p:pic>
        <p:nvPicPr>
          <p:cNvPr id="5" name="Imagen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23024" y="2243930"/>
            <a:ext cx="2262278" cy="3016371"/>
          </a:xfrm>
          <a:prstGeom prst="rect">
            <a:avLst/>
          </a:prstGeom>
        </p:spPr>
      </p:pic>
    </p:spTree>
    <p:extLst>
      <p:ext uri="{BB962C8B-B14F-4D97-AF65-F5344CB8AC3E}">
        <p14:creationId xmlns:p14="http://schemas.microsoft.com/office/powerpoint/2010/main" val="371657300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29</a:t>
            </a:fld>
            <a:endParaRPr lang="x-none" sz="200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98341501-4F61-49ED-8DF0-654A01A2C7BB}"/>
              </a:ext>
            </a:extLst>
          </p:cNvPr>
          <p:cNvSpPr>
            <a:spLocks noGrp="1"/>
          </p:cNvSpPr>
          <p:nvPr>
            <p:ph type="title"/>
          </p:nvPr>
        </p:nvSpPr>
        <p:spPr>
          <a:xfrm>
            <a:off x="965625" y="484632"/>
            <a:ext cx="10306224" cy="382143"/>
          </a:xfrm>
        </p:spPr>
        <p:txBody>
          <a:bodyPr>
            <a:noAutofit/>
          </a:bodyPr>
          <a:lstStyle/>
          <a:p>
            <a:r>
              <a:rPr lang="es-CL" sz="3600" b="1" dirty="0">
                <a:solidFill>
                  <a:schemeClr val="tx2"/>
                </a:solidFill>
                <a:latin typeface="Arial" panose="020B0604020202020204" pitchFamily="34" charset="0"/>
                <a:cs typeface="Arial" panose="020B0604020202020204" pitchFamily="34" charset="0"/>
              </a:rPr>
              <a:t>TAREAS POR REALIZAR</a:t>
            </a: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CuadroTexto 9"/>
          <p:cNvSpPr txBox="1"/>
          <p:nvPr/>
        </p:nvSpPr>
        <p:spPr>
          <a:xfrm>
            <a:off x="758951" y="1353312"/>
            <a:ext cx="11280647" cy="1789401"/>
          </a:xfrm>
          <a:prstGeom prst="rect">
            <a:avLst/>
          </a:prstGeom>
          <a:noFill/>
        </p:spPr>
        <p:txBody>
          <a:bodyPr wrap="square" rtlCol="0">
            <a:spAutoFit/>
          </a:bodyPr>
          <a:lstStyle/>
          <a:p>
            <a:pPr marL="285750" indent="-285750">
              <a:lnSpc>
                <a:spcPct val="250000"/>
              </a:lnSpc>
              <a:buFont typeface="Arial" panose="020B0604020202020204" pitchFamily="34" charset="0"/>
              <a:buChar char="•"/>
            </a:pPr>
            <a:r>
              <a:rPr lang="es-ES" sz="2400" b="1" dirty="0"/>
              <a:t>AÑO NUEVO EN EL MAR, REQUERIMIENTO DE SECTOR PUNTA MOLO.</a:t>
            </a:r>
          </a:p>
          <a:p>
            <a:pPr marL="285750" indent="-285750">
              <a:lnSpc>
                <a:spcPct val="250000"/>
              </a:lnSpc>
              <a:buFont typeface="Arial" panose="020B0604020202020204" pitchFamily="34" charset="0"/>
              <a:buChar char="•"/>
            </a:pPr>
            <a:endParaRPr lang="es-ES" sz="2400" b="1" dirty="0"/>
          </a:p>
        </p:txBody>
      </p:sp>
      <p:grpSp>
        <p:nvGrpSpPr>
          <p:cNvPr id="5" name="Grupo 4"/>
          <p:cNvGrpSpPr/>
          <p:nvPr/>
        </p:nvGrpSpPr>
        <p:grpSpPr>
          <a:xfrm>
            <a:off x="1524000" y="2433406"/>
            <a:ext cx="6722556" cy="3333687"/>
            <a:chOff x="2013569" y="2173538"/>
            <a:chExt cx="6722556" cy="3333687"/>
          </a:xfrm>
        </p:grpSpPr>
        <p:pic>
          <p:nvPicPr>
            <p:cNvPr id="2" name="Imagen 1"/>
            <p:cNvPicPr>
              <a:picLocks noChangeAspect="1"/>
            </p:cNvPicPr>
            <p:nvPr/>
          </p:nvPicPr>
          <p:blipFill>
            <a:blip r:embed="rId4"/>
            <a:stretch>
              <a:fillRect/>
            </a:stretch>
          </p:blipFill>
          <p:spPr>
            <a:xfrm>
              <a:off x="2013569" y="2173538"/>
              <a:ext cx="3200783" cy="33336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 name="Imagen 2"/>
            <p:cNvPicPr>
              <a:picLocks noChangeAspect="1"/>
            </p:cNvPicPr>
            <p:nvPr/>
          </p:nvPicPr>
          <p:blipFill>
            <a:blip r:embed="rId5"/>
            <a:stretch>
              <a:fillRect/>
            </a:stretch>
          </p:blipFill>
          <p:spPr>
            <a:xfrm>
              <a:off x="5343129" y="2184405"/>
              <a:ext cx="3392996" cy="331329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sp>
        <p:nvSpPr>
          <p:cNvPr id="6" name="CuadroTexto 5"/>
          <p:cNvSpPr txBox="1"/>
          <p:nvPr/>
        </p:nvSpPr>
        <p:spPr>
          <a:xfrm>
            <a:off x="8500634" y="3072218"/>
            <a:ext cx="3502723" cy="1754326"/>
          </a:xfrm>
          <a:prstGeom prst="rect">
            <a:avLst/>
          </a:prstGeom>
          <a:noFill/>
        </p:spPr>
        <p:txBody>
          <a:bodyPr wrap="square" rtlCol="0">
            <a:spAutoFit/>
          </a:bodyPr>
          <a:lstStyle/>
          <a:p>
            <a:pPr algn="just"/>
            <a:r>
              <a:rPr lang="es-ES" dirty="0"/>
              <a:t>En espera recepción carta I. Municipalidad de Valparaíso solicitando facilitar Punta de Molo, sitios “A” y “B”, para realizar espectáculo pirotécnico Año Nuevo en el Mar.</a:t>
            </a:r>
            <a:endParaRPr lang="es-CL" dirty="0"/>
          </a:p>
        </p:txBody>
      </p:sp>
    </p:spTree>
    <p:extLst>
      <p:ext uri="{BB962C8B-B14F-4D97-AF65-F5344CB8AC3E}">
        <p14:creationId xmlns:p14="http://schemas.microsoft.com/office/powerpoint/2010/main" val="161289895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7B6DBEB-E3A9-A87D-0C29-9A387EEEB11C}"/>
            </a:ext>
          </a:extLst>
        </p:cNvPr>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1DD3FF4A-AFE4-46FF-E688-2D8043FCFAE2}"/>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96E3D721-F852-53EA-6880-3516D3CE2E7C}"/>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28F9C013-28DC-2D35-F175-5897E1A2CBC1}"/>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30</a:t>
            </a:fld>
            <a:endParaRPr lang="x-none" sz="2000">
              <a:solidFill>
                <a:srgbClr val="06243E"/>
              </a:solidFill>
            </a:endParaRPr>
          </a:p>
        </p:txBody>
      </p:sp>
      <p:sp>
        <p:nvSpPr>
          <p:cNvPr id="20" name="Rectángulo 19">
            <a:extLst>
              <a:ext uri="{FF2B5EF4-FFF2-40B4-BE49-F238E27FC236}">
                <a16:creationId xmlns:a16="http://schemas.microsoft.com/office/drawing/2014/main" xmlns="" id="{73A1F067-E6A6-51B5-4CAD-E8410B8C9B73}"/>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B195BDD5-C69A-9FD8-719F-33A214E249EB}"/>
              </a:ext>
            </a:extLst>
          </p:cNvPr>
          <p:cNvSpPr>
            <a:spLocks noGrp="1"/>
          </p:cNvSpPr>
          <p:nvPr>
            <p:ph type="title"/>
          </p:nvPr>
        </p:nvSpPr>
        <p:spPr>
          <a:xfrm>
            <a:off x="965625" y="484632"/>
            <a:ext cx="10306224" cy="382143"/>
          </a:xfrm>
        </p:spPr>
        <p:txBody>
          <a:bodyPr>
            <a:noAutofit/>
          </a:bodyPr>
          <a:lstStyle/>
          <a:p>
            <a:r>
              <a:rPr lang="es-CL" sz="3600" b="1" dirty="0">
                <a:solidFill>
                  <a:schemeClr val="tx2"/>
                </a:solidFill>
                <a:latin typeface="Arial" panose="020B0604020202020204" pitchFamily="34" charset="0"/>
                <a:cs typeface="Arial" panose="020B0604020202020204" pitchFamily="34" charset="0"/>
              </a:rPr>
              <a:t>CONTRATOS Y PROYECTOS</a:t>
            </a:r>
          </a:p>
        </p:txBody>
      </p:sp>
      <p:sp>
        <p:nvSpPr>
          <p:cNvPr id="23" name="Footer Placeholder 3">
            <a:extLst>
              <a:ext uri="{FF2B5EF4-FFF2-40B4-BE49-F238E27FC236}">
                <a16:creationId xmlns:a16="http://schemas.microsoft.com/office/drawing/2014/main" xmlns="" id="{6B40127C-1824-EB2C-C78B-5E576A56AA84}"/>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DABD0FEA-78F3-BC4A-260D-445AE1F65C34}"/>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E48A490A-E415-7200-69C6-E62B5E5FC3FA}"/>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2" name="Title 5">
            <a:extLst>
              <a:ext uri="{FF2B5EF4-FFF2-40B4-BE49-F238E27FC236}">
                <a16:creationId xmlns:a16="http://schemas.microsoft.com/office/drawing/2014/main" xmlns="" id="{FBA2A0DF-20D9-73E3-544A-FB6968CEC5CC}"/>
              </a:ext>
            </a:extLst>
          </p:cNvPr>
          <p:cNvSpPr txBox="1">
            <a:spLocks/>
          </p:cNvSpPr>
          <p:nvPr/>
        </p:nvSpPr>
        <p:spPr>
          <a:xfrm>
            <a:off x="970545" y="1153220"/>
            <a:ext cx="10306224" cy="38214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CL" sz="3200" dirty="0">
                <a:solidFill>
                  <a:schemeClr val="tx2"/>
                </a:solidFill>
                <a:latin typeface="Arial" panose="020B0604020202020204" pitchFamily="34" charset="0"/>
                <a:cs typeface="Arial" panose="020B0604020202020204" pitchFamily="34" charset="0"/>
              </a:rPr>
              <a:t>Presupuesto</a:t>
            </a:r>
          </a:p>
        </p:txBody>
      </p:sp>
      <p:sp>
        <p:nvSpPr>
          <p:cNvPr id="15" name="CuadroTexto 14">
            <a:extLst>
              <a:ext uri="{FF2B5EF4-FFF2-40B4-BE49-F238E27FC236}">
                <a16:creationId xmlns:a16="http://schemas.microsoft.com/office/drawing/2014/main" xmlns="" id="{29A914EE-AB12-08F7-57D2-A209CDF48298}"/>
              </a:ext>
            </a:extLst>
          </p:cNvPr>
          <p:cNvSpPr txBox="1"/>
          <p:nvPr/>
        </p:nvSpPr>
        <p:spPr>
          <a:xfrm>
            <a:off x="416451" y="2062829"/>
            <a:ext cx="11586906" cy="1938992"/>
          </a:xfrm>
          <a:prstGeom prst="rect">
            <a:avLst/>
          </a:prstGeom>
          <a:noFill/>
        </p:spPr>
        <p:txBody>
          <a:bodyPr wrap="square">
            <a:spAutoFit/>
          </a:bodyPr>
          <a:lstStyle/>
          <a:p>
            <a:pPr marL="800100" lvl="1" indent="-342900">
              <a:buFont typeface="Arial" panose="020B0604020202020204" pitchFamily="34" charset="0"/>
              <a:buChar char="•"/>
            </a:pPr>
            <a:r>
              <a:rPr lang="es-ES" sz="2400" dirty="0">
                <a:solidFill>
                  <a:schemeClr val="tx2">
                    <a:lumMod val="75000"/>
                  </a:schemeClr>
                </a:solidFill>
                <a:latin typeface="Arial" panose="020B0604020202020204" pitchFamily="34" charset="0"/>
                <a:cs typeface="Arial" panose="020B0604020202020204" pitchFamily="34" charset="0"/>
              </a:rPr>
              <a:t>Anual 2025:	Requerido	$1.287.465.602. </a:t>
            </a:r>
          </a:p>
          <a:p>
            <a:pPr lvl="6"/>
            <a:r>
              <a:rPr lang="es-ES" sz="2400" dirty="0">
                <a:solidFill>
                  <a:schemeClr val="tx2">
                    <a:lumMod val="75000"/>
                  </a:schemeClr>
                </a:solidFill>
                <a:latin typeface="Arial" panose="020B0604020202020204" pitchFamily="34" charset="0"/>
                <a:cs typeface="Arial" panose="020B0604020202020204" pitchFamily="34" charset="0"/>
              </a:rPr>
              <a:t>Asignado	$262.029.199.</a:t>
            </a:r>
          </a:p>
          <a:p>
            <a:pPr lvl="6"/>
            <a:endParaRPr lang="es-ES" sz="2400" dirty="0">
              <a:solidFill>
                <a:schemeClr val="tx2">
                  <a:lumMod val="75000"/>
                </a:schemeClr>
              </a:solidFill>
              <a:latin typeface="Arial" panose="020B0604020202020204" pitchFamily="34" charset="0"/>
              <a:cs typeface="Arial" panose="020B0604020202020204" pitchFamily="34" charset="0"/>
            </a:endParaRPr>
          </a:p>
          <a:p>
            <a:pPr marL="800100" lvl="1" indent="-342900">
              <a:buFont typeface="Arial" panose="020B0604020202020204" pitchFamily="34" charset="0"/>
              <a:buChar char="•"/>
            </a:pPr>
            <a:r>
              <a:rPr lang="es-ES" sz="2400" dirty="0">
                <a:solidFill>
                  <a:schemeClr val="tx2">
                    <a:lumMod val="75000"/>
                  </a:schemeClr>
                </a:solidFill>
                <a:latin typeface="Arial" panose="020B0604020202020204" pitchFamily="34" charset="0"/>
                <a:cs typeface="Arial" panose="020B0604020202020204" pitchFamily="34" charset="0"/>
              </a:rPr>
              <a:t>Anual 2026:	Requerido	$1.052.715.364.</a:t>
            </a:r>
          </a:p>
          <a:p>
            <a:pPr lvl="6"/>
            <a:r>
              <a:rPr lang="es-ES" sz="2400" dirty="0">
                <a:solidFill>
                  <a:schemeClr val="tx2">
                    <a:lumMod val="75000"/>
                  </a:schemeClr>
                </a:solidFill>
                <a:latin typeface="Arial" panose="020B0604020202020204" pitchFamily="34" charset="0"/>
                <a:cs typeface="Arial" panose="020B0604020202020204" pitchFamily="34" charset="0"/>
              </a:rPr>
              <a:t>Asignado	$389.300.000.	</a:t>
            </a:r>
          </a:p>
        </p:txBody>
      </p:sp>
      <p:pic>
        <p:nvPicPr>
          <p:cNvPr id="13" name="Imagen 12">
            <a:extLst>
              <a:ext uri="{FF2B5EF4-FFF2-40B4-BE49-F238E27FC236}">
                <a16:creationId xmlns:a16="http://schemas.microsoft.com/office/drawing/2014/main" xmlns="" id="{66207B03-9601-E530-3A90-D8BC90CDC9D3}"/>
              </a:ext>
            </a:extLst>
          </p:cNvPr>
          <p:cNvPicPr>
            <a:picLocks noChangeAspect="1"/>
          </p:cNvPicPr>
          <p:nvPr/>
        </p:nvPicPr>
        <p:blipFill rotWithShape="1">
          <a:blip r:embed="rId4"/>
          <a:srcRect t="3336" r="1" b="12391"/>
          <a:stretch/>
        </p:blipFill>
        <p:spPr>
          <a:xfrm>
            <a:off x="7676102" y="1330029"/>
            <a:ext cx="4235124" cy="2256019"/>
          </a:xfrm>
          <a:prstGeom prst="rect">
            <a:avLst/>
          </a:prstGeom>
          <a:solidFill>
            <a:schemeClr val="bg1">
              <a:lumMod val="75000"/>
            </a:schemeClr>
          </a:solidFill>
        </p:spPr>
      </p:pic>
      <p:grpSp>
        <p:nvGrpSpPr>
          <p:cNvPr id="16" name="Grupo 15">
            <a:extLst>
              <a:ext uri="{FF2B5EF4-FFF2-40B4-BE49-F238E27FC236}">
                <a16:creationId xmlns:a16="http://schemas.microsoft.com/office/drawing/2014/main" xmlns="" id="{F0B4D3FD-1E79-2419-4701-12CAED857317}"/>
              </a:ext>
            </a:extLst>
          </p:cNvPr>
          <p:cNvGrpSpPr/>
          <p:nvPr/>
        </p:nvGrpSpPr>
        <p:grpSpPr>
          <a:xfrm>
            <a:off x="7556272" y="3735809"/>
            <a:ext cx="3824627" cy="2460541"/>
            <a:chOff x="1951381" y="1104557"/>
            <a:chExt cx="8490177" cy="5357805"/>
          </a:xfrm>
        </p:grpSpPr>
        <p:pic>
          <p:nvPicPr>
            <p:cNvPr id="17" name="Imagen 16">
              <a:extLst>
                <a:ext uri="{FF2B5EF4-FFF2-40B4-BE49-F238E27FC236}">
                  <a16:creationId xmlns:a16="http://schemas.microsoft.com/office/drawing/2014/main" xmlns="" id="{437CD1ED-7AE6-A07C-8CB1-1636CD121E76}"/>
                </a:ext>
              </a:extLst>
            </p:cNvPr>
            <p:cNvPicPr>
              <a:picLocks noChangeAspect="1"/>
            </p:cNvPicPr>
            <p:nvPr/>
          </p:nvPicPr>
          <p:blipFill rotWithShape="1">
            <a:blip r:embed="rId5"/>
            <a:srcRect t="2994" b="2685"/>
            <a:stretch/>
          </p:blipFill>
          <p:spPr>
            <a:xfrm>
              <a:off x="1951381" y="1104557"/>
              <a:ext cx="8490177" cy="5357805"/>
            </a:xfrm>
            <a:prstGeom prst="rect">
              <a:avLst/>
            </a:prstGeom>
          </p:spPr>
        </p:pic>
        <p:sp>
          <p:nvSpPr>
            <p:cNvPr id="18" name="Forma libre 5">
              <a:extLst>
                <a:ext uri="{FF2B5EF4-FFF2-40B4-BE49-F238E27FC236}">
                  <a16:creationId xmlns:a16="http://schemas.microsoft.com/office/drawing/2014/main" xmlns="" id="{4481748D-7861-4C22-3FFD-8FC433F98B09}"/>
                </a:ext>
              </a:extLst>
            </p:cNvPr>
            <p:cNvSpPr/>
            <p:nvPr/>
          </p:nvSpPr>
          <p:spPr>
            <a:xfrm>
              <a:off x="4692338" y="1300994"/>
              <a:ext cx="3898790" cy="5064376"/>
            </a:xfrm>
            <a:custGeom>
              <a:avLst/>
              <a:gdLst>
                <a:gd name="connsiteX0" fmla="*/ 568874 w 3898790"/>
                <a:gd name="connsiteY0" fmla="*/ 9191 h 5064376"/>
                <a:gd name="connsiteX1" fmla="*/ 835005 w 3898790"/>
                <a:gd name="connsiteY1" fmla="*/ 439096 h 5064376"/>
                <a:gd name="connsiteX2" fmla="*/ 1155728 w 3898790"/>
                <a:gd name="connsiteY2" fmla="*/ 869000 h 5064376"/>
                <a:gd name="connsiteX3" fmla="*/ 1715286 w 3898790"/>
                <a:gd name="connsiteY3" fmla="*/ 1489973 h 5064376"/>
                <a:gd name="connsiteX4" fmla="*/ 1776701 w 3898790"/>
                <a:gd name="connsiteY4" fmla="*/ 1585507 h 5064376"/>
                <a:gd name="connsiteX5" fmla="*/ 1681166 w 3898790"/>
                <a:gd name="connsiteY5" fmla="*/ 1783400 h 5064376"/>
                <a:gd name="connsiteX6" fmla="*/ 1681166 w 3898790"/>
                <a:gd name="connsiteY6" fmla="*/ 2049531 h 5064376"/>
                <a:gd name="connsiteX7" fmla="*/ 1824468 w 3898790"/>
                <a:gd name="connsiteY7" fmla="*/ 2179185 h 5064376"/>
                <a:gd name="connsiteX8" fmla="*/ 1885883 w 3898790"/>
                <a:gd name="connsiteY8" fmla="*/ 2145066 h 5064376"/>
                <a:gd name="connsiteX9" fmla="*/ 1769877 w 3898790"/>
                <a:gd name="connsiteY9" fmla="*/ 2015412 h 5064376"/>
                <a:gd name="connsiteX10" fmla="*/ 1735758 w 3898790"/>
                <a:gd name="connsiteY10" fmla="*/ 1797048 h 5064376"/>
                <a:gd name="connsiteX11" fmla="*/ 1885883 w 3898790"/>
                <a:gd name="connsiteY11" fmla="*/ 1858463 h 5064376"/>
                <a:gd name="connsiteX12" fmla="*/ 2063304 w 3898790"/>
                <a:gd name="connsiteY12" fmla="*/ 1947173 h 5064376"/>
                <a:gd name="connsiteX13" fmla="*/ 2172486 w 3898790"/>
                <a:gd name="connsiteY13" fmla="*/ 1872110 h 5064376"/>
                <a:gd name="connsiteX14" fmla="*/ 2472737 w 3898790"/>
                <a:gd name="connsiteY14" fmla="*/ 2076827 h 5064376"/>
                <a:gd name="connsiteX15" fmla="*/ 2404498 w 3898790"/>
                <a:gd name="connsiteY15" fmla="*/ 2254248 h 5064376"/>
                <a:gd name="connsiteX16" fmla="*/ 2343083 w 3898790"/>
                <a:gd name="connsiteY16" fmla="*/ 2349782 h 5064376"/>
                <a:gd name="connsiteX17" fmla="*/ 2418146 w 3898790"/>
                <a:gd name="connsiteY17" fmla="*/ 2506731 h 5064376"/>
                <a:gd name="connsiteX18" fmla="*/ 2691101 w 3898790"/>
                <a:gd name="connsiteY18" fmla="*/ 2622737 h 5064376"/>
                <a:gd name="connsiteX19" fmla="*/ 2827578 w 3898790"/>
                <a:gd name="connsiteY19" fmla="*/ 2609090 h 5064376"/>
                <a:gd name="connsiteX20" fmla="*/ 2923113 w 3898790"/>
                <a:gd name="connsiteY20" fmla="*/ 2643209 h 5064376"/>
                <a:gd name="connsiteX21" fmla="*/ 2909465 w 3898790"/>
                <a:gd name="connsiteY21" fmla="*/ 2820630 h 5064376"/>
                <a:gd name="connsiteX22" fmla="*/ 2998175 w 3898790"/>
                <a:gd name="connsiteY22" fmla="*/ 2929812 h 5064376"/>
                <a:gd name="connsiteX23" fmla="*/ 3141477 w 3898790"/>
                <a:gd name="connsiteY23" fmla="*/ 2868397 h 5064376"/>
                <a:gd name="connsiteX24" fmla="*/ 3202892 w 3898790"/>
                <a:gd name="connsiteY24" fmla="*/ 2929812 h 5064376"/>
                <a:gd name="connsiteX25" fmla="*/ 3107358 w 3898790"/>
                <a:gd name="connsiteY25" fmla="*/ 3079937 h 5064376"/>
                <a:gd name="connsiteX26" fmla="*/ 3155125 w 3898790"/>
                <a:gd name="connsiteY26" fmla="*/ 3202767 h 5064376"/>
                <a:gd name="connsiteX27" fmla="*/ 3346193 w 3898790"/>
                <a:gd name="connsiteY27" fmla="*/ 3230063 h 5064376"/>
                <a:gd name="connsiteX28" fmla="*/ 3332546 w 3898790"/>
                <a:gd name="connsiteY28" fmla="*/ 3352893 h 5064376"/>
                <a:gd name="connsiteX29" fmla="*/ 3237011 w 3898790"/>
                <a:gd name="connsiteY29" fmla="*/ 3468899 h 5064376"/>
                <a:gd name="connsiteX30" fmla="*/ 3196068 w 3898790"/>
                <a:gd name="connsiteY30" fmla="*/ 3632672 h 5064376"/>
                <a:gd name="connsiteX31" fmla="*/ 3407608 w 3898790"/>
                <a:gd name="connsiteY31" fmla="*/ 3837388 h 5064376"/>
                <a:gd name="connsiteX32" fmla="*/ 3701035 w 3898790"/>
                <a:gd name="connsiteY32" fmla="*/ 4028457 h 5064376"/>
                <a:gd name="connsiteX33" fmla="*/ 3571381 w 3898790"/>
                <a:gd name="connsiteY33" fmla="*/ 4205878 h 5064376"/>
                <a:gd name="connsiteX34" fmla="*/ 3462199 w 3898790"/>
                <a:gd name="connsiteY34" fmla="*/ 4342355 h 5064376"/>
                <a:gd name="connsiteX35" fmla="*/ 3646444 w 3898790"/>
                <a:gd name="connsiteY35" fmla="*/ 4512952 h 5064376"/>
                <a:gd name="connsiteX36" fmla="*/ 3837513 w 3898790"/>
                <a:gd name="connsiteY36" fmla="*/ 4506128 h 5064376"/>
                <a:gd name="connsiteX37" fmla="*/ 3885280 w 3898790"/>
                <a:gd name="connsiteY37" fmla="*/ 4622134 h 5064376"/>
                <a:gd name="connsiteX38" fmla="*/ 3619149 w 3898790"/>
                <a:gd name="connsiteY38" fmla="*/ 4983800 h 5064376"/>
                <a:gd name="connsiteX39" fmla="*/ 3448552 w 3898790"/>
                <a:gd name="connsiteY39" fmla="*/ 4990624 h 5064376"/>
                <a:gd name="connsiteX40" fmla="*/ 1005602 w 3898790"/>
                <a:gd name="connsiteY40" fmla="*/ 4171758 h 5064376"/>
                <a:gd name="connsiteX41" fmla="*/ 773590 w 3898790"/>
                <a:gd name="connsiteY41" fmla="*/ 4123991 h 5064376"/>
                <a:gd name="connsiteX42" fmla="*/ 671232 w 3898790"/>
                <a:gd name="connsiteY42" fmla="*/ 4123991 h 5064376"/>
                <a:gd name="connsiteX43" fmla="*/ 261799 w 3898790"/>
                <a:gd name="connsiteY43" fmla="*/ 4028457 h 5064376"/>
                <a:gd name="connsiteX44" fmla="*/ 268623 w 3898790"/>
                <a:gd name="connsiteY44" fmla="*/ 3891979 h 5064376"/>
                <a:gd name="connsiteX45" fmla="*/ 2492 w 3898790"/>
                <a:gd name="connsiteY45" fmla="*/ 3857860 h 5064376"/>
                <a:gd name="connsiteX46" fmla="*/ 138969 w 3898790"/>
                <a:gd name="connsiteY46" fmla="*/ 3298302 h 5064376"/>
                <a:gd name="connsiteX47" fmla="*/ 200384 w 3898790"/>
                <a:gd name="connsiteY47" fmla="*/ 2759215 h 5064376"/>
                <a:gd name="connsiteX48" fmla="*/ 241328 w 3898790"/>
                <a:gd name="connsiteY48" fmla="*/ 2438493 h 5064376"/>
                <a:gd name="connsiteX49" fmla="*/ 289095 w 3898790"/>
                <a:gd name="connsiteY49" fmla="*/ 2110946 h 5064376"/>
                <a:gd name="connsiteX50" fmla="*/ 207208 w 3898790"/>
                <a:gd name="connsiteY50" fmla="*/ 1769752 h 5064376"/>
                <a:gd name="connsiteX51" fmla="*/ 98026 w 3898790"/>
                <a:gd name="connsiteY51" fmla="*/ 1442206 h 5064376"/>
                <a:gd name="connsiteX52" fmla="*/ 91202 w 3898790"/>
                <a:gd name="connsiteY52" fmla="*/ 1203370 h 5064376"/>
                <a:gd name="connsiteX53" fmla="*/ 316390 w 3898790"/>
                <a:gd name="connsiteY53" fmla="*/ 759818 h 5064376"/>
                <a:gd name="connsiteX54" fmla="*/ 425572 w 3898790"/>
                <a:gd name="connsiteY54" fmla="*/ 691579 h 5064376"/>
                <a:gd name="connsiteX55" fmla="*/ 432396 w 3898790"/>
                <a:gd name="connsiteY55" fmla="*/ 527806 h 5064376"/>
                <a:gd name="connsiteX56" fmla="*/ 418749 w 3898790"/>
                <a:gd name="connsiteY56" fmla="*/ 172964 h 5064376"/>
                <a:gd name="connsiteX57" fmla="*/ 568874 w 3898790"/>
                <a:gd name="connsiteY57" fmla="*/ 9191 h 506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898790" h="5064376">
                  <a:moveTo>
                    <a:pt x="568874" y="9191"/>
                  </a:moveTo>
                  <a:cubicBezTo>
                    <a:pt x="638250" y="53546"/>
                    <a:pt x="737196" y="295795"/>
                    <a:pt x="835005" y="439096"/>
                  </a:cubicBezTo>
                  <a:cubicBezTo>
                    <a:pt x="932814" y="582397"/>
                    <a:pt x="1009015" y="693854"/>
                    <a:pt x="1155728" y="869000"/>
                  </a:cubicBezTo>
                  <a:cubicBezTo>
                    <a:pt x="1302442" y="1044146"/>
                    <a:pt x="1611790" y="1370555"/>
                    <a:pt x="1715286" y="1489973"/>
                  </a:cubicBezTo>
                  <a:cubicBezTo>
                    <a:pt x="1818782" y="1609391"/>
                    <a:pt x="1782388" y="1536603"/>
                    <a:pt x="1776701" y="1585507"/>
                  </a:cubicBezTo>
                  <a:cubicBezTo>
                    <a:pt x="1771014" y="1634411"/>
                    <a:pt x="1697089" y="1706063"/>
                    <a:pt x="1681166" y="1783400"/>
                  </a:cubicBezTo>
                  <a:cubicBezTo>
                    <a:pt x="1665244" y="1860737"/>
                    <a:pt x="1657282" y="1983567"/>
                    <a:pt x="1681166" y="2049531"/>
                  </a:cubicBezTo>
                  <a:cubicBezTo>
                    <a:pt x="1705050" y="2115495"/>
                    <a:pt x="1790348" y="2163262"/>
                    <a:pt x="1824468" y="2179185"/>
                  </a:cubicBezTo>
                  <a:cubicBezTo>
                    <a:pt x="1858588" y="2195108"/>
                    <a:pt x="1894981" y="2172361"/>
                    <a:pt x="1885883" y="2145066"/>
                  </a:cubicBezTo>
                  <a:cubicBezTo>
                    <a:pt x="1876785" y="2117771"/>
                    <a:pt x="1794898" y="2073415"/>
                    <a:pt x="1769877" y="2015412"/>
                  </a:cubicBezTo>
                  <a:cubicBezTo>
                    <a:pt x="1744856" y="1957409"/>
                    <a:pt x="1716424" y="1823206"/>
                    <a:pt x="1735758" y="1797048"/>
                  </a:cubicBezTo>
                  <a:cubicBezTo>
                    <a:pt x="1755092" y="1770890"/>
                    <a:pt x="1831292" y="1833442"/>
                    <a:pt x="1885883" y="1858463"/>
                  </a:cubicBezTo>
                  <a:cubicBezTo>
                    <a:pt x="1940474" y="1883484"/>
                    <a:pt x="2015537" y="1944899"/>
                    <a:pt x="2063304" y="1947173"/>
                  </a:cubicBezTo>
                  <a:cubicBezTo>
                    <a:pt x="2111071" y="1949447"/>
                    <a:pt x="2104247" y="1850501"/>
                    <a:pt x="2172486" y="1872110"/>
                  </a:cubicBezTo>
                  <a:cubicBezTo>
                    <a:pt x="2240725" y="1893719"/>
                    <a:pt x="2434068" y="2013137"/>
                    <a:pt x="2472737" y="2076827"/>
                  </a:cubicBezTo>
                  <a:cubicBezTo>
                    <a:pt x="2511406" y="2140517"/>
                    <a:pt x="2426107" y="2208756"/>
                    <a:pt x="2404498" y="2254248"/>
                  </a:cubicBezTo>
                  <a:cubicBezTo>
                    <a:pt x="2382889" y="2299740"/>
                    <a:pt x="2340808" y="2307702"/>
                    <a:pt x="2343083" y="2349782"/>
                  </a:cubicBezTo>
                  <a:cubicBezTo>
                    <a:pt x="2345358" y="2391863"/>
                    <a:pt x="2360143" y="2461239"/>
                    <a:pt x="2418146" y="2506731"/>
                  </a:cubicBezTo>
                  <a:cubicBezTo>
                    <a:pt x="2476149" y="2552223"/>
                    <a:pt x="2622862" y="2605677"/>
                    <a:pt x="2691101" y="2622737"/>
                  </a:cubicBezTo>
                  <a:cubicBezTo>
                    <a:pt x="2759340" y="2639797"/>
                    <a:pt x="2788909" y="2605678"/>
                    <a:pt x="2827578" y="2609090"/>
                  </a:cubicBezTo>
                  <a:cubicBezTo>
                    <a:pt x="2866247" y="2612502"/>
                    <a:pt x="2909465" y="2607952"/>
                    <a:pt x="2923113" y="2643209"/>
                  </a:cubicBezTo>
                  <a:cubicBezTo>
                    <a:pt x="2936761" y="2678466"/>
                    <a:pt x="2896955" y="2772863"/>
                    <a:pt x="2909465" y="2820630"/>
                  </a:cubicBezTo>
                  <a:cubicBezTo>
                    <a:pt x="2921975" y="2868397"/>
                    <a:pt x="2959506" y="2921851"/>
                    <a:pt x="2998175" y="2929812"/>
                  </a:cubicBezTo>
                  <a:cubicBezTo>
                    <a:pt x="3036844" y="2937773"/>
                    <a:pt x="3107358" y="2868397"/>
                    <a:pt x="3141477" y="2868397"/>
                  </a:cubicBezTo>
                  <a:cubicBezTo>
                    <a:pt x="3175596" y="2868397"/>
                    <a:pt x="3208578" y="2894555"/>
                    <a:pt x="3202892" y="2929812"/>
                  </a:cubicBezTo>
                  <a:cubicBezTo>
                    <a:pt x="3197206" y="2965069"/>
                    <a:pt x="3115319" y="3034445"/>
                    <a:pt x="3107358" y="3079937"/>
                  </a:cubicBezTo>
                  <a:cubicBezTo>
                    <a:pt x="3099397" y="3125429"/>
                    <a:pt x="3115319" y="3177746"/>
                    <a:pt x="3155125" y="3202767"/>
                  </a:cubicBezTo>
                  <a:cubicBezTo>
                    <a:pt x="3194931" y="3227788"/>
                    <a:pt x="3316623" y="3205042"/>
                    <a:pt x="3346193" y="3230063"/>
                  </a:cubicBezTo>
                  <a:cubicBezTo>
                    <a:pt x="3375763" y="3255084"/>
                    <a:pt x="3350743" y="3313087"/>
                    <a:pt x="3332546" y="3352893"/>
                  </a:cubicBezTo>
                  <a:cubicBezTo>
                    <a:pt x="3314349" y="3392699"/>
                    <a:pt x="3259757" y="3422269"/>
                    <a:pt x="3237011" y="3468899"/>
                  </a:cubicBezTo>
                  <a:cubicBezTo>
                    <a:pt x="3214265" y="3515529"/>
                    <a:pt x="3167635" y="3571257"/>
                    <a:pt x="3196068" y="3632672"/>
                  </a:cubicBezTo>
                  <a:cubicBezTo>
                    <a:pt x="3224501" y="3694087"/>
                    <a:pt x="3323447" y="3771424"/>
                    <a:pt x="3407608" y="3837388"/>
                  </a:cubicBezTo>
                  <a:cubicBezTo>
                    <a:pt x="3491769" y="3903352"/>
                    <a:pt x="3673740" y="3967042"/>
                    <a:pt x="3701035" y="4028457"/>
                  </a:cubicBezTo>
                  <a:cubicBezTo>
                    <a:pt x="3728330" y="4089872"/>
                    <a:pt x="3611187" y="4153562"/>
                    <a:pt x="3571381" y="4205878"/>
                  </a:cubicBezTo>
                  <a:cubicBezTo>
                    <a:pt x="3531575" y="4258194"/>
                    <a:pt x="3449688" y="4291176"/>
                    <a:pt x="3462199" y="4342355"/>
                  </a:cubicBezTo>
                  <a:cubicBezTo>
                    <a:pt x="3474710" y="4393534"/>
                    <a:pt x="3583892" y="4485657"/>
                    <a:pt x="3646444" y="4512952"/>
                  </a:cubicBezTo>
                  <a:cubicBezTo>
                    <a:pt x="3708996" y="4540248"/>
                    <a:pt x="3797707" y="4487931"/>
                    <a:pt x="3837513" y="4506128"/>
                  </a:cubicBezTo>
                  <a:cubicBezTo>
                    <a:pt x="3877319" y="4524325"/>
                    <a:pt x="3921674" y="4542522"/>
                    <a:pt x="3885280" y="4622134"/>
                  </a:cubicBezTo>
                  <a:cubicBezTo>
                    <a:pt x="3848886" y="4701746"/>
                    <a:pt x="3691937" y="4922385"/>
                    <a:pt x="3619149" y="4983800"/>
                  </a:cubicBezTo>
                  <a:cubicBezTo>
                    <a:pt x="3546361" y="5045215"/>
                    <a:pt x="3884143" y="5125964"/>
                    <a:pt x="3448552" y="4990624"/>
                  </a:cubicBezTo>
                  <a:cubicBezTo>
                    <a:pt x="3012961" y="4855284"/>
                    <a:pt x="1451429" y="4316197"/>
                    <a:pt x="1005602" y="4171758"/>
                  </a:cubicBezTo>
                  <a:cubicBezTo>
                    <a:pt x="559775" y="4027319"/>
                    <a:pt x="829318" y="4131952"/>
                    <a:pt x="773590" y="4123991"/>
                  </a:cubicBezTo>
                  <a:cubicBezTo>
                    <a:pt x="717862" y="4116030"/>
                    <a:pt x="756531" y="4139913"/>
                    <a:pt x="671232" y="4123991"/>
                  </a:cubicBezTo>
                  <a:cubicBezTo>
                    <a:pt x="585933" y="4108069"/>
                    <a:pt x="328900" y="4067126"/>
                    <a:pt x="261799" y="4028457"/>
                  </a:cubicBezTo>
                  <a:cubicBezTo>
                    <a:pt x="194698" y="3989788"/>
                    <a:pt x="311841" y="3920412"/>
                    <a:pt x="268623" y="3891979"/>
                  </a:cubicBezTo>
                  <a:cubicBezTo>
                    <a:pt x="225405" y="3863546"/>
                    <a:pt x="24101" y="3956806"/>
                    <a:pt x="2492" y="3857860"/>
                  </a:cubicBezTo>
                  <a:cubicBezTo>
                    <a:pt x="-19117" y="3758914"/>
                    <a:pt x="105987" y="3481410"/>
                    <a:pt x="138969" y="3298302"/>
                  </a:cubicBezTo>
                  <a:cubicBezTo>
                    <a:pt x="171951" y="3115195"/>
                    <a:pt x="183324" y="2902517"/>
                    <a:pt x="200384" y="2759215"/>
                  </a:cubicBezTo>
                  <a:cubicBezTo>
                    <a:pt x="217444" y="2615914"/>
                    <a:pt x="226543" y="2546538"/>
                    <a:pt x="241328" y="2438493"/>
                  </a:cubicBezTo>
                  <a:cubicBezTo>
                    <a:pt x="256113" y="2330448"/>
                    <a:pt x="294782" y="2222403"/>
                    <a:pt x="289095" y="2110946"/>
                  </a:cubicBezTo>
                  <a:cubicBezTo>
                    <a:pt x="283408" y="1999489"/>
                    <a:pt x="239053" y="1881209"/>
                    <a:pt x="207208" y="1769752"/>
                  </a:cubicBezTo>
                  <a:cubicBezTo>
                    <a:pt x="175363" y="1658295"/>
                    <a:pt x="117360" y="1536603"/>
                    <a:pt x="98026" y="1442206"/>
                  </a:cubicBezTo>
                  <a:cubicBezTo>
                    <a:pt x="78692" y="1347809"/>
                    <a:pt x="54808" y="1317101"/>
                    <a:pt x="91202" y="1203370"/>
                  </a:cubicBezTo>
                  <a:cubicBezTo>
                    <a:pt x="127596" y="1089639"/>
                    <a:pt x="260662" y="845116"/>
                    <a:pt x="316390" y="759818"/>
                  </a:cubicBezTo>
                  <a:cubicBezTo>
                    <a:pt x="372118" y="674520"/>
                    <a:pt x="406238" y="730248"/>
                    <a:pt x="425572" y="691579"/>
                  </a:cubicBezTo>
                  <a:cubicBezTo>
                    <a:pt x="444906" y="652910"/>
                    <a:pt x="433533" y="614242"/>
                    <a:pt x="432396" y="527806"/>
                  </a:cubicBezTo>
                  <a:cubicBezTo>
                    <a:pt x="431259" y="441370"/>
                    <a:pt x="390316" y="254851"/>
                    <a:pt x="418749" y="172964"/>
                  </a:cubicBezTo>
                  <a:cubicBezTo>
                    <a:pt x="447182" y="91078"/>
                    <a:pt x="499498" y="-35164"/>
                    <a:pt x="568874" y="9191"/>
                  </a:cubicBezTo>
                  <a:close/>
                </a:path>
              </a:pathLst>
            </a:custGeom>
            <a:solidFill>
              <a:srgbClr val="FF0000">
                <a:alpha val="18000"/>
              </a:srgb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22974342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31</a:t>
            </a:fld>
            <a:endParaRPr lang="x-none" sz="200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98341501-4F61-49ED-8DF0-654A01A2C7BB}"/>
              </a:ext>
            </a:extLst>
          </p:cNvPr>
          <p:cNvSpPr>
            <a:spLocks noGrp="1"/>
          </p:cNvSpPr>
          <p:nvPr>
            <p:ph type="title"/>
          </p:nvPr>
        </p:nvSpPr>
        <p:spPr>
          <a:xfrm>
            <a:off x="965625" y="484632"/>
            <a:ext cx="10306224" cy="382143"/>
          </a:xfrm>
        </p:spPr>
        <p:txBody>
          <a:bodyPr>
            <a:noAutofit/>
          </a:bodyPr>
          <a:lstStyle/>
          <a:p>
            <a:r>
              <a:rPr lang="es-CL" sz="3600" b="1" dirty="0">
                <a:solidFill>
                  <a:schemeClr val="tx2"/>
                </a:solidFill>
                <a:latin typeface="Arial" panose="020B0604020202020204" pitchFamily="34" charset="0"/>
                <a:cs typeface="Arial" panose="020B0604020202020204" pitchFamily="34" charset="0"/>
              </a:rPr>
              <a:t>CONTRATOS Y PROYECTOS</a:t>
            </a: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8" name="Flecha derecha 17"/>
          <p:cNvSpPr/>
          <p:nvPr/>
        </p:nvSpPr>
        <p:spPr>
          <a:xfrm>
            <a:off x="7633871" y="3838322"/>
            <a:ext cx="861736" cy="247650"/>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nvGrpSpPr>
          <p:cNvPr id="10" name="Grupo 9">
            <a:extLst>
              <a:ext uri="{FF2B5EF4-FFF2-40B4-BE49-F238E27FC236}">
                <a16:creationId xmlns:a16="http://schemas.microsoft.com/office/drawing/2014/main" xmlns="" id="{5739B7EC-AA46-05B7-1DDF-53A484A40CB9}"/>
              </a:ext>
            </a:extLst>
          </p:cNvPr>
          <p:cNvGrpSpPr/>
          <p:nvPr/>
        </p:nvGrpSpPr>
        <p:grpSpPr>
          <a:xfrm>
            <a:off x="778013" y="1390046"/>
            <a:ext cx="11261586" cy="4983322"/>
            <a:chOff x="778013" y="1235601"/>
            <a:chExt cx="11261586" cy="4983322"/>
          </a:xfrm>
        </p:grpSpPr>
        <p:sp>
          <p:nvSpPr>
            <p:cNvPr id="2" name="CuadroTexto 1"/>
            <p:cNvSpPr txBox="1"/>
            <p:nvPr/>
          </p:nvSpPr>
          <p:spPr>
            <a:xfrm>
              <a:off x="778013" y="1325276"/>
              <a:ext cx="10522041" cy="4893647"/>
            </a:xfrm>
            <a:prstGeom prst="rect">
              <a:avLst/>
            </a:prstGeom>
            <a:noFill/>
          </p:spPr>
          <p:txBody>
            <a:bodyPr wrap="square" rtlCol="0">
              <a:spAutoFit/>
            </a:bodyPr>
            <a:lstStyle/>
            <a:p>
              <a:pPr marL="285750" indent="-285750">
                <a:buFont typeface="Arial" panose="020B0604020202020204" pitchFamily="34" charset="0"/>
                <a:buChar char="•"/>
              </a:pPr>
              <a:r>
                <a:rPr lang="es-ES" sz="2400" b="1" dirty="0"/>
                <a:t>CONTRATO SUMINISTRO ELÉCTRICO MOLO DE ABRIGO:</a:t>
              </a:r>
            </a:p>
            <a:p>
              <a:pPr marL="800100" lvl="1" indent="-342900">
                <a:buFont typeface="Wingdings" panose="05000000000000000000" pitchFamily="2" charset="2"/>
                <a:buChar char="Ø"/>
              </a:pPr>
              <a:r>
                <a:rPr lang="es-ES" sz="2400" b="1" dirty="0"/>
                <a:t>VIGENCIA DE </a:t>
              </a:r>
              <a:r>
                <a:rPr lang="es-ES" sz="2400" b="1" dirty="0">
                  <a:solidFill>
                    <a:schemeClr val="accent1">
                      <a:lumMod val="50000"/>
                    </a:schemeClr>
                  </a:solidFill>
                </a:rPr>
                <a:t>01-OCT-2023 </a:t>
              </a:r>
              <a:r>
                <a:rPr lang="es-ES" sz="2400" b="1" dirty="0"/>
                <a:t> A  </a:t>
              </a:r>
              <a:r>
                <a:rPr lang="es-ES" sz="2400" b="1" dirty="0">
                  <a:solidFill>
                    <a:schemeClr val="accent1">
                      <a:lumMod val="50000"/>
                    </a:schemeClr>
                  </a:solidFill>
                </a:rPr>
                <a:t>01-OCT-2027</a:t>
              </a:r>
              <a:r>
                <a:rPr lang="es-ES" sz="2400" b="1" dirty="0"/>
                <a:t>.</a:t>
              </a:r>
            </a:p>
            <a:p>
              <a:pPr marL="800100" lvl="1" indent="-342900">
                <a:buFont typeface="Wingdings" panose="05000000000000000000" pitchFamily="2" charset="2"/>
                <a:buChar char="Ø"/>
              </a:pPr>
              <a:r>
                <a:rPr lang="es-ES" sz="2400" b="1" dirty="0"/>
                <a:t>PRESUPUESTO ANUAL COMBASEVALP: $160.000.000.</a:t>
              </a:r>
            </a:p>
            <a:p>
              <a:pPr marL="800100" lvl="1" indent="-342900">
                <a:buFont typeface="Wingdings" panose="05000000000000000000" pitchFamily="2" charset="2"/>
                <a:buChar char="Ø"/>
              </a:pPr>
              <a:r>
                <a:rPr lang="es-ES" sz="2400" b="1" dirty="0"/>
                <a:t>PRESUPUESTO ANUAL ESCUADRA: USD $3.000.000.</a:t>
              </a:r>
            </a:p>
            <a:p>
              <a:pPr lvl="1"/>
              <a:endParaRPr lang="es-ES" sz="2400" b="1" dirty="0"/>
            </a:p>
            <a:p>
              <a:pPr lvl="1"/>
              <a:endParaRPr lang="es-ES" sz="2400" b="1" dirty="0"/>
            </a:p>
            <a:p>
              <a:pPr lvl="1"/>
              <a:endParaRPr lang="es-ES" sz="2400" b="1" dirty="0"/>
            </a:p>
            <a:p>
              <a:pPr lvl="1"/>
              <a:endParaRPr lang="es-ES" sz="2400" b="1" dirty="0"/>
            </a:p>
            <a:p>
              <a:pPr lvl="1"/>
              <a:endParaRPr lang="es-ES" sz="2400" b="1" dirty="0"/>
            </a:p>
            <a:p>
              <a:pPr lvl="1"/>
              <a:endParaRPr lang="es-ES" sz="2400" b="1" dirty="0"/>
            </a:p>
            <a:p>
              <a:pPr marL="285750" indent="-285750">
                <a:buFont typeface="Arial" panose="020B0604020202020204" pitchFamily="34" charset="0"/>
                <a:buChar char="•"/>
              </a:pPr>
              <a:r>
                <a:rPr lang="es-ES" sz="2400" b="1" dirty="0"/>
                <a:t>CONTRATO SERVICIO DE RETIRO RESIDUOS SÓLIDOS:</a:t>
              </a:r>
            </a:p>
            <a:p>
              <a:pPr marL="800100" lvl="1" indent="-342900">
                <a:buFont typeface="Wingdings" panose="05000000000000000000" pitchFamily="2" charset="2"/>
                <a:buChar char="Ø"/>
              </a:pPr>
              <a:r>
                <a:rPr lang="es-ES" sz="2400" b="1" dirty="0"/>
                <a:t>VIGENCIA DE </a:t>
              </a:r>
              <a:r>
                <a:rPr lang="es-ES" sz="2400" b="1" dirty="0">
                  <a:solidFill>
                    <a:schemeClr val="accent1">
                      <a:lumMod val="50000"/>
                    </a:schemeClr>
                  </a:solidFill>
                </a:rPr>
                <a:t>21-AGO-2025</a:t>
              </a:r>
              <a:r>
                <a:rPr lang="es-ES" sz="2400" b="1" dirty="0"/>
                <a:t> A </a:t>
              </a:r>
              <a:r>
                <a:rPr lang="es-ES" sz="2400" b="1" dirty="0">
                  <a:solidFill>
                    <a:schemeClr val="accent1">
                      <a:lumMod val="50000"/>
                    </a:schemeClr>
                  </a:solidFill>
                </a:rPr>
                <a:t>21-AGO-2029</a:t>
              </a:r>
              <a:r>
                <a:rPr lang="es-ES" sz="2400" b="1" dirty="0"/>
                <a:t> </a:t>
              </a:r>
            </a:p>
            <a:p>
              <a:pPr marL="800100" lvl="1" indent="-342900">
                <a:buFont typeface="Wingdings" panose="05000000000000000000" pitchFamily="2" charset="2"/>
                <a:buChar char="Ø"/>
              </a:pPr>
              <a:r>
                <a:rPr lang="es-ES" sz="2400" b="1" dirty="0"/>
                <a:t>PRESUPUESTO ANUAL POR CONTRATO: $112.000.000.</a:t>
              </a:r>
            </a:p>
          </p:txBody>
        </p:sp>
        <p:grpSp>
          <p:nvGrpSpPr>
            <p:cNvPr id="6" name="Grupo 5"/>
            <p:cNvGrpSpPr/>
            <p:nvPr/>
          </p:nvGrpSpPr>
          <p:grpSpPr>
            <a:xfrm>
              <a:off x="1673042" y="2991858"/>
              <a:ext cx="6229350" cy="1266826"/>
              <a:chOff x="1362075" y="2295524"/>
              <a:chExt cx="6229350" cy="1266826"/>
            </a:xfrm>
          </p:grpSpPr>
          <p:sp>
            <p:nvSpPr>
              <p:cNvPr id="3" name="Rectángulo redondeado 2"/>
              <p:cNvSpPr/>
              <p:nvPr/>
            </p:nvSpPr>
            <p:spPr>
              <a:xfrm>
                <a:off x="1362075" y="2295525"/>
                <a:ext cx="2628900" cy="1266825"/>
              </a:xfrm>
              <a:prstGeom prst="roundRect">
                <a:avLst/>
              </a:prstGeom>
              <a:solidFill>
                <a:schemeClr val="accent1">
                  <a:lumMod val="50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ES" b="1" u="sng" dirty="0"/>
                  <a:t>VALPABAS: </a:t>
                </a:r>
                <a:r>
                  <a:rPr lang="es-ES" dirty="0"/>
                  <a:t>CLIENTE Y ENC. PROCESO PAGO.</a:t>
                </a:r>
              </a:p>
              <a:p>
                <a:pPr algn="ctr"/>
                <a:r>
                  <a:rPr lang="es-ES" b="1" u="sng" dirty="0"/>
                  <a:t>COMBASEVALP: </a:t>
                </a:r>
                <a:r>
                  <a:rPr lang="es-ES" dirty="0"/>
                  <a:t>CLIENTE</a:t>
                </a:r>
                <a:endParaRPr lang="es-CL" dirty="0"/>
              </a:p>
            </p:txBody>
          </p:sp>
          <p:sp>
            <p:nvSpPr>
              <p:cNvPr id="5" name="Flecha derecha 4"/>
              <p:cNvSpPr/>
              <p:nvPr/>
            </p:nvSpPr>
            <p:spPr>
              <a:xfrm>
                <a:off x="4200525" y="2828925"/>
                <a:ext cx="552450" cy="247650"/>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3" name="Rectángulo redondeado 12"/>
              <p:cNvSpPr/>
              <p:nvPr/>
            </p:nvSpPr>
            <p:spPr>
              <a:xfrm>
                <a:off x="4962525" y="2295524"/>
                <a:ext cx="2628900" cy="1266825"/>
              </a:xfrm>
              <a:prstGeom prst="roundRect">
                <a:avLst/>
              </a:prstGeom>
              <a:solidFill>
                <a:schemeClr val="accent1">
                  <a:lumMod val="50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ES" b="1" u="sng" dirty="0"/>
                  <a:t>ESCUADRA: </a:t>
                </a:r>
                <a:r>
                  <a:rPr lang="es-ES" dirty="0"/>
                  <a:t>CLIENTE, ENC. PROCESO PAGO Y</a:t>
                </a:r>
              </a:p>
              <a:p>
                <a:pPr algn="ctr"/>
                <a:r>
                  <a:rPr lang="es-ES" dirty="0"/>
                  <a:t>ADM. DE CONTRATO.</a:t>
                </a:r>
                <a:endParaRPr lang="es-CL" dirty="0"/>
              </a:p>
            </p:txBody>
          </p:sp>
        </p:grpSp>
        <p:pic>
          <p:nvPicPr>
            <p:cNvPr id="2050" name="Picture 2" descr="Chilquinta (@Chilquinta600) /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96474" y="1235601"/>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8365015" y="3500482"/>
              <a:ext cx="1555979" cy="1200329"/>
            </a:xfrm>
            <a:prstGeom prst="rect">
              <a:avLst/>
            </a:prstGeom>
            <a:noFill/>
            <a:ln>
              <a:solidFill>
                <a:schemeClr val="tx1"/>
              </a:solidFill>
            </a:ln>
          </p:spPr>
          <p:txBody>
            <a:bodyPr wrap="square" rtlCol="0">
              <a:spAutoFit/>
            </a:bodyPr>
            <a:lstStyle/>
            <a:p>
              <a:pPr algn="ctr"/>
              <a:r>
                <a:rPr lang="es-ES" b="1" dirty="0" err="1"/>
                <a:t>DESIGANDO</a:t>
              </a:r>
              <a:r>
                <a:rPr lang="es-ES" b="1" dirty="0"/>
                <a:t> POR </a:t>
              </a:r>
              <a:r>
                <a:rPr lang="es-ES" b="1" dirty="0" err="1"/>
                <a:t>D.G.S.A</a:t>
              </a:r>
              <a:r>
                <a:rPr lang="es-ES" b="1" dirty="0"/>
                <a:t>. A CONTAR 2025</a:t>
              </a:r>
              <a:endParaRPr lang="es-CL" b="1" dirty="0"/>
            </a:p>
          </p:txBody>
        </p:sp>
        <p:pic>
          <p:nvPicPr>
            <p:cNvPr id="22" name="Imagen 21" descr="C:\Users\108514914\AppData\Local\Microsoft\Windows\INetCache\Content.Outlook\P4GI3XBQ\Screenshot_20251103_164658_Chrome.jpg"/>
            <p:cNvPicPr/>
            <p:nvPr/>
          </p:nvPicPr>
          <p:blipFill rotWithShape="1">
            <a:blip r:embed="rId5" cstate="print">
              <a:extLst>
                <a:ext uri="{28A0092B-C50C-407E-A947-70E740481C1C}">
                  <a14:useLocalDpi xmlns:a14="http://schemas.microsoft.com/office/drawing/2010/main" val="0"/>
                </a:ext>
              </a:extLst>
            </a:blip>
            <a:srcRect l="7317" t="26215" r="10027" b="56574"/>
            <a:stretch/>
          </p:blipFill>
          <p:spPr bwMode="auto">
            <a:xfrm>
              <a:off x="9651078" y="5123931"/>
              <a:ext cx="2133600" cy="1032510"/>
            </a:xfrm>
            <a:prstGeom prst="rect">
              <a:avLst/>
            </a:prstGeom>
            <a:noFill/>
            <a:ln>
              <a:noFill/>
            </a:ln>
            <a:extLst>
              <a:ext uri="{53640926-AAD7-44D8-BBD7-CCE9431645EC}">
                <a14:shadowObscured xmlns:a14="http://schemas.microsoft.com/office/drawing/2010/main"/>
              </a:ext>
            </a:extLst>
          </p:spPr>
        </p:pic>
      </p:grpSp>
      <p:sp>
        <p:nvSpPr>
          <p:cNvPr id="12" name="Title 5">
            <a:extLst>
              <a:ext uri="{FF2B5EF4-FFF2-40B4-BE49-F238E27FC236}">
                <a16:creationId xmlns:a16="http://schemas.microsoft.com/office/drawing/2014/main" xmlns="" id="{9704BD3B-5B2C-C89C-4F1E-18514E7F1A61}"/>
              </a:ext>
            </a:extLst>
          </p:cNvPr>
          <p:cNvSpPr txBox="1">
            <a:spLocks/>
          </p:cNvSpPr>
          <p:nvPr/>
        </p:nvSpPr>
        <p:spPr>
          <a:xfrm>
            <a:off x="970545" y="1153220"/>
            <a:ext cx="10306224" cy="38214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CL" sz="3200">
                <a:solidFill>
                  <a:schemeClr val="tx2"/>
                </a:solidFill>
                <a:latin typeface="Arial" panose="020B0604020202020204" pitchFamily="34" charset="0"/>
                <a:cs typeface="Arial" panose="020B0604020202020204" pitchFamily="34" charset="0"/>
              </a:rPr>
              <a:t>Contratos</a:t>
            </a:r>
            <a:endParaRPr lang="es-CL" sz="3200"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3985448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32</a:t>
            </a:fld>
            <a:endParaRPr lang="x-none" sz="200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98341501-4F61-49ED-8DF0-654A01A2C7BB}"/>
              </a:ext>
            </a:extLst>
          </p:cNvPr>
          <p:cNvSpPr>
            <a:spLocks noGrp="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Contratos</a:t>
            </a: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2" name="CuadroTexto 1"/>
          <p:cNvSpPr txBox="1"/>
          <p:nvPr/>
        </p:nvSpPr>
        <p:spPr>
          <a:xfrm>
            <a:off x="749809" y="2085674"/>
            <a:ext cx="8651366" cy="2677656"/>
          </a:xfrm>
          <a:prstGeom prst="rect">
            <a:avLst/>
          </a:prstGeom>
          <a:noFill/>
        </p:spPr>
        <p:txBody>
          <a:bodyPr wrap="square" rtlCol="0">
            <a:spAutoFit/>
          </a:bodyPr>
          <a:lstStyle/>
          <a:p>
            <a:pPr marL="342900" indent="-342900">
              <a:buFont typeface="Arial" panose="020B0604020202020204" pitchFamily="34" charset="0"/>
              <a:buChar char="•"/>
            </a:pPr>
            <a:r>
              <a:rPr lang="es-ES" sz="2400" b="1" dirty="0"/>
              <a:t>CONTRATO REMOLCADORES:</a:t>
            </a:r>
          </a:p>
          <a:p>
            <a:pPr marL="800100" lvl="1" indent="-342900" algn="just">
              <a:buFont typeface="Wingdings" panose="05000000000000000000" pitchFamily="2" charset="2"/>
              <a:buChar char="Ø"/>
            </a:pPr>
            <a:r>
              <a:rPr lang="es-ES" sz="2400" b="1" dirty="0"/>
              <a:t>VIGENCIA DE </a:t>
            </a:r>
            <a:r>
              <a:rPr lang="es-ES" sz="2400" b="1" dirty="0">
                <a:solidFill>
                  <a:schemeClr val="accent1">
                    <a:lumMod val="50000"/>
                  </a:schemeClr>
                </a:solidFill>
              </a:rPr>
              <a:t>23-MAY-2025 </a:t>
            </a:r>
            <a:r>
              <a:rPr lang="es-ES" sz="2400" b="1" dirty="0"/>
              <a:t>A </a:t>
            </a:r>
            <a:r>
              <a:rPr lang="es-ES" sz="2400" b="1" dirty="0">
                <a:solidFill>
                  <a:schemeClr val="accent1">
                    <a:lumMod val="50000"/>
                  </a:schemeClr>
                </a:solidFill>
              </a:rPr>
              <a:t>23-MAY-2027</a:t>
            </a:r>
            <a:r>
              <a:rPr lang="es-ES" sz="2400" b="1" dirty="0"/>
              <a:t>.</a:t>
            </a:r>
          </a:p>
          <a:p>
            <a:pPr marL="800100" lvl="1" indent="-342900" algn="just">
              <a:buFont typeface="Wingdings" panose="05000000000000000000" pitchFamily="2" charset="2"/>
              <a:buChar char="Ø"/>
            </a:pPr>
            <a:r>
              <a:rPr lang="es-ES" sz="2400" b="1" dirty="0"/>
              <a:t>SERVICIO PORTURARIO EN LOS PUERTOS DE QUINTERO Y VALPARAÍSO (BUQUES ARMADA Y DE PAÍSES INVITADOS).</a:t>
            </a:r>
          </a:p>
          <a:p>
            <a:pPr marL="800100" lvl="1" indent="-342900" algn="just">
              <a:buFont typeface="Wingdings" panose="05000000000000000000" pitchFamily="2" charset="2"/>
              <a:buChar char="Ø"/>
            </a:pPr>
            <a:r>
              <a:rPr lang="es-ES" sz="2400" b="1" dirty="0"/>
              <a:t>VALOR SERVICIO: REMOLCADOR </a:t>
            </a:r>
            <a:r>
              <a:rPr lang="es-ES" sz="2400" b="1" dirty="0">
                <a:solidFill>
                  <a:schemeClr val="accent1">
                    <a:lumMod val="50000"/>
                  </a:schemeClr>
                </a:solidFill>
              </a:rPr>
              <a:t>$1.400.000 + IVA </a:t>
            </a:r>
            <a:r>
              <a:rPr lang="es-ES" sz="2400" b="1" dirty="0"/>
              <a:t>(POR HORA) – LANCHA PRÁCTICO </a:t>
            </a:r>
            <a:r>
              <a:rPr lang="es-ES" sz="2400" b="1" dirty="0">
                <a:solidFill>
                  <a:schemeClr val="accent1">
                    <a:lumMod val="50000"/>
                  </a:schemeClr>
                </a:solidFill>
              </a:rPr>
              <a:t>$300.000 + IVA </a:t>
            </a:r>
            <a:r>
              <a:rPr lang="es-ES" sz="2400" b="1" dirty="0"/>
              <a:t>(POR HORA).</a:t>
            </a:r>
          </a:p>
          <a:p>
            <a:pPr marL="800100" lvl="1" indent="-342900" algn="just">
              <a:buFont typeface="Wingdings" panose="05000000000000000000" pitchFamily="2" charset="2"/>
              <a:buChar char="Ø"/>
            </a:pPr>
            <a:r>
              <a:rPr lang="es-ES" sz="2400" b="1" dirty="0"/>
              <a:t>PRESUPUESTO ANUAL 2026: </a:t>
            </a:r>
            <a:r>
              <a:rPr lang="es-ES" sz="2400" b="1" dirty="0">
                <a:solidFill>
                  <a:schemeClr val="accent1">
                    <a:lumMod val="50000"/>
                  </a:schemeClr>
                </a:solidFill>
              </a:rPr>
              <a:t>$161.650.000</a:t>
            </a:r>
            <a:r>
              <a:rPr lang="es-ES" sz="2400" b="1" dirty="0"/>
              <a:t>. </a:t>
            </a:r>
            <a:endParaRPr lang="es-ES" sz="2400" b="1" dirty="0">
              <a:solidFill>
                <a:schemeClr val="accent1">
                  <a:lumMod val="50000"/>
                </a:schemeClr>
              </a:solidFill>
            </a:endParaRPr>
          </a:p>
        </p:txBody>
      </p:sp>
      <p:pic>
        <p:nvPicPr>
          <p:cNvPr id="3076" name="Picture 4" descr="Trans-Port 2024 – www.trans-port.c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63769" y="2654053"/>
            <a:ext cx="2528231" cy="1511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114150"/>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33</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6"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Proyecto de Recuperación Molo de Abrigo</a:t>
            </a:r>
            <a:endParaRPr lang="es-CL" sz="3200" dirty="0">
              <a:solidFill>
                <a:srgbClr val="072342"/>
              </a:solidFill>
              <a:latin typeface="Arial" panose="020B0604020202020204" pitchFamily="34" charset="0"/>
              <a:cs typeface="Arial" panose="020B0604020202020204" pitchFamily="34" charset="0"/>
            </a:endParaRPr>
          </a:p>
        </p:txBody>
      </p:sp>
      <p:pic>
        <p:nvPicPr>
          <p:cNvPr id="17" name="Imagen 16">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5" name="CuadroTexto 4"/>
          <p:cNvSpPr txBox="1"/>
          <p:nvPr/>
        </p:nvSpPr>
        <p:spPr>
          <a:xfrm>
            <a:off x="7968598" y="1836366"/>
            <a:ext cx="3297289" cy="523220"/>
          </a:xfrm>
          <a:prstGeom prst="rect">
            <a:avLst/>
          </a:prstGeom>
          <a:noFill/>
        </p:spPr>
        <p:txBody>
          <a:bodyPr wrap="square" rtlCol="0">
            <a:spAutoFit/>
          </a:bodyPr>
          <a:lstStyle/>
          <a:p>
            <a:pPr algn="ctr"/>
            <a:r>
              <a:rPr lang="es-ES" sz="1400" b="1" dirty="0">
                <a:solidFill>
                  <a:schemeClr val="bg1"/>
                </a:solidFill>
              </a:rPr>
              <a:t>Inversión a la fecha de 800 USD MM que será abordada por futura concesionaria</a:t>
            </a:r>
            <a:endParaRPr lang="es-CL" sz="1400" b="1" dirty="0">
              <a:solidFill>
                <a:schemeClr val="bg1"/>
              </a:solidFill>
            </a:endParaRPr>
          </a:p>
        </p:txBody>
      </p:sp>
      <p:pic>
        <p:nvPicPr>
          <p:cNvPr id="24" name="Imagen 23">
            <a:extLst>
              <a:ext uri="{FF2B5EF4-FFF2-40B4-BE49-F238E27FC236}">
                <a16:creationId xmlns:a16="http://schemas.microsoft.com/office/drawing/2014/main" xmlns="" id="{BABB609D-BCDC-7F51-7270-2AC6043FA880}"/>
              </a:ext>
            </a:extLst>
          </p:cNvPr>
          <p:cNvPicPr>
            <a:picLocks noChangeAspect="1"/>
          </p:cNvPicPr>
          <p:nvPr/>
        </p:nvPicPr>
        <p:blipFill rotWithShape="1">
          <a:blip r:embed="rId5"/>
          <a:srcRect t="10780"/>
          <a:stretch/>
        </p:blipFill>
        <p:spPr>
          <a:xfrm>
            <a:off x="3330166" y="2243427"/>
            <a:ext cx="6066333" cy="4059280"/>
          </a:xfrm>
          <a:prstGeom prst="rect">
            <a:avLst/>
          </a:prstGeom>
        </p:spPr>
      </p:pic>
      <p:sp>
        <p:nvSpPr>
          <p:cNvPr id="21" name="CuadroTexto 20">
            <a:extLst>
              <a:ext uri="{FF2B5EF4-FFF2-40B4-BE49-F238E27FC236}">
                <a16:creationId xmlns:a16="http://schemas.microsoft.com/office/drawing/2014/main" xmlns="" id="{C22CD7AF-5392-C9C3-0979-917425D573F9}"/>
              </a:ext>
            </a:extLst>
          </p:cNvPr>
          <p:cNvSpPr txBox="1"/>
          <p:nvPr/>
        </p:nvSpPr>
        <p:spPr>
          <a:xfrm>
            <a:off x="1229625" y="5415574"/>
            <a:ext cx="1994330" cy="369332"/>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s-CL" dirty="0" smtClean="0"/>
              <a:t>  Entre </a:t>
            </a:r>
            <a:r>
              <a:rPr lang="es-CL" dirty="0"/>
              <a:t>1912 -  1930</a:t>
            </a:r>
          </a:p>
        </p:txBody>
      </p:sp>
      <p:sp>
        <p:nvSpPr>
          <p:cNvPr id="2" name="CuadroTexto 1"/>
          <p:cNvSpPr txBox="1"/>
          <p:nvPr/>
        </p:nvSpPr>
        <p:spPr>
          <a:xfrm>
            <a:off x="2708988" y="1149907"/>
            <a:ext cx="8123853" cy="1077218"/>
          </a:xfrm>
          <a:prstGeom prst="rect">
            <a:avLst/>
          </a:prstGeom>
          <a:noFill/>
        </p:spPr>
        <p:txBody>
          <a:bodyPr wrap="square" rtlCol="0">
            <a:spAutoFit/>
          </a:bodyPr>
          <a:lstStyle/>
          <a:p>
            <a:pPr algn="just"/>
            <a:r>
              <a:rPr lang="es-ES" sz="1600" dirty="0" smtClean="0"/>
              <a:t>La firma inglesa S. Pearson and Son Ltda., se adjudicó las propuestas de construcción del rompeolas para el puerto de Valparaíso. El 6 de octubre de 1912 se iniciaron oficialmente los trabajos previsto por siete años; sin embargo, los pazos de construcción no se pudieron cumplir, debido a la dificultad para adquirir materiales en Europa a causa de primera guerra mundial.</a:t>
            </a:r>
            <a:endParaRPr lang="es-CL" sz="1600" dirty="0"/>
          </a:p>
        </p:txBody>
      </p:sp>
      <p:sp>
        <p:nvSpPr>
          <p:cNvPr id="20" name="Title 5">
            <a:extLst>
              <a:ext uri="{FF2B5EF4-FFF2-40B4-BE49-F238E27FC236}">
                <a16:creationId xmlns:a16="http://schemas.microsoft.com/office/drawing/2014/main" xmlns="" id="{F0AB2BC9-36A9-89CE-9FC3-9065F20BF579}"/>
              </a:ext>
            </a:extLst>
          </p:cNvPr>
          <p:cNvSpPr txBox="1">
            <a:spLocks/>
          </p:cNvSpPr>
          <p:nvPr/>
        </p:nvSpPr>
        <p:spPr>
          <a:xfrm>
            <a:off x="527820" y="2266322"/>
            <a:ext cx="2696135" cy="38214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CL" sz="3200" dirty="0" smtClean="0">
                <a:solidFill>
                  <a:schemeClr val="tx2"/>
                </a:solidFill>
                <a:latin typeface="Arial" panose="020B0604020202020204" pitchFamily="34" charset="0"/>
                <a:cs typeface="Arial" panose="020B0604020202020204" pitchFamily="34" charset="0"/>
              </a:rPr>
              <a:t>Antecedentes</a:t>
            </a:r>
            <a:endParaRPr lang="es-CL" sz="3200"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908721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34</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6"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Proyecto de Recuperación Molo de Abrigo</a:t>
            </a:r>
            <a:endParaRPr lang="es-CL" sz="3200" dirty="0">
              <a:solidFill>
                <a:srgbClr val="072342"/>
              </a:solidFill>
              <a:latin typeface="Arial" panose="020B0604020202020204" pitchFamily="34" charset="0"/>
              <a:cs typeface="Arial" panose="020B0604020202020204" pitchFamily="34" charset="0"/>
            </a:endParaRPr>
          </a:p>
        </p:txBody>
      </p:sp>
      <p:pic>
        <p:nvPicPr>
          <p:cNvPr id="17" name="Imagen 16">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5" name="CuadroTexto 4"/>
          <p:cNvSpPr txBox="1"/>
          <p:nvPr/>
        </p:nvSpPr>
        <p:spPr>
          <a:xfrm>
            <a:off x="7968598" y="1836366"/>
            <a:ext cx="3297289" cy="523220"/>
          </a:xfrm>
          <a:prstGeom prst="rect">
            <a:avLst/>
          </a:prstGeom>
          <a:noFill/>
        </p:spPr>
        <p:txBody>
          <a:bodyPr wrap="square" rtlCol="0">
            <a:spAutoFit/>
          </a:bodyPr>
          <a:lstStyle/>
          <a:p>
            <a:pPr algn="ctr"/>
            <a:r>
              <a:rPr lang="es-ES" sz="1400" b="1" dirty="0">
                <a:solidFill>
                  <a:schemeClr val="bg1"/>
                </a:solidFill>
              </a:rPr>
              <a:t>Inversión a la fecha de 800 USD MM que será abordada por futura concesionaria</a:t>
            </a:r>
            <a:endParaRPr lang="es-CL" sz="1400" b="1" dirty="0">
              <a:solidFill>
                <a:schemeClr val="bg1"/>
              </a:solidFill>
            </a:endParaRPr>
          </a:p>
        </p:txBody>
      </p:sp>
      <p:pic>
        <p:nvPicPr>
          <p:cNvPr id="1026" name="Picture 2" descr="Molo de abrigo | Mapa Valpo"/>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7640" y="3559429"/>
            <a:ext cx="3046682" cy="2405275"/>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n 6"/>
          <p:cNvPicPr>
            <a:picLocks noChangeAspect="1"/>
          </p:cNvPicPr>
          <p:nvPr/>
        </p:nvPicPr>
        <p:blipFill>
          <a:blip r:embed="rId6"/>
          <a:stretch>
            <a:fillRect/>
          </a:stretch>
        </p:blipFill>
        <p:spPr>
          <a:xfrm>
            <a:off x="3752444" y="1427850"/>
            <a:ext cx="3381847" cy="2562583"/>
          </a:xfrm>
          <a:prstGeom prst="rect">
            <a:avLst/>
          </a:prstGeom>
        </p:spPr>
      </p:pic>
      <p:pic>
        <p:nvPicPr>
          <p:cNvPr id="8" name="Imagen 7"/>
          <p:cNvPicPr>
            <a:picLocks noChangeAspect="1"/>
          </p:cNvPicPr>
          <p:nvPr/>
        </p:nvPicPr>
        <p:blipFill>
          <a:blip r:embed="rId7"/>
          <a:stretch>
            <a:fillRect/>
          </a:stretch>
        </p:blipFill>
        <p:spPr>
          <a:xfrm>
            <a:off x="7592666" y="1652434"/>
            <a:ext cx="3953427" cy="2762636"/>
          </a:xfrm>
          <a:prstGeom prst="rect">
            <a:avLst/>
          </a:prstGeom>
        </p:spPr>
      </p:pic>
      <p:pic>
        <p:nvPicPr>
          <p:cNvPr id="9" name="Imagen 8"/>
          <p:cNvPicPr>
            <a:picLocks noChangeAspect="1"/>
          </p:cNvPicPr>
          <p:nvPr/>
        </p:nvPicPr>
        <p:blipFill>
          <a:blip r:embed="rId8"/>
          <a:stretch>
            <a:fillRect/>
          </a:stretch>
        </p:blipFill>
        <p:spPr>
          <a:xfrm>
            <a:off x="4303426" y="4669123"/>
            <a:ext cx="4867954" cy="1295581"/>
          </a:xfrm>
          <a:prstGeom prst="rect">
            <a:avLst/>
          </a:prstGeom>
        </p:spPr>
      </p:pic>
    </p:spTree>
    <p:extLst>
      <p:ext uri="{BB962C8B-B14F-4D97-AF65-F5344CB8AC3E}">
        <p14:creationId xmlns:p14="http://schemas.microsoft.com/office/powerpoint/2010/main" val="376503001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35</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6"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Proyecto de Recuperación Molo de Abrigo</a:t>
            </a:r>
            <a:endParaRPr lang="es-CL" sz="3200" dirty="0">
              <a:solidFill>
                <a:srgbClr val="072342"/>
              </a:solidFill>
              <a:latin typeface="Arial" panose="020B0604020202020204" pitchFamily="34" charset="0"/>
              <a:cs typeface="Arial" panose="020B0604020202020204" pitchFamily="34" charset="0"/>
            </a:endParaRPr>
          </a:p>
        </p:txBody>
      </p:sp>
      <p:pic>
        <p:nvPicPr>
          <p:cNvPr id="17" name="Imagen 16">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grpSp>
        <p:nvGrpSpPr>
          <p:cNvPr id="3" name="Grupo 2"/>
          <p:cNvGrpSpPr/>
          <p:nvPr/>
        </p:nvGrpSpPr>
        <p:grpSpPr>
          <a:xfrm>
            <a:off x="416451" y="1439700"/>
            <a:ext cx="9040427" cy="4820305"/>
            <a:chOff x="2490284" y="1638050"/>
            <a:chExt cx="7211431" cy="3581900"/>
          </a:xfrm>
        </p:grpSpPr>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90284" y="1638050"/>
              <a:ext cx="7211431" cy="3581900"/>
            </a:xfrm>
            <a:prstGeom prst="rect">
              <a:avLst/>
            </a:prstGeom>
          </p:spPr>
        </p:pic>
        <p:sp>
          <p:nvSpPr>
            <p:cNvPr id="2" name="Elipse 1"/>
            <p:cNvSpPr/>
            <p:nvPr/>
          </p:nvSpPr>
          <p:spPr>
            <a:xfrm>
              <a:off x="3084576" y="2738659"/>
              <a:ext cx="162973" cy="151049"/>
            </a:xfrm>
            <a:prstGeom prst="ellipse">
              <a:avLst/>
            </a:prstGeom>
            <a:solidFill>
              <a:srgbClr val="FF0000"/>
            </a:solidFill>
            <a:ln>
              <a:solidFill>
                <a:srgbClr val="FDFC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dirty="0" smtClean="0">
                  <a:solidFill>
                    <a:srgbClr val="FDFCF5"/>
                  </a:solidFill>
                </a:rPr>
                <a:t>2</a:t>
              </a:r>
              <a:endParaRPr lang="es-CL" sz="900" dirty="0">
                <a:solidFill>
                  <a:srgbClr val="FDFCF5"/>
                </a:solidFill>
              </a:endParaRPr>
            </a:p>
          </p:txBody>
        </p:sp>
        <p:sp>
          <p:nvSpPr>
            <p:cNvPr id="20" name="Elipse 19"/>
            <p:cNvSpPr/>
            <p:nvPr/>
          </p:nvSpPr>
          <p:spPr>
            <a:xfrm>
              <a:off x="2907279" y="2814184"/>
              <a:ext cx="162973" cy="151049"/>
            </a:xfrm>
            <a:prstGeom prst="ellipse">
              <a:avLst/>
            </a:prstGeom>
            <a:solidFill>
              <a:srgbClr val="FF0000"/>
            </a:solidFill>
            <a:ln>
              <a:solidFill>
                <a:srgbClr val="FDFC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dirty="0" smtClean="0">
                  <a:solidFill>
                    <a:srgbClr val="FDFCF5"/>
                  </a:solidFill>
                </a:rPr>
                <a:t>1</a:t>
              </a:r>
              <a:endParaRPr lang="es-CL" sz="900" dirty="0">
                <a:solidFill>
                  <a:srgbClr val="FDFCF5"/>
                </a:solidFill>
              </a:endParaRPr>
            </a:p>
          </p:txBody>
        </p:sp>
        <p:sp>
          <p:nvSpPr>
            <p:cNvPr id="21" name="Elipse 20"/>
            <p:cNvSpPr/>
            <p:nvPr/>
          </p:nvSpPr>
          <p:spPr>
            <a:xfrm>
              <a:off x="3462769" y="3029604"/>
              <a:ext cx="162973" cy="151049"/>
            </a:xfrm>
            <a:prstGeom prst="ellipse">
              <a:avLst/>
            </a:prstGeom>
            <a:solidFill>
              <a:srgbClr val="FF0000"/>
            </a:solidFill>
            <a:ln>
              <a:solidFill>
                <a:srgbClr val="FDFC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dirty="0" smtClean="0">
                  <a:solidFill>
                    <a:srgbClr val="FDFCF5"/>
                  </a:solidFill>
                </a:rPr>
                <a:t>3</a:t>
              </a:r>
              <a:endParaRPr lang="es-CL" sz="900" dirty="0">
                <a:solidFill>
                  <a:srgbClr val="FDFCF5"/>
                </a:solidFill>
              </a:endParaRPr>
            </a:p>
          </p:txBody>
        </p:sp>
        <p:sp>
          <p:nvSpPr>
            <p:cNvPr id="22" name="Elipse 21"/>
            <p:cNvSpPr/>
            <p:nvPr/>
          </p:nvSpPr>
          <p:spPr>
            <a:xfrm>
              <a:off x="4414512" y="2889708"/>
              <a:ext cx="162973" cy="151049"/>
            </a:xfrm>
            <a:prstGeom prst="ellipse">
              <a:avLst/>
            </a:prstGeom>
            <a:solidFill>
              <a:srgbClr val="FF0000"/>
            </a:solidFill>
            <a:ln>
              <a:solidFill>
                <a:srgbClr val="FDFC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dirty="0" smtClean="0">
                  <a:solidFill>
                    <a:srgbClr val="FDFCF5"/>
                  </a:solidFill>
                </a:rPr>
                <a:t>2</a:t>
              </a:r>
              <a:endParaRPr lang="es-CL" sz="900" dirty="0">
                <a:solidFill>
                  <a:srgbClr val="FDFCF5"/>
                </a:solidFill>
              </a:endParaRPr>
            </a:p>
          </p:txBody>
        </p:sp>
        <p:sp>
          <p:nvSpPr>
            <p:cNvPr id="24" name="Elipse 23"/>
            <p:cNvSpPr/>
            <p:nvPr/>
          </p:nvSpPr>
          <p:spPr>
            <a:xfrm>
              <a:off x="4414513" y="1992484"/>
              <a:ext cx="162973" cy="151049"/>
            </a:xfrm>
            <a:prstGeom prst="ellipse">
              <a:avLst/>
            </a:prstGeom>
            <a:solidFill>
              <a:srgbClr val="FF0000"/>
            </a:solidFill>
            <a:ln>
              <a:solidFill>
                <a:srgbClr val="FDFC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dirty="0" smtClean="0">
                  <a:solidFill>
                    <a:srgbClr val="FDFCF5"/>
                  </a:solidFill>
                </a:rPr>
                <a:t>1</a:t>
              </a:r>
              <a:endParaRPr lang="es-CL" sz="900" dirty="0">
                <a:solidFill>
                  <a:srgbClr val="FDFCF5"/>
                </a:solidFill>
              </a:endParaRPr>
            </a:p>
          </p:txBody>
        </p:sp>
        <p:sp>
          <p:nvSpPr>
            <p:cNvPr id="25" name="Elipse 24"/>
            <p:cNvSpPr/>
            <p:nvPr/>
          </p:nvSpPr>
          <p:spPr>
            <a:xfrm>
              <a:off x="4414512" y="4275148"/>
              <a:ext cx="162973" cy="151049"/>
            </a:xfrm>
            <a:prstGeom prst="ellipse">
              <a:avLst/>
            </a:prstGeom>
            <a:solidFill>
              <a:srgbClr val="FF0000"/>
            </a:solidFill>
            <a:ln>
              <a:solidFill>
                <a:srgbClr val="FDFCF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dirty="0" smtClean="0">
                  <a:solidFill>
                    <a:srgbClr val="FDFCF5"/>
                  </a:solidFill>
                </a:rPr>
                <a:t>3</a:t>
              </a:r>
              <a:endParaRPr lang="es-CL" sz="900" dirty="0">
                <a:solidFill>
                  <a:srgbClr val="FDFCF5"/>
                </a:solidFill>
              </a:endParaRPr>
            </a:p>
          </p:txBody>
        </p:sp>
      </p:grpSp>
      <p:pic>
        <p:nvPicPr>
          <p:cNvPr id="4" name="Imagen 3"/>
          <p:cNvPicPr>
            <a:picLocks noChangeAspect="1"/>
          </p:cNvPicPr>
          <p:nvPr/>
        </p:nvPicPr>
        <p:blipFill>
          <a:blip r:embed="rId6"/>
          <a:stretch>
            <a:fillRect/>
          </a:stretch>
        </p:blipFill>
        <p:spPr>
          <a:xfrm>
            <a:off x="5102087" y="1631182"/>
            <a:ext cx="6901270" cy="774259"/>
          </a:xfrm>
          <a:prstGeom prst="rect">
            <a:avLst/>
          </a:prstGeom>
        </p:spPr>
      </p:pic>
    </p:spTree>
    <p:extLst>
      <p:ext uri="{BB962C8B-B14F-4D97-AF65-F5344CB8AC3E}">
        <p14:creationId xmlns:p14="http://schemas.microsoft.com/office/powerpoint/2010/main" val="112551447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scuadra acoderada al molo de abrigo de Valparaís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4710" y="1114284"/>
            <a:ext cx="5238706" cy="4629432"/>
          </a:xfrm>
          <a:prstGeom prst="rect">
            <a:avLst/>
          </a:prstGeom>
          <a:noFill/>
          <a:extLst>
            <a:ext uri="{909E8E84-426E-40DD-AFC4-6F175D3DCCD1}">
              <a14:hiddenFill xmlns:a14="http://schemas.microsoft.com/office/drawing/2010/main">
                <a:solidFill>
                  <a:srgbClr val="FFFFFF"/>
                </a:solidFill>
              </a14:hiddenFill>
            </a:ext>
          </a:extLst>
        </p:spPr>
      </p:pic>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36</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4"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6"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Proyecto de Recuperación Molo de Abrigo</a:t>
            </a:r>
            <a:endParaRPr lang="es-CL" sz="3200" dirty="0">
              <a:solidFill>
                <a:srgbClr val="072342"/>
              </a:solidFill>
              <a:latin typeface="Arial" panose="020B0604020202020204" pitchFamily="34" charset="0"/>
              <a:cs typeface="Arial" panose="020B0604020202020204" pitchFamily="34" charset="0"/>
            </a:endParaRPr>
          </a:p>
        </p:txBody>
      </p:sp>
      <p:pic>
        <p:nvPicPr>
          <p:cNvPr id="17" name="Imagen 16">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5"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pic>
        <p:nvPicPr>
          <p:cNvPr id="21" name="Picture 4" descr="Enterreno | Fotos históricas de Chil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77842" y="1628445"/>
            <a:ext cx="4435157" cy="3300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125192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37</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16"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Proyecto de Recuperación Molo de Abrigo</a:t>
            </a:r>
            <a:endParaRPr lang="es-CL" sz="3200" dirty="0">
              <a:solidFill>
                <a:srgbClr val="072342"/>
              </a:solidFill>
              <a:latin typeface="Arial" panose="020B0604020202020204" pitchFamily="34" charset="0"/>
              <a:cs typeface="Arial" panose="020B0604020202020204" pitchFamily="34" charset="0"/>
            </a:endParaRPr>
          </a:p>
        </p:txBody>
      </p:sp>
      <p:pic>
        <p:nvPicPr>
          <p:cNvPr id="17" name="Imagen 16">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pic>
        <p:nvPicPr>
          <p:cNvPr id="2" name="Imagen 1"/>
          <p:cNvPicPr>
            <a:picLocks noChangeAspect="1"/>
          </p:cNvPicPr>
          <p:nvPr/>
        </p:nvPicPr>
        <p:blipFill>
          <a:blip r:embed="rId5"/>
          <a:stretch>
            <a:fillRect/>
          </a:stretch>
        </p:blipFill>
        <p:spPr>
          <a:xfrm>
            <a:off x="685994" y="1277097"/>
            <a:ext cx="6096155" cy="3755871"/>
          </a:xfrm>
          <a:prstGeom prst="rect">
            <a:avLst/>
          </a:prstGeom>
        </p:spPr>
      </p:pic>
      <p:pic>
        <p:nvPicPr>
          <p:cNvPr id="20" name="Imagen 19">
            <a:extLst>
              <a:ext uri="{FF2B5EF4-FFF2-40B4-BE49-F238E27FC236}">
                <a16:creationId xmlns:a16="http://schemas.microsoft.com/office/drawing/2014/main" xmlns="" id="{A3BF1252-C2C5-B300-FBDC-2544F4E478E4}"/>
              </a:ext>
            </a:extLst>
          </p:cNvPr>
          <p:cNvPicPr>
            <a:picLocks noChangeAspect="1"/>
          </p:cNvPicPr>
          <p:nvPr/>
        </p:nvPicPr>
        <p:blipFill>
          <a:blip r:embed="rId6"/>
          <a:stretch>
            <a:fillRect/>
          </a:stretch>
        </p:blipFill>
        <p:spPr>
          <a:xfrm>
            <a:off x="7053436" y="1371299"/>
            <a:ext cx="3694462" cy="2176190"/>
          </a:xfrm>
          <a:prstGeom prst="rect">
            <a:avLst/>
          </a:prstGeom>
        </p:spPr>
      </p:pic>
      <p:pic>
        <p:nvPicPr>
          <p:cNvPr id="22" name="Imagen 21">
            <a:extLst>
              <a:ext uri="{FF2B5EF4-FFF2-40B4-BE49-F238E27FC236}">
                <a16:creationId xmlns:a16="http://schemas.microsoft.com/office/drawing/2014/main" xmlns="" id="{8BF51100-5978-658A-5AE3-DE73A5101B2E}"/>
              </a:ext>
            </a:extLst>
          </p:cNvPr>
          <p:cNvPicPr>
            <a:picLocks noChangeAspect="1"/>
          </p:cNvPicPr>
          <p:nvPr/>
        </p:nvPicPr>
        <p:blipFill>
          <a:blip r:embed="rId7"/>
          <a:stretch>
            <a:fillRect/>
          </a:stretch>
        </p:blipFill>
        <p:spPr>
          <a:xfrm>
            <a:off x="8128396" y="3752937"/>
            <a:ext cx="3738778" cy="2055090"/>
          </a:xfrm>
          <a:prstGeom prst="rect">
            <a:avLst/>
          </a:prstGeom>
        </p:spPr>
      </p:pic>
      <p:sp>
        <p:nvSpPr>
          <p:cNvPr id="7" name="Rectángulo 6"/>
          <p:cNvSpPr/>
          <p:nvPr/>
        </p:nvSpPr>
        <p:spPr>
          <a:xfrm>
            <a:off x="-25083" y="5120698"/>
            <a:ext cx="7518307" cy="646331"/>
          </a:xfrm>
          <a:prstGeom prst="rect">
            <a:avLst/>
          </a:prstGeom>
        </p:spPr>
        <p:txBody>
          <a:bodyPr wrap="square">
            <a:spAutoFit/>
          </a:bodyPr>
          <a:lstStyle/>
          <a:p>
            <a:pPr lvl="1"/>
            <a:r>
              <a:rPr lang="es-ES" dirty="0"/>
              <a:t>En los últimos años se ha producido un incremento en la altura de las olas y un aumento de marejadas, lo que ha acelerado el deterioro del Molo.</a:t>
            </a:r>
          </a:p>
        </p:txBody>
      </p:sp>
    </p:spTree>
    <p:extLst>
      <p:ext uri="{BB962C8B-B14F-4D97-AF65-F5344CB8AC3E}">
        <p14:creationId xmlns:p14="http://schemas.microsoft.com/office/powerpoint/2010/main" val="89048915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6A0E7D2-C252-ECCF-7826-C940B5CA7D31}"/>
            </a:ext>
          </a:extLst>
        </p:cNvPr>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CACE9208-23F3-150B-7D75-F267BCDA10D8}"/>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56340E2F-F4CD-25C3-A2BB-7F506BD42C1C}"/>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A6FF898B-22AD-1E8E-3AE1-AB01C67E2942}"/>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38</a:t>
            </a:fld>
            <a:endParaRPr lang="x-none" sz="2000" dirty="0">
              <a:solidFill>
                <a:srgbClr val="06243E"/>
              </a:solidFill>
            </a:endParaRPr>
          </a:p>
        </p:txBody>
      </p:sp>
      <p:sp>
        <p:nvSpPr>
          <p:cNvPr id="20" name="Rectángulo 19">
            <a:extLst>
              <a:ext uri="{FF2B5EF4-FFF2-40B4-BE49-F238E27FC236}">
                <a16:creationId xmlns:a16="http://schemas.microsoft.com/office/drawing/2014/main" xmlns="" id="{E161A951-2C3A-B429-DA43-ACF02D499C1B}"/>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xmlns="" id="{888A51B5-5D49-98EF-EEE0-5817421AF09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6E6D91D4-EBB8-6C4A-3BC5-DD36F1434EE4}"/>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13906C7B-6D0E-302E-20B3-2DAC2BF29B1E}"/>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25" name="Title 5">
            <a:extLst>
              <a:ext uri="{FF2B5EF4-FFF2-40B4-BE49-F238E27FC236}">
                <a16:creationId xmlns:a16="http://schemas.microsoft.com/office/drawing/2014/main" xmlns="" id="{F0AB2BC9-36A9-89CE-9FC3-9065F20BF579}"/>
              </a:ext>
            </a:extLst>
          </p:cNvPr>
          <p:cNvSpPr>
            <a:spLocks noGrp="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Proyecto de Recuperación Molo de Abrigo</a:t>
            </a:r>
          </a:p>
        </p:txBody>
      </p:sp>
      <p:sp>
        <p:nvSpPr>
          <p:cNvPr id="8" name="CuadroTexto 7">
            <a:extLst>
              <a:ext uri="{FF2B5EF4-FFF2-40B4-BE49-F238E27FC236}">
                <a16:creationId xmlns:a16="http://schemas.microsoft.com/office/drawing/2014/main" xmlns="" id="{57E84FB9-0B30-6335-1E3A-E7B3580FD01D}"/>
              </a:ext>
            </a:extLst>
          </p:cNvPr>
          <p:cNvSpPr txBox="1"/>
          <p:nvPr/>
        </p:nvSpPr>
        <p:spPr>
          <a:xfrm>
            <a:off x="416451" y="1254901"/>
            <a:ext cx="5316837" cy="5355312"/>
          </a:xfrm>
          <a:prstGeom prst="rect">
            <a:avLst/>
          </a:prstGeom>
          <a:noFill/>
        </p:spPr>
        <p:txBody>
          <a:bodyPr wrap="square" rtlCol="0">
            <a:spAutoFit/>
          </a:bodyPr>
          <a:lstStyle/>
          <a:p>
            <a:pPr algn="just"/>
            <a:r>
              <a:rPr lang="es-ES" sz="2000" b="1" dirty="0"/>
              <a:t>	INICIATIVA PROYECTO</a:t>
            </a:r>
            <a:endParaRPr lang="es-ES" sz="1600" b="1" dirty="0"/>
          </a:p>
          <a:p>
            <a:pPr marL="285750" indent="-285750" algn="just">
              <a:buFont typeface="Arial" panose="020B0604020202020204" pitchFamily="34" charset="0"/>
              <a:buChar char="•"/>
            </a:pPr>
            <a:endParaRPr lang="es-ES" sz="1600" dirty="0"/>
          </a:p>
          <a:p>
            <a:pPr marL="285750" indent="-285750" algn="just">
              <a:buFont typeface="Arial" panose="020B0604020202020204" pitchFamily="34" charset="0"/>
              <a:buChar char="•"/>
            </a:pPr>
            <a:r>
              <a:rPr lang="es-ES" sz="1600" dirty="0"/>
              <a:t>NOV. 12 / 2024 SE ELEVA A JEFMAYOR INICIATIVA DE PROYECTO</a:t>
            </a:r>
            <a:r>
              <a:rPr lang="es-ES" sz="1600" b="1" dirty="0"/>
              <a:t> “RECUPERACIÓN ESTRUCTURAL Y ACTUALIZACIÓN DE CAPACIDADES LOGÍSTICAS DEL MOLO DE ABRIGO DE VALPARAÍSO”.</a:t>
            </a:r>
          </a:p>
          <a:p>
            <a:endParaRPr lang="es-ES" sz="1600" b="1" dirty="0"/>
          </a:p>
          <a:p>
            <a:pPr marL="285750" indent="-285750">
              <a:buFont typeface="Arial" panose="020B0604020202020204" pitchFamily="34" charset="0"/>
              <a:buChar char="•"/>
            </a:pPr>
            <a:r>
              <a:rPr lang="es-ES" sz="1600" dirty="0"/>
              <a:t>IDEAS FUERZA:</a:t>
            </a:r>
          </a:p>
          <a:p>
            <a:pPr marL="742950" lvl="1" indent="-285750" algn="just">
              <a:buFont typeface="Wingdings" panose="05000000000000000000" pitchFamily="2" charset="2"/>
              <a:buChar char="Ø"/>
            </a:pPr>
            <a:r>
              <a:rPr lang="es-ES" sz="1600" dirty="0"/>
              <a:t>RECUPERACIÓN ESTRUCTURAL DEL MOLO DE ABRIGO.</a:t>
            </a:r>
          </a:p>
          <a:p>
            <a:pPr marL="742950" lvl="1" indent="-285750" algn="just">
              <a:buFont typeface="Wingdings" panose="05000000000000000000" pitchFamily="2" charset="2"/>
              <a:buChar char="Ø"/>
            </a:pPr>
            <a:r>
              <a:rPr lang="es-ES" sz="1600" dirty="0"/>
              <a:t>IMPLEMENTAR UNA CONTENCIÓN AL MOLO, PARA MITIGAR LOS EFECTOS DE LA MAREJADA, MALOS TIEMPOS Y POSIBLE TSUNAMI.</a:t>
            </a:r>
          </a:p>
          <a:p>
            <a:pPr marL="742950" lvl="1" indent="-285750" algn="just">
              <a:buFont typeface="Wingdings" panose="05000000000000000000" pitchFamily="2" charset="2"/>
              <a:buChar char="Ø"/>
            </a:pPr>
            <a:r>
              <a:rPr lang="es-ES" sz="1600" dirty="0"/>
              <a:t>RENOVAR CAPACIDADES DE ATRAQUE Y AMARRE.</a:t>
            </a:r>
          </a:p>
          <a:p>
            <a:pPr marL="742950" lvl="1" indent="-285750" algn="just">
              <a:buFont typeface="Wingdings" panose="05000000000000000000" pitchFamily="2" charset="2"/>
              <a:buChar char="Ø"/>
            </a:pPr>
            <a:r>
              <a:rPr lang="es-ES" sz="1600" dirty="0"/>
              <a:t>DETERMINAR PLATAFORMA ÚTIL DE TRABAJO, PARA OPERACIONES LOGÍSTICAS Y MILITARES SEGÚN LAS ACTUALES Y FUTURAS UNIDADES DE LA ARMADA.</a:t>
            </a:r>
          </a:p>
          <a:p>
            <a:pPr marL="742950" lvl="1" indent="-285750" algn="just">
              <a:buFont typeface="Wingdings" panose="05000000000000000000" pitchFamily="2" charset="2"/>
              <a:buChar char="Ø"/>
            </a:pPr>
            <a:r>
              <a:rPr lang="es-ES" sz="1600" dirty="0"/>
              <a:t>RECUPERAR E IMPLEMENTAR NUEVAS CAPACIDADES DE SUMINISTRO.</a:t>
            </a:r>
          </a:p>
          <a:p>
            <a:pPr marL="742950" lvl="1" indent="-285750" algn="just">
              <a:buFont typeface="Wingdings" panose="05000000000000000000" pitchFamily="2" charset="2"/>
              <a:buChar char="Ø"/>
            </a:pPr>
            <a:endParaRPr lang="es-ES" sz="1600" dirty="0"/>
          </a:p>
          <a:p>
            <a:endParaRPr lang="es-CL" b="1" dirty="0"/>
          </a:p>
        </p:txBody>
      </p:sp>
      <p:pic>
        <p:nvPicPr>
          <p:cNvPr id="26" name="Imagen 25">
            <a:extLst>
              <a:ext uri="{FF2B5EF4-FFF2-40B4-BE49-F238E27FC236}">
                <a16:creationId xmlns:a16="http://schemas.microsoft.com/office/drawing/2014/main" xmlns="" id="{916CBC75-B275-6398-842B-07F6995928A5}"/>
              </a:ext>
            </a:extLst>
          </p:cNvPr>
          <p:cNvPicPr>
            <a:picLocks noChangeAspect="1"/>
          </p:cNvPicPr>
          <p:nvPr/>
        </p:nvPicPr>
        <p:blipFill>
          <a:blip r:embed="rId4"/>
          <a:stretch>
            <a:fillRect/>
          </a:stretch>
        </p:blipFill>
        <p:spPr>
          <a:xfrm>
            <a:off x="6782828" y="1254901"/>
            <a:ext cx="3836402" cy="48099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 name="Imagen 1">
            <a:extLst>
              <a:ext uri="{FF2B5EF4-FFF2-40B4-BE49-F238E27FC236}">
                <a16:creationId xmlns:a16="http://schemas.microsoft.com/office/drawing/2014/main" xmlns="" id="{2EEEAC29-7802-8CD6-2811-40EE624F7938}"/>
              </a:ext>
            </a:extLst>
          </p:cNvPr>
          <p:cNvPicPr>
            <a:picLocks noChangeAspect="1"/>
          </p:cNvPicPr>
          <p:nvPr/>
        </p:nvPicPr>
        <p:blipFill rotWithShape="1">
          <a:blip r:embed="rId5"/>
          <a:srcRect t="793" r="1271" b="489"/>
          <a:stretch/>
        </p:blipFill>
        <p:spPr>
          <a:xfrm rot="5400000">
            <a:off x="6716201" y="558037"/>
            <a:ext cx="4411102" cy="623569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901852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26"/>
                                        </p:tgtEl>
                                        <p:attrNameLst>
                                          <p:attrName>ppt_x</p:attrName>
                                        </p:attrNameLst>
                                      </p:cBhvr>
                                      <p:tavLst>
                                        <p:tav tm="0">
                                          <p:val>
                                            <p:strVal val="ppt_x"/>
                                          </p:val>
                                        </p:tav>
                                        <p:tav tm="100000">
                                          <p:val>
                                            <p:strVal val="ppt_x"/>
                                          </p:val>
                                        </p:tav>
                                      </p:tavLst>
                                    </p:anim>
                                    <p:anim calcmode="lin" valueType="num">
                                      <p:cBhvr additive="base">
                                        <p:cTn id="7" dur="500"/>
                                        <p:tgtEl>
                                          <p:spTgt spid="26"/>
                                        </p:tgtEl>
                                        <p:attrNameLst>
                                          <p:attrName>ppt_y</p:attrName>
                                        </p:attrNameLst>
                                      </p:cBhvr>
                                      <p:tavLst>
                                        <p:tav tm="0">
                                          <p:val>
                                            <p:strVal val="ppt_y"/>
                                          </p:val>
                                        </p:tav>
                                        <p:tav tm="100000">
                                          <p:val>
                                            <p:strVal val="1+ppt_h/2"/>
                                          </p:val>
                                        </p:tav>
                                      </p:tavLst>
                                    </p:anim>
                                    <p:set>
                                      <p:cBhvr>
                                        <p:cTn id="8" dur="1" fill="hold">
                                          <p:stCondLst>
                                            <p:cond delay="499"/>
                                          </p:stCondLst>
                                        </p:cTn>
                                        <p:tgtEl>
                                          <p:spTgt spid="26"/>
                                        </p:tgtEl>
                                        <p:attrNameLst>
                                          <p:attrName>style.visibility</p:attrName>
                                        </p:attrNameLst>
                                      </p:cBhvr>
                                      <p:to>
                                        <p:strVal val="hidden"/>
                                      </p:to>
                                    </p:set>
                                  </p:childTnLst>
                                </p:cTn>
                              </p:par>
                            </p:childTnLst>
                          </p:cTn>
                        </p:par>
                        <p:par>
                          <p:cTn id="9" fill="hold">
                            <p:stCondLst>
                              <p:cond delay="500"/>
                            </p:stCondLst>
                            <p:childTnLst>
                              <p:par>
                                <p:cTn id="10" presetID="1" presetClass="entr" presetSubtype="0" fill="hold" nodeType="afterEffect">
                                  <p:stCondLst>
                                    <p:cond delay="0"/>
                                  </p:stCondLst>
                                  <p:childTnLst>
                                    <p:set>
                                      <p:cBhvr>
                                        <p:cTn id="11" dur="1" fill="hold">
                                          <p:stCondLst>
                                            <p:cond delay="0"/>
                                          </p:stCondLst>
                                        </p:cTn>
                                        <p:tgtEl>
                                          <p:spTgt spid="8">
                                            <p:txEl>
                                              <p:pRg st="4" end="4"/>
                                            </p:txEl>
                                          </p:spTgt>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8">
                                            <p:txEl>
                                              <p:pRg st="5" end="5"/>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8">
                                            <p:txEl>
                                              <p:pRg st="6" end="6"/>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8">
                                            <p:txEl>
                                              <p:pRg st="7" end="7"/>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8">
                                            <p:txEl>
                                              <p:pRg st="8" end="8"/>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8">
                                            <p:txEl>
                                              <p:pRg st="9" end="9"/>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8D9F9F9-4685-D555-D119-A6DB0419D6C7}"/>
            </a:ext>
          </a:extLst>
        </p:cNvPr>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C9CBE281-CDC5-B62E-5A3B-971179032AF5}"/>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8D1134C8-2022-B117-F046-1C1434A96504}"/>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D67B0866-0F43-871D-0662-0A2EB1CDD92B}"/>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39</a:t>
            </a:fld>
            <a:endParaRPr lang="x-none" sz="2000">
              <a:solidFill>
                <a:srgbClr val="06243E"/>
              </a:solidFill>
            </a:endParaRPr>
          </a:p>
        </p:txBody>
      </p:sp>
      <p:sp>
        <p:nvSpPr>
          <p:cNvPr id="20" name="Rectángulo 19">
            <a:extLst>
              <a:ext uri="{FF2B5EF4-FFF2-40B4-BE49-F238E27FC236}">
                <a16:creationId xmlns:a16="http://schemas.microsoft.com/office/drawing/2014/main" xmlns="" id="{64DBD843-12AE-23DD-AD35-91140A01D1BA}"/>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xmlns="" id="{85677097-DFA7-DD7D-8E15-A110904348D1}"/>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1638773F-E0E7-14C5-42A1-4F8AF05737B8}"/>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28DD898A-01EC-89B9-00F5-108D1FA03E7F}"/>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pic>
        <p:nvPicPr>
          <p:cNvPr id="3" name="Imagen 2">
            <a:extLst>
              <a:ext uri="{FF2B5EF4-FFF2-40B4-BE49-F238E27FC236}">
                <a16:creationId xmlns:a16="http://schemas.microsoft.com/office/drawing/2014/main" xmlns="" id="{880F6F3D-B22A-9C09-62D4-BC0281B29FD3}"/>
              </a:ext>
            </a:extLst>
          </p:cNvPr>
          <p:cNvPicPr>
            <a:picLocks noChangeAspect="1"/>
          </p:cNvPicPr>
          <p:nvPr/>
        </p:nvPicPr>
        <p:blipFill>
          <a:blip r:embed="rId4"/>
          <a:stretch>
            <a:fillRect/>
          </a:stretch>
        </p:blipFill>
        <p:spPr>
          <a:xfrm>
            <a:off x="407023" y="1415275"/>
            <a:ext cx="11788427" cy="4608455"/>
          </a:xfrm>
          <a:prstGeom prst="rect">
            <a:avLst/>
          </a:prstGeom>
        </p:spPr>
      </p:pic>
      <p:sp>
        <p:nvSpPr>
          <p:cNvPr id="10" name="Title 5">
            <a:extLst>
              <a:ext uri="{FF2B5EF4-FFF2-40B4-BE49-F238E27FC236}">
                <a16:creationId xmlns:a16="http://schemas.microsoft.com/office/drawing/2014/main" xmlns="" id="{37BA35C4-7000-C022-19AB-F44F4AD4C946}"/>
              </a:ext>
            </a:extLst>
          </p:cNvPr>
          <p:cNvSpPr>
            <a:spLocks noGrp="1"/>
          </p:cNvSpPr>
          <p:nvPr>
            <p:ph type="title"/>
          </p:nvPr>
        </p:nvSpPr>
        <p:spPr>
          <a:xfrm>
            <a:off x="6532232" y="3837423"/>
            <a:ext cx="5002038" cy="413734"/>
          </a:xfrm>
        </p:spPr>
        <p:txBody>
          <a:bodyPr>
            <a:noAutofit/>
          </a:bodyPr>
          <a:lstStyle/>
          <a:p>
            <a:pPr algn="ctr"/>
            <a:r>
              <a:rPr lang="es-ES" sz="3600" b="1" dirty="0">
                <a:solidFill>
                  <a:schemeClr val="bg1"/>
                </a:solidFill>
                <a:latin typeface="Arial" panose="020B0604020202020204" pitchFamily="34" charset="0"/>
                <a:cs typeface="Arial" panose="020B0604020202020204" pitchFamily="34" charset="0"/>
              </a:rPr>
              <a:t>TRABAJO D.O.P.   (DIC. 16 AL 20 / 2024).</a:t>
            </a:r>
            <a:endParaRPr lang="es-CL" sz="3600" b="1" dirty="0">
              <a:solidFill>
                <a:schemeClr val="bg1"/>
              </a:solidFill>
              <a:latin typeface="Arial" panose="020B0604020202020204" pitchFamily="34" charset="0"/>
              <a:cs typeface="Arial" panose="020B0604020202020204" pitchFamily="34" charset="0"/>
            </a:endParaRPr>
          </a:p>
        </p:txBody>
      </p:sp>
      <p:sp>
        <p:nvSpPr>
          <p:cNvPr id="2" name="Title 5">
            <a:extLst>
              <a:ext uri="{FF2B5EF4-FFF2-40B4-BE49-F238E27FC236}">
                <a16:creationId xmlns:a16="http://schemas.microsoft.com/office/drawing/2014/main" xmlns="" id="{85F5F98A-FC25-9E5B-782F-A4BF01528040}"/>
              </a:ext>
            </a:extLst>
          </p:cNvPr>
          <p:cNvSpPr txBox="1">
            <a:spLocks/>
          </p:cNvSpPr>
          <p:nvPr/>
        </p:nvSpPr>
        <p:spPr>
          <a:xfrm>
            <a:off x="965625" y="484632"/>
            <a:ext cx="10306224" cy="38214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CL" sz="3200">
                <a:solidFill>
                  <a:schemeClr val="tx2"/>
                </a:solidFill>
                <a:latin typeface="Arial" panose="020B0604020202020204" pitchFamily="34" charset="0"/>
                <a:cs typeface="Arial" panose="020B0604020202020204" pitchFamily="34" charset="0"/>
              </a:rPr>
              <a:t>Proyecto de Recuperación Molo de Abrigo</a:t>
            </a:r>
            <a:endParaRPr lang="es-CL" sz="3200"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000251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32DCB76-6757-3038-F3EF-6AF5D20785B9}"/>
            </a:ext>
          </a:extLst>
        </p:cNvPr>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CDB84F97-DC52-F730-37AF-97557EFF7B05}"/>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11E6D79A-A580-D377-3193-4BD0FFBFE84A}"/>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E0C55B82-CB9C-C3EC-8507-E0607A330D46}"/>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40</a:t>
            </a:fld>
            <a:endParaRPr lang="x-none" sz="2000">
              <a:solidFill>
                <a:srgbClr val="06243E"/>
              </a:solidFill>
            </a:endParaRPr>
          </a:p>
        </p:txBody>
      </p:sp>
      <p:sp>
        <p:nvSpPr>
          <p:cNvPr id="20" name="Rectángulo 19">
            <a:extLst>
              <a:ext uri="{FF2B5EF4-FFF2-40B4-BE49-F238E27FC236}">
                <a16:creationId xmlns:a16="http://schemas.microsoft.com/office/drawing/2014/main" xmlns="" id="{789C03B4-3643-5D98-9E47-120E590E8A1C}"/>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xmlns="" id="{F2097868-9B0D-BE06-53DF-9C1E2ACCCD4B}"/>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4A1E52AB-D329-BA2D-6F08-7052CCA14485}"/>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00BBF4C9-1AA4-BEE2-6985-EC35A77D09EA}"/>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0" name="Title 5">
            <a:extLst>
              <a:ext uri="{FF2B5EF4-FFF2-40B4-BE49-F238E27FC236}">
                <a16:creationId xmlns:a16="http://schemas.microsoft.com/office/drawing/2014/main" xmlns="" id="{421B124D-7119-F416-9599-7D19CA267B3A}"/>
              </a:ext>
            </a:extLst>
          </p:cNvPr>
          <p:cNvSpPr>
            <a:spLocks noGrp="1"/>
          </p:cNvSpPr>
          <p:nvPr>
            <p:ph type="title"/>
          </p:nvPr>
        </p:nvSpPr>
        <p:spPr>
          <a:xfrm>
            <a:off x="965625" y="1158396"/>
            <a:ext cx="10306224" cy="382143"/>
          </a:xfrm>
        </p:spPr>
        <p:txBody>
          <a:bodyPr>
            <a:noAutofit/>
          </a:bodyPr>
          <a:lstStyle/>
          <a:p>
            <a:r>
              <a:rPr lang="es-ES" sz="3600" b="1" dirty="0">
                <a:solidFill>
                  <a:schemeClr val="tx2"/>
                </a:solidFill>
                <a:latin typeface="Arial" panose="020B0604020202020204" pitchFamily="34" charset="0"/>
                <a:cs typeface="Arial" panose="020B0604020202020204" pitchFamily="34" charset="0"/>
              </a:rPr>
              <a:t>TRABAJO D.O.P.</a:t>
            </a:r>
            <a:endParaRPr lang="es-CL" sz="3600" b="1" dirty="0">
              <a:solidFill>
                <a:schemeClr val="tx2"/>
              </a:solidFill>
              <a:latin typeface="Arial" panose="020B0604020202020204" pitchFamily="34" charset="0"/>
              <a:cs typeface="Arial" panose="020B0604020202020204" pitchFamily="34" charset="0"/>
            </a:endParaRPr>
          </a:p>
        </p:txBody>
      </p:sp>
      <p:pic>
        <p:nvPicPr>
          <p:cNvPr id="2" name="Imagen 1">
            <a:extLst>
              <a:ext uri="{FF2B5EF4-FFF2-40B4-BE49-F238E27FC236}">
                <a16:creationId xmlns:a16="http://schemas.microsoft.com/office/drawing/2014/main" xmlns="" id="{E6FE4B54-6D5D-C962-FC0E-8DDCEA07D471}"/>
              </a:ext>
            </a:extLst>
          </p:cNvPr>
          <p:cNvPicPr>
            <a:picLocks noChangeAspect="1"/>
          </p:cNvPicPr>
          <p:nvPr/>
        </p:nvPicPr>
        <p:blipFill>
          <a:blip r:embed="rId4"/>
          <a:stretch>
            <a:fillRect/>
          </a:stretch>
        </p:blipFill>
        <p:spPr>
          <a:xfrm>
            <a:off x="481196" y="1536079"/>
            <a:ext cx="5614803" cy="4011760"/>
          </a:xfrm>
          <a:prstGeom prst="rect">
            <a:avLst/>
          </a:prstGeom>
        </p:spPr>
      </p:pic>
      <p:pic>
        <p:nvPicPr>
          <p:cNvPr id="5" name="Imagen 4">
            <a:extLst>
              <a:ext uri="{FF2B5EF4-FFF2-40B4-BE49-F238E27FC236}">
                <a16:creationId xmlns:a16="http://schemas.microsoft.com/office/drawing/2014/main" xmlns="" id="{990B016C-11A9-E9B3-0156-9D619BE8EA79}"/>
              </a:ext>
            </a:extLst>
          </p:cNvPr>
          <p:cNvPicPr>
            <a:picLocks noChangeAspect="1"/>
          </p:cNvPicPr>
          <p:nvPr/>
        </p:nvPicPr>
        <p:blipFill>
          <a:blip r:embed="rId5"/>
          <a:stretch>
            <a:fillRect/>
          </a:stretch>
        </p:blipFill>
        <p:spPr>
          <a:xfrm>
            <a:off x="6156571" y="1536079"/>
            <a:ext cx="5719197" cy="4154335"/>
          </a:xfrm>
          <a:prstGeom prst="rect">
            <a:avLst/>
          </a:prstGeom>
        </p:spPr>
      </p:pic>
      <p:sp>
        <p:nvSpPr>
          <p:cNvPr id="3" name="Title 5">
            <a:extLst>
              <a:ext uri="{FF2B5EF4-FFF2-40B4-BE49-F238E27FC236}">
                <a16:creationId xmlns:a16="http://schemas.microsoft.com/office/drawing/2014/main" xmlns="" id="{01413A79-517E-3AFD-E8C1-7A8691A553C2}"/>
              </a:ext>
            </a:extLst>
          </p:cNvPr>
          <p:cNvSpPr txBox="1">
            <a:spLocks/>
          </p:cNvSpPr>
          <p:nvPr/>
        </p:nvSpPr>
        <p:spPr>
          <a:xfrm>
            <a:off x="965625" y="484632"/>
            <a:ext cx="10306224" cy="38214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CL" sz="3200" dirty="0">
                <a:solidFill>
                  <a:schemeClr val="tx2"/>
                </a:solidFill>
                <a:latin typeface="Arial" panose="020B0604020202020204" pitchFamily="34" charset="0"/>
                <a:cs typeface="Arial" panose="020B0604020202020204" pitchFamily="34" charset="0"/>
              </a:rPr>
              <a:t>Proyecto de Recuperación Molo de Abrigo</a:t>
            </a:r>
          </a:p>
        </p:txBody>
      </p:sp>
    </p:spTree>
    <p:extLst>
      <p:ext uri="{BB962C8B-B14F-4D97-AF65-F5344CB8AC3E}">
        <p14:creationId xmlns:p14="http://schemas.microsoft.com/office/powerpoint/2010/main" val="406986258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7"/>
          <p:cNvPicPr>
            <a:picLocks noChangeAspect="1" noChangeArrowheads="1"/>
          </p:cNvPicPr>
          <p:nvPr/>
        </p:nvPicPr>
        <p:blipFill>
          <a:blip r:embed="rId3" cstate="print">
            <a:extLst>
              <a:ext uri="{28A0092B-C50C-407E-A947-70E740481C1C}">
                <a14:useLocalDpi xmlns:a14="http://schemas.microsoft.com/office/drawing/2010/main" val="0"/>
              </a:ext>
            </a:extLst>
          </a:blip>
          <a:srcRect t="5148"/>
          <a:stretch>
            <a:fillRect/>
          </a:stretch>
        </p:blipFill>
        <p:spPr bwMode="auto">
          <a:xfrm>
            <a:off x="459155" y="3840569"/>
            <a:ext cx="3568714" cy="1906946"/>
          </a:xfrm>
          <a:prstGeom prst="rect">
            <a:avLst/>
          </a:prstGeom>
          <a:noFill/>
          <a:extLst>
            <a:ext uri="{909E8E84-426E-40DD-AFC4-6F175D3DCCD1}">
              <a14:hiddenFill xmlns:a14="http://schemas.microsoft.com/office/drawing/2010/main">
                <a:solidFill>
                  <a:srgbClr val="FFFFFF"/>
                </a:solidFill>
              </a14:hiddenFill>
            </a:ext>
          </a:extLst>
        </p:spPr>
      </p:pic>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41</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4"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solidFill>
                <a:prstClr val="white"/>
              </a:solidFill>
            </a:endParaRPr>
          </a:p>
        </p:txBody>
      </p:sp>
      <p:sp>
        <p:nvSpPr>
          <p:cNvPr id="16"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Proyecto de Recuperación Molo de Abrigo</a:t>
            </a:r>
            <a:endParaRPr lang="es-CL" sz="3200" dirty="0">
              <a:solidFill>
                <a:srgbClr val="072342"/>
              </a:solidFill>
              <a:latin typeface="Arial" panose="020B0604020202020204" pitchFamily="34" charset="0"/>
              <a:cs typeface="Arial" panose="020B0604020202020204" pitchFamily="34" charset="0"/>
            </a:endParaRPr>
          </a:p>
        </p:txBody>
      </p:sp>
      <p:pic>
        <p:nvPicPr>
          <p:cNvPr id="17" name="Imagen 16">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5"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pic>
        <p:nvPicPr>
          <p:cNvPr id="4" name="Imagen 3"/>
          <p:cNvPicPr>
            <a:picLocks noChangeAspect="1"/>
          </p:cNvPicPr>
          <p:nvPr/>
        </p:nvPicPr>
        <p:blipFill>
          <a:blip r:embed="rId6"/>
          <a:stretch>
            <a:fillRect/>
          </a:stretch>
        </p:blipFill>
        <p:spPr>
          <a:xfrm>
            <a:off x="517493" y="1194319"/>
            <a:ext cx="1559882" cy="1568007"/>
          </a:xfrm>
          <a:prstGeom prst="rect">
            <a:avLst/>
          </a:prstGeom>
        </p:spPr>
      </p:pic>
      <p:pic>
        <p:nvPicPr>
          <p:cNvPr id="7" name="Imagen 6"/>
          <p:cNvPicPr>
            <a:picLocks noChangeAspect="1"/>
          </p:cNvPicPr>
          <p:nvPr/>
        </p:nvPicPr>
        <p:blipFill>
          <a:blip r:embed="rId7"/>
          <a:stretch>
            <a:fillRect/>
          </a:stretch>
        </p:blipFill>
        <p:spPr>
          <a:xfrm>
            <a:off x="8087557" y="1203577"/>
            <a:ext cx="3506680" cy="2636992"/>
          </a:xfrm>
          <a:prstGeom prst="rect">
            <a:avLst/>
          </a:prstGeom>
        </p:spPr>
      </p:pic>
      <p:pic>
        <p:nvPicPr>
          <p:cNvPr id="8" name="Imagen 7"/>
          <p:cNvPicPr>
            <a:picLocks noChangeAspect="1"/>
          </p:cNvPicPr>
          <p:nvPr/>
        </p:nvPicPr>
        <p:blipFill>
          <a:blip r:embed="rId8"/>
          <a:stretch>
            <a:fillRect/>
          </a:stretch>
        </p:blipFill>
        <p:spPr>
          <a:xfrm>
            <a:off x="8624347" y="3967348"/>
            <a:ext cx="2907578" cy="2061945"/>
          </a:xfrm>
          <a:prstGeom prst="rect">
            <a:avLst/>
          </a:prstGeom>
        </p:spPr>
      </p:pic>
      <p:pic>
        <p:nvPicPr>
          <p:cNvPr id="20" name="Imagen 19">
            <a:extLst>
              <a:ext uri="{FF2B5EF4-FFF2-40B4-BE49-F238E27FC236}">
                <a16:creationId xmlns:a16="http://schemas.microsoft.com/office/drawing/2014/main" xmlns="" id="{9797186E-E23B-73EB-DA78-F2A39F141F88}"/>
              </a:ext>
            </a:extLst>
          </p:cNvPr>
          <p:cNvPicPr>
            <a:picLocks noChangeAspect="1"/>
          </p:cNvPicPr>
          <p:nvPr/>
        </p:nvPicPr>
        <p:blipFill>
          <a:blip r:embed="rId9"/>
          <a:stretch>
            <a:fillRect/>
          </a:stretch>
        </p:blipFill>
        <p:spPr>
          <a:xfrm>
            <a:off x="3351376" y="1300410"/>
            <a:ext cx="4647404" cy="4018284"/>
          </a:xfrm>
          <a:prstGeom prst="rect">
            <a:avLst/>
          </a:prstGeom>
        </p:spPr>
      </p:pic>
      <p:sp>
        <p:nvSpPr>
          <p:cNvPr id="21" name="CuadroTexto 20">
            <a:extLst>
              <a:ext uri="{FF2B5EF4-FFF2-40B4-BE49-F238E27FC236}">
                <a16:creationId xmlns:a16="http://schemas.microsoft.com/office/drawing/2014/main" xmlns="" id="{6ECF2011-63BC-8CEB-B13C-86C472139E7B}"/>
              </a:ext>
            </a:extLst>
          </p:cNvPr>
          <p:cNvSpPr txBox="1"/>
          <p:nvPr/>
        </p:nvSpPr>
        <p:spPr>
          <a:xfrm>
            <a:off x="416451" y="5378183"/>
            <a:ext cx="2342707" cy="369332"/>
          </a:xfrm>
          <a:prstGeom prst="rect">
            <a:avLst/>
          </a:prstGeom>
          <a:noFill/>
        </p:spPr>
        <p:txBody>
          <a:bodyPr wrap="square" rtlCol="0">
            <a:spAutoFit/>
          </a:bodyPr>
          <a:lstStyle/>
          <a:p>
            <a:r>
              <a:rPr lang="es-CL" dirty="0"/>
              <a:t>Molo interior sitio </a:t>
            </a:r>
            <a:r>
              <a:rPr lang="es-CL" dirty="0" smtClean="0"/>
              <a:t>F</a:t>
            </a:r>
            <a:endParaRPr lang="es-CL" dirty="0"/>
          </a:p>
        </p:txBody>
      </p:sp>
      <p:sp>
        <p:nvSpPr>
          <p:cNvPr id="22" name="Rectángulo 21"/>
          <p:cNvSpPr/>
          <p:nvPr/>
        </p:nvSpPr>
        <p:spPr>
          <a:xfrm>
            <a:off x="517493" y="2984336"/>
            <a:ext cx="2745106" cy="461665"/>
          </a:xfrm>
          <a:prstGeom prst="rect">
            <a:avLst/>
          </a:prstGeom>
        </p:spPr>
        <p:txBody>
          <a:bodyPr wrap="square">
            <a:spAutoFit/>
          </a:bodyPr>
          <a:lstStyle/>
          <a:p>
            <a:r>
              <a:rPr lang="es-CL" sz="2400" b="1" dirty="0">
                <a:solidFill>
                  <a:schemeClr val="tx2"/>
                </a:solidFill>
                <a:latin typeface="Arial" panose="020B0604020202020204" pitchFamily="34" charset="0"/>
                <a:cs typeface="Arial" panose="020B0604020202020204" pitchFamily="34" charset="0"/>
              </a:rPr>
              <a:t>Situación actual</a:t>
            </a:r>
            <a:endParaRPr lang="es-CL" sz="2400" b="1" dirty="0"/>
          </a:p>
        </p:txBody>
      </p:sp>
    </p:spTree>
    <p:extLst>
      <p:ext uri="{BB962C8B-B14F-4D97-AF65-F5344CB8AC3E}">
        <p14:creationId xmlns:p14="http://schemas.microsoft.com/office/powerpoint/2010/main" val="417989190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42</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solidFill>
                <a:prstClr val="white"/>
              </a:solidFill>
            </a:endParaRPr>
          </a:p>
        </p:txBody>
      </p:sp>
      <p:sp>
        <p:nvSpPr>
          <p:cNvPr id="16"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Proyecto de Recuperación Molo de Abrigo</a:t>
            </a:r>
            <a:endParaRPr lang="es-CL" sz="3200" dirty="0">
              <a:solidFill>
                <a:srgbClr val="072342"/>
              </a:solidFill>
              <a:latin typeface="Arial" panose="020B0604020202020204" pitchFamily="34" charset="0"/>
              <a:cs typeface="Arial" panose="020B0604020202020204" pitchFamily="34" charset="0"/>
            </a:endParaRPr>
          </a:p>
        </p:txBody>
      </p:sp>
      <p:pic>
        <p:nvPicPr>
          <p:cNvPr id="17" name="Imagen 16">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pic>
        <p:nvPicPr>
          <p:cNvPr id="2" name="Imagen 1"/>
          <p:cNvPicPr>
            <a:picLocks noChangeAspect="1"/>
          </p:cNvPicPr>
          <p:nvPr/>
        </p:nvPicPr>
        <p:blipFill>
          <a:blip r:embed="rId5"/>
          <a:stretch>
            <a:fillRect/>
          </a:stretch>
        </p:blipFill>
        <p:spPr>
          <a:xfrm>
            <a:off x="437593" y="1194319"/>
            <a:ext cx="1426718" cy="1426718"/>
          </a:xfrm>
          <a:prstGeom prst="rect">
            <a:avLst/>
          </a:prstGeom>
        </p:spPr>
      </p:pic>
      <p:pic>
        <p:nvPicPr>
          <p:cNvPr id="3" name="Imagen 2"/>
          <p:cNvPicPr>
            <a:picLocks noChangeAspect="1"/>
          </p:cNvPicPr>
          <p:nvPr/>
        </p:nvPicPr>
        <p:blipFill>
          <a:blip r:embed="rId6"/>
          <a:stretch>
            <a:fillRect/>
          </a:stretch>
        </p:blipFill>
        <p:spPr>
          <a:xfrm>
            <a:off x="6618091" y="1235601"/>
            <a:ext cx="5421508" cy="2736571"/>
          </a:xfrm>
          <a:prstGeom prst="rect">
            <a:avLst/>
          </a:prstGeom>
        </p:spPr>
      </p:pic>
      <p:pic>
        <p:nvPicPr>
          <p:cNvPr id="5" name="Imagen 4"/>
          <p:cNvPicPr>
            <a:picLocks noChangeAspect="1"/>
          </p:cNvPicPr>
          <p:nvPr/>
        </p:nvPicPr>
        <p:blipFill>
          <a:blip r:embed="rId7"/>
          <a:stretch>
            <a:fillRect/>
          </a:stretch>
        </p:blipFill>
        <p:spPr>
          <a:xfrm>
            <a:off x="8384967" y="4048753"/>
            <a:ext cx="3532381" cy="2073197"/>
          </a:xfrm>
          <a:prstGeom prst="rect">
            <a:avLst/>
          </a:prstGeom>
        </p:spPr>
      </p:pic>
      <p:pic>
        <p:nvPicPr>
          <p:cNvPr id="21" name="Imagen 20">
            <a:extLst>
              <a:ext uri="{FF2B5EF4-FFF2-40B4-BE49-F238E27FC236}">
                <a16:creationId xmlns:a16="http://schemas.microsoft.com/office/drawing/2014/main" xmlns="" id="{8E435D42-0428-4757-197A-063E212CEE6B}"/>
              </a:ext>
            </a:extLst>
          </p:cNvPr>
          <p:cNvPicPr>
            <a:picLocks noChangeAspect="1"/>
          </p:cNvPicPr>
          <p:nvPr/>
        </p:nvPicPr>
        <p:blipFill>
          <a:blip r:embed="rId8"/>
          <a:stretch>
            <a:fillRect/>
          </a:stretch>
        </p:blipFill>
        <p:spPr>
          <a:xfrm>
            <a:off x="1864311" y="1198767"/>
            <a:ext cx="4044308" cy="2806851"/>
          </a:xfrm>
          <a:prstGeom prst="rect">
            <a:avLst/>
          </a:prstGeom>
        </p:spPr>
      </p:pic>
      <p:sp>
        <p:nvSpPr>
          <p:cNvPr id="22" name="CuadroTexto 21">
            <a:extLst>
              <a:ext uri="{FF2B5EF4-FFF2-40B4-BE49-F238E27FC236}">
                <a16:creationId xmlns:a16="http://schemas.microsoft.com/office/drawing/2014/main" xmlns="" id="{6ECF2011-63BC-8CEB-B13C-86C472139E7B}"/>
              </a:ext>
            </a:extLst>
          </p:cNvPr>
          <p:cNvSpPr txBox="1"/>
          <p:nvPr/>
        </p:nvSpPr>
        <p:spPr>
          <a:xfrm>
            <a:off x="2926751" y="3536880"/>
            <a:ext cx="2342707" cy="369332"/>
          </a:xfrm>
          <a:prstGeom prst="rect">
            <a:avLst/>
          </a:prstGeom>
          <a:noFill/>
        </p:spPr>
        <p:txBody>
          <a:bodyPr wrap="square" rtlCol="0">
            <a:spAutoFit/>
          </a:bodyPr>
          <a:lstStyle/>
          <a:p>
            <a:r>
              <a:rPr lang="es-CL" dirty="0">
                <a:solidFill>
                  <a:schemeClr val="bg1"/>
                </a:solidFill>
              </a:rPr>
              <a:t>Molo interior sitio D</a:t>
            </a:r>
          </a:p>
        </p:txBody>
      </p:sp>
      <p:pic>
        <p:nvPicPr>
          <p:cNvPr id="24" name="Imagen 23">
            <a:extLst>
              <a:ext uri="{FF2B5EF4-FFF2-40B4-BE49-F238E27FC236}">
                <a16:creationId xmlns:a16="http://schemas.microsoft.com/office/drawing/2014/main" xmlns="" id="{827BC6FE-D261-BD90-3180-F3F181BFB1CD}"/>
              </a:ext>
            </a:extLst>
          </p:cNvPr>
          <p:cNvPicPr>
            <a:picLocks noChangeAspect="1"/>
          </p:cNvPicPr>
          <p:nvPr/>
        </p:nvPicPr>
        <p:blipFill>
          <a:blip r:embed="rId9"/>
          <a:stretch>
            <a:fillRect/>
          </a:stretch>
        </p:blipFill>
        <p:spPr>
          <a:xfrm>
            <a:off x="685994" y="4122984"/>
            <a:ext cx="3568822" cy="2007462"/>
          </a:xfrm>
          <a:prstGeom prst="rect">
            <a:avLst/>
          </a:prstGeom>
        </p:spPr>
      </p:pic>
      <p:sp>
        <p:nvSpPr>
          <p:cNvPr id="25" name="CuadroTexto 24">
            <a:extLst>
              <a:ext uri="{FF2B5EF4-FFF2-40B4-BE49-F238E27FC236}">
                <a16:creationId xmlns:a16="http://schemas.microsoft.com/office/drawing/2014/main" xmlns="" id="{51DBBACE-684A-E35F-521C-7163530A245B}"/>
              </a:ext>
            </a:extLst>
          </p:cNvPr>
          <p:cNvSpPr txBox="1"/>
          <p:nvPr/>
        </p:nvSpPr>
        <p:spPr>
          <a:xfrm>
            <a:off x="1274242" y="5761114"/>
            <a:ext cx="2392325" cy="369332"/>
          </a:xfrm>
          <a:prstGeom prst="rect">
            <a:avLst/>
          </a:prstGeom>
          <a:noFill/>
        </p:spPr>
        <p:txBody>
          <a:bodyPr wrap="square" rtlCol="0">
            <a:spAutoFit/>
          </a:bodyPr>
          <a:lstStyle/>
          <a:p>
            <a:r>
              <a:rPr lang="es-CL" dirty="0">
                <a:solidFill>
                  <a:schemeClr val="bg1"/>
                </a:solidFill>
              </a:rPr>
              <a:t>Molo exterior sitio D</a:t>
            </a:r>
          </a:p>
        </p:txBody>
      </p:sp>
      <p:pic>
        <p:nvPicPr>
          <p:cNvPr id="7" name="Imagen 6"/>
          <p:cNvPicPr>
            <a:picLocks noChangeAspect="1"/>
          </p:cNvPicPr>
          <p:nvPr/>
        </p:nvPicPr>
        <p:blipFill>
          <a:blip r:embed="rId10"/>
          <a:stretch>
            <a:fillRect/>
          </a:stretch>
        </p:blipFill>
        <p:spPr>
          <a:xfrm>
            <a:off x="4781644" y="4092429"/>
            <a:ext cx="3087446" cy="2029521"/>
          </a:xfrm>
          <a:prstGeom prst="rect">
            <a:avLst/>
          </a:prstGeom>
        </p:spPr>
      </p:pic>
    </p:spTree>
    <p:extLst>
      <p:ext uri="{BB962C8B-B14F-4D97-AF65-F5344CB8AC3E}">
        <p14:creationId xmlns:p14="http://schemas.microsoft.com/office/powerpoint/2010/main" val="3023423096"/>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43</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solidFill>
                <a:prstClr val="white"/>
              </a:solidFill>
            </a:endParaRPr>
          </a:p>
        </p:txBody>
      </p:sp>
      <p:sp>
        <p:nvSpPr>
          <p:cNvPr id="16"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Proyecto de Recuperación Molo de Abrigo</a:t>
            </a:r>
            <a:endParaRPr lang="es-CL" sz="3200" dirty="0">
              <a:solidFill>
                <a:srgbClr val="072342"/>
              </a:solidFill>
              <a:latin typeface="Arial" panose="020B0604020202020204" pitchFamily="34" charset="0"/>
              <a:cs typeface="Arial" panose="020B0604020202020204" pitchFamily="34" charset="0"/>
            </a:endParaRPr>
          </a:p>
        </p:txBody>
      </p:sp>
      <p:pic>
        <p:nvPicPr>
          <p:cNvPr id="17" name="Imagen 16">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22" name="CuadroTexto 21">
            <a:extLst>
              <a:ext uri="{FF2B5EF4-FFF2-40B4-BE49-F238E27FC236}">
                <a16:creationId xmlns:a16="http://schemas.microsoft.com/office/drawing/2014/main" xmlns="" id="{6ECF2011-63BC-8CEB-B13C-86C472139E7B}"/>
              </a:ext>
            </a:extLst>
          </p:cNvPr>
          <p:cNvSpPr txBox="1"/>
          <p:nvPr/>
        </p:nvSpPr>
        <p:spPr>
          <a:xfrm>
            <a:off x="4241201" y="3636286"/>
            <a:ext cx="2342707" cy="369332"/>
          </a:xfrm>
          <a:prstGeom prst="rect">
            <a:avLst/>
          </a:prstGeom>
          <a:noFill/>
        </p:spPr>
        <p:txBody>
          <a:bodyPr wrap="square" rtlCol="0">
            <a:spAutoFit/>
          </a:bodyPr>
          <a:lstStyle/>
          <a:p>
            <a:r>
              <a:rPr lang="es-CL" dirty="0">
                <a:solidFill>
                  <a:schemeClr val="bg1"/>
                </a:solidFill>
              </a:rPr>
              <a:t>Molo interior sitio D</a:t>
            </a:r>
          </a:p>
        </p:txBody>
      </p:sp>
      <p:sp>
        <p:nvSpPr>
          <p:cNvPr id="25" name="CuadroTexto 24">
            <a:extLst>
              <a:ext uri="{FF2B5EF4-FFF2-40B4-BE49-F238E27FC236}">
                <a16:creationId xmlns:a16="http://schemas.microsoft.com/office/drawing/2014/main" xmlns="" id="{51DBBACE-684A-E35F-521C-7163530A245B}"/>
              </a:ext>
            </a:extLst>
          </p:cNvPr>
          <p:cNvSpPr txBox="1"/>
          <p:nvPr/>
        </p:nvSpPr>
        <p:spPr>
          <a:xfrm>
            <a:off x="3726412" y="5752618"/>
            <a:ext cx="2392325" cy="369332"/>
          </a:xfrm>
          <a:prstGeom prst="rect">
            <a:avLst/>
          </a:prstGeom>
          <a:noFill/>
        </p:spPr>
        <p:txBody>
          <a:bodyPr wrap="square" rtlCol="0">
            <a:spAutoFit/>
          </a:bodyPr>
          <a:lstStyle/>
          <a:p>
            <a:r>
              <a:rPr lang="es-CL" dirty="0">
                <a:solidFill>
                  <a:schemeClr val="bg1"/>
                </a:solidFill>
              </a:rPr>
              <a:t>Molo exterior sitio D</a:t>
            </a:r>
          </a:p>
        </p:txBody>
      </p:sp>
      <p:pic>
        <p:nvPicPr>
          <p:cNvPr id="4" name="Imagen 3"/>
          <p:cNvPicPr>
            <a:picLocks noChangeAspect="1"/>
          </p:cNvPicPr>
          <p:nvPr/>
        </p:nvPicPr>
        <p:blipFill>
          <a:blip r:embed="rId5"/>
          <a:stretch>
            <a:fillRect/>
          </a:stretch>
        </p:blipFill>
        <p:spPr>
          <a:xfrm>
            <a:off x="437593" y="1173631"/>
            <a:ext cx="1412399" cy="1427266"/>
          </a:xfrm>
          <a:prstGeom prst="rect">
            <a:avLst/>
          </a:prstGeom>
        </p:spPr>
      </p:pic>
      <p:pic>
        <p:nvPicPr>
          <p:cNvPr id="7" name="Imagen 6"/>
          <p:cNvPicPr>
            <a:picLocks noChangeAspect="1"/>
          </p:cNvPicPr>
          <p:nvPr/>
        </p:nvPicPr>
        <p:blipFill>
          <a:blip r:embed="rId6"/>
          <a:stretch>
            <a:fillRect/>
          </a:stretch>
        </p:blipFill>
        <p:spPr>
          <a:xfrm>
            <a:off x="5961966" y="1213058"/>
            <a:ext cx="5578642" cy="2921690"/>
          </a:xfrm>
          <a:prstGeom prst="rect">
            <a:avLst/>
          </a:prstGeom>
        </p:spPr>
      </p:pic>
      <p:pic>
        <p:nvPicPr>
          <p:cNvPr id="4098" name="Picture 2" descr="MOLO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804951" y="1301646"/>
            <a:ext cx="2202055" cy="4263592"/>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MOLO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55538" y="2805899"/>
            <a:ext cx="1549048" cy="3086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Imagen 25" descr="C:\Users\17634214\AppData\Local\Microsoft\Windows\INetCache\Content.Word\Imagen de WhatsApp 2024-10-17 a las 16.06.00_1b63617e.jpg"/>
          <p:cNvPicPr/>
          <p:nvPr/>
        </p:nvPicPr>
        <p:blipFill rotWithShape="1">
          <a:blip r:embed="rId9" cstate="print">
            <a:extLst>
              <a:ext uri="{28A0092B-C50C-407E-A947-70E740481C1C}">
                <a14:useLocalDpi xmlns:a14="http://schemas.microsoft.com/office/drawing/2010/main" val="0"/>
              </a:ext>
            </a:extLst>
          </a:blip>
          <a:srcRect b="3261"/>
          <a:stretch/>
        </p:blipFill>
        <p:spPr bwMode="auto">
          <a:xfrm>
            <a:off x="5243167" y="4182355"/>
            <a:ext cx="4194792" cy="193959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5898957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3"/>
          <a:stretch>
            <a:fillRect/>
          </a:stretch>
        </p:blipFill>
        <p:spPr>
          <a:xfrm>
            <a:off x="2516305" y="1879358"/>
            <a:ext cx="6780094" cy="4276176"/>
          </a:xfrm>
          <a:prstGeom prst="rect">
            <a:avLst/>
          </a:prstGeom>
        </p:spPr>
      </p:pic>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44</a:t>
            </a:fld>
            <a:endParaRPr lang="x-none" sz="2000" dirty="0">
              <a:solidFill>
                <a:srgbClr val="06243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4"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cxnSp>
        <p:nvCxnSpPr>
          <p:cNvPr id="14" name="Conector recto 13">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15" name="Rectángulo 14">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solidFill>
                <a:prstClr val="white"/>
              </a:solidFill>
            </a:endParaRPr>
          </a:p>
        </p:txBody>
      </p:sp>
      <p:sp>
        <p:nvSpPr>
          <p:cNvPr id="16"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Proyecto de Recuperación Molo de Abrigo</a:t>
            </a:r>
            <a:endParaRPr lang="es-CL" sz="3200" dirty="0">
              <a:solidFill>
                <a:srgbClr val="072342"/>
              </a:solidFill>
              <a:latin typeface="Arial" panose="020B0604020202020204" pitchFamily="34" charset="0"/>
              <a:cs typeface="Arial" panose="020B0604020202020204" pitchFamily="34" charset="0"/>
            </a:endParaRPr>
          </a:p>
        </p:txBody>
      </p:sp>
      <p:pic>
        <p:nvPicPr>
          <p:cNvPr id="17" name="Imagen 16">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5" cstate="print"/>
          <a:stretch>
            <a:fillRect/>
          </a:stretch>
        </p:blipFill>
        <p:spPr>
          <a:xfrm>
            <a:off x="11300054" y="39872"/>
            <a:ext cx="703303" cy="1068950"/>
          </a:xfrm>
          <a:prstGeom prst="rect">
            <a:avLst/>
          </a:prstGeom>
        </p:spPr>
      </p:pic>
      <p:cxnSp>
        <p:nvCxnSpPr>
          <p:cNvPr id="18" name="Conector recto 17">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sp>
        <p:nvSpPr>
          <p:cNvPr id="2" name="CuadroTexto 1"/>
          <p:cNvSpPr txBox="1"/>
          <p:nvPr/>
        </p:nvSpPr>
        <p:spPr>
          <a:xfrm>
            <a:off x="3088433" y="1346401"/>
            <a:ext cx="5010538" cy="369332"/>
          </a:xfrm>
          <a:prstGeom prst="rect">
            <a:avLst/>
          </a:prstGeom>
          <a:noFill/>
        </p:spPr>
        <p:txBody>
          <a:bodyPr wrap="square" rtlCol="0">
            <a:spAutoFit/>
          </a:bodyPr>
          <a:lstStyle/>
          <a:p>
            <a:pPr algn="ctr"/>
            <a:r>
              <a:rPr lang="es-ES" dirty="0" smtClean="0"/>
              <a:t>Resultado Batimetría Molo de Abrigo</a:t>
            </a:r>
            <a:endParaRPr lang="es-CL" dirty="0"/>
          </a:p>
        </p:txBody>
      </p:sp>
    </p:spTree>
    <p:extLst>
      <p:ext uri="{BB962C8B-B14F-4D97-AF65-F5344CB8AC3E}">
        <p14:creationId xmlns:p14="http://schemas.microsoft.com/office/powerpoint/2010/main" val="1424740739"/>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45</a:t>
            </a:fld>
            <a:endParaRPr lang="x-none" sz="2000" dirty="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solidFill>
                <a:prstClr val="white"/>
              </a:solidFill>
            </a:endParaRPr>
          </a:p>
        </p:txBody>
      </p:sp>
      <p:sp>
        <p:nvSpPr>
          <p:cNvPr id="21"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Proyecto de Recuperación Molo de Abrigo</a:t>
            </a:r>
            <a:r>
              <a:rPr lang="es-ES" sz="3200" dirty="0" smtClean="0">
                <a:solidFill>
                  <a:schemeClr val="tx2"/>
                </a:solidFill>
                <a:latin typeface="Arial" panose="020B0604020202020204" pitchFamily="34" charset="0"/>
                <a:cs typeface="Arial" panose="020B0604020202020204" pitchFamily="34" charset="0"/>
              </a:rPr>
              <a:t> </a:t>
            </a:r>
            <a:endParaRPr lang="es-CL" sz="3200" dirty="0">
              <a:solidFill>
                <a:schemeClr val="tx2"/>
              </a:solidFill>
              <a:latin typeface="Arial" panose="020B0604020202020204" pitchFamily="34" charset="0"/>
              <a:cs typeface="Arial" panose="020B0604020202020204" pitchFamily="34" charset="0"/>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2" name="Imagen 1">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3" cstate="print"/>
          <a:stretch>
            <a:fillRect/>
          </a:stretch>
        </p:blipFill>
        <p:spPr>
          <a:xfrm>
            <a:off x="11300054" y="39872"/>
            <a:ext cx="703303" cy="1068950"/>
          </a:xfrm>
          <a:prstGeom prst="rect">
            <a:avLst/>
          </a:prstGeom>
        </p:spPr>
      </p:pic>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4"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3" name="AutoShape 2" descr="LICITACIÓN PÚBLICA DIGITAL &quot;MEJORAMIENTO BORDE COSTERO SOCOS - TONGOY&quot; -  Legales notaroja.cl | Avisos Legales y Concursos Públicos en la Región de  Coquimbo: La Serena, Coquimbo, Vicuña, Andacollo, Paihuano, La Higuera,  Ovall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4" name="Imagen 3"/>
          <p:cNvPicPr>
            <a:picLocks noChangeAspect="1"/>
          </p:cNvPicPr>
          <p:nvPr/>
        </p:nvPicPr>
        <p:blipFill rotWithShape="1">
          <a:blip r:embed="rId5"/>
          <a:srcRect l="-937" t="-1875" r="937" b="6720"/>
          <a:stretch/>
        </p:blipFill>
        <p:spPr>
          <a:xfrm>
            <a:off x="437593" y="5371571"/>
            <a:ext cx="615123" cy="585320"/>
          </a:xfrm>
          <a:prstGeom prst="rect">
            <a:avLst/>
          </a:prstGeom>
        </p:spPr>
      </p:pic>
      <p:pic>
        <p:nvPicPr>
          <p:cNvPr id="8" name="Imagen 7"/>
          <p:cNvPicPr>
            <a:picLocks noChangeAspect="1"/>
          </p:cNvPicPr>
          <p:nvPr/>
        </p:nvPicPr>
        <p:blipFill>
          <a:blip r:embed="rId6"/>
          <a:stretch>
            <a:fillRect/>
          </a:stretch>
        </p:blipFill>
        <p:spPr>
          <a:xfrm>
            <a:off x="1172934" y="5351338"/>
            <a:ext cx="399009" cy="598514"/>
          </a:xfrm>
          <a:prstGeom prst="rect">
            <a:avLst/>
          </a:prstGeom>
        </p:spPr>
      </p:pic>
      <p:pic>
        <p:nvPicPr>
          <p:cNvPr id="12" name="Imagen 11"/>
          <p:cNvPicPr>
            <a:picLocks noChangeAspect="1"/>
          </p:cNvPicPr>
          <p:nvPr/>
        </p:nvPicPr>
        <p:blipFill rotWithShape="1">
          <a:blip r:embed="rId7"/>
          <a:srcRect b="3487"/>
          <a:stretch/>
        </p:blipFill>
        <p:spPr>
          <a:xfrm>
            <a:off x="1692161" y="5351338"/>
            <a:ext cx="476793" cy="605703"/>
          </a:xfrm>
          <a:prstGeom prst="rect">
            <a:avLst/>
          </a:prstGeom>
        </p:spPr>
      </p:pic>
      <p:pic>
        <p:nvPicPr>
          <p:cNvPr id="13" name="Imagen 12"/>
          <p:cNvPicPr>
            <a:picLocks noChangeAspect="1"/>
          </p:cNvPicPr>
          <p:nvPr/>
        </p:nvPicPr>
        <p:blipFill>
          <a:blip r:embed="rId8"/>
          <a:stretch>
            <a:fillRect/>
          </a:stretch>
        </p:blipFill>
        <p:spPr>
          <a:xfrm>
            <a:off x="2289172" y="5400455"/>
            <a:ext cx="390803" cy="557102"/>
          </a:xfrm>
          <a:prstGeom prst="rect">
            <a:avLst/>
          </a:prstGeom>
        </p:spPr>
      </p:pic>
      <p:graphicFrame>
        <p:nvGraphicFramePr>
          <p:cNvPr id="15" name="Diagrama 14"/>
          <p:cNvGraphicFramePr/>
          <p:nvPr/>
        </p:nvGraphicFramePr>
        <p:xfrm>
          <a:off x="2434958" y="534831"/>
          <a:ext cx="8128000" cy="5418667"/>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5" name="CuadroTexto 4"/>
          <p:cNvSpPr txBox="1"/>
          <p:nvPr/>
        </p:nvSpPr>
        <p:spPr>
          <a:xfrm>
            <a:off x="635846" y="1398255"/>
            <a:ext cx="4140108" cy="461665"/>
          </a:xfrm>
          <a:prstGeom prst="rect">
            <a:avLst/>
          </a:prstGeom>
          <a:solidFill>
            <a:schemeClr val="tx2">
              <a:lumMod val="75000"/>
            </a:schemeClr>
          </a:solidFill>
        </p:spPr>
        <p:txBody>
          <a:bodyPr wrap="none" rtlCol="0">
            <a:spAutoFit/>
          </a:bodyPr>
          <a:lstStyle/>
          <a:p>
            <a:r>
              <a:rPr lang="es-ES" sz="2400" b="1" dirty="0">
                <a:solidFill>
                  <a:schemeClr val="bg1"/>
                </a:solidFill>
              </a:rPr>
              <a:t>Infraestructura Molo de Abrigo</a:t>
            </a:r>
            <a:endParaRPr lang="es-CL" sz="2400" b="1" dirty="0">
              <a:solidFill>
                <a:schemeClr val="bg1"/>
              </a:solidFill>
            </a:endParaRPr>
          </a:p>
        </p:txBody>
      </p:sp>
      <p:sp>
        <p:nvSpPr>
          <p:cNvPr id="10" name="Rectángulo 9"/>
          <p:cNvSpPr/>
          <p:nvPr/>
        </p:nvSpPr>
        <p:spPr>
          <a:xfrm>
            <a:off x="7485967" y="4746550"/>
            <a:ext cx="1810432" cy="369332"/>
          </a:xfrm>
          <a:prstGeom prst="rect">
            <a:avLst/>
          </a:prstGeom>
          <a:solidFill>
            <a:srgbClr val="FF0000"/>
          </a:solidFill>
        </p:spPr>
        <p:txBody>
          <a:bodyPr wrap="none">
            <a:spAutoFit/>
          </a:bodyPr>
          <a:lstStyle/>
          <a:p>
            <a:r>
              <a:rPr lang="es-CL" dirty="0">
                <a:solidFill>
                  <a:schemeClr val="bg1"/>
                </a:solidFill>
              </a:rPr>
              <a:t>Toma de decisión</a:t>
            </a:r>
          </a:p>
        </p:txBody>
      </p:sp>
      <p:sp>
        <p:nvSpPr>
          <p:cNvPr id="18" name="CuadroTexto 17"/>
          <p:cNvSpPr txBox="1"/>
          <p:nvPr/>
        </p:nvSpPr>
        <p:spPr>
          <a:xfrm>
            <a:off x="5002124" y="1164922"/>
            <a:ext cx="2786917" cy="584775"/>
          </a:xfrm>
          <a:prstGeom prst="rect">
            <a:avLst/>
          </a:prstGeom>
          <a:noFill/>
        </p:spPr>
        <p:txBody>
          <a:bodyPr wrap="none" rtlCol="0">
            <a:spAutoFit/>
          </a:bodyPr>
          <a:lstStyle/>
          <a:p>
            <a:r>
              <a:rPr lang="es-ES" sz="3200" dirty="0"/>
              <a:t>RUTA </a:t>
            </a:r>
            <a:r>
              <a:rPr lang="es-ES" sz="3200" dirty="0" smtClean="0"/>
              <a:t>TRABAJO</a:t>
            </a:r>
            <a:endParaRPr lang="es-CL" sz="3200" dirty="0"/>
          </a:p>
        </p:txBody>
      </p:sp>
    </p:spTree>
    <p:extLst>
      <p:ext uri="{BB962C8B-B14F-4D97-AF65-F5344CB8AC3E}">
        <p14:creationId xmlns:p14="http://schemas.microsoft.com/office/powerpoint/2010/main" val="420829613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a:duotone>
              <a:schemeClr val="accent3">
                <a:shade val="45000"/>
                <a:satMod val="135000"/>
              </a:schemeClr>
              <a:prstClr val="white"/>
            </a:duotone>
          </a:blip>
          <a:stretch>
            <a:fillRect/>
          </a:stretch>
        </p:blipFill>
        <p:spPr>
          <a:xfrm>
            <a:off x="337164" y="1250032"/>
            <a:ext cx="11754407" cy="5025556"/>
          </a:xfrm>
          <a:prstGeom prst="rect">
            <a:avLst/>
          </a:prstGeom>
          <a:ln>
            <a:solidFill>
              <a:srgbClr val="FDFCF5"/>
            </a:solidFill>
          </a:ln>
          <a:effectLst>
            <a:glow rad="127000">
              <a:schemeClr val="accent1">
                <a:alpha val="13000"/>
              </a:schemeClr>
            </a:glow>
            <a:outerShdw blurRad="50800" dist="50800" dir="5400000" algn="ctr" rotWithShape="0">
              <a:srgbClr val="000000">
                <a:alpha val="20000"/>
              </a:srgbClr>
            </a:outerShdw>
            <a:reflection stA="5000" endPos="65000" dist="50800" dir="5400000" sy="-100000" algn="bl" rotWithShape="0"/>
          </a:effectLst>
        </p:spPr>
      </p:pic>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46</a:t>
            </a:fld>
            <a:endParaRPr lang="x-none" sz="2000" dirty="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solidFill>
                <a:prstClr val="whit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2" name="Imagen 1">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5"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pic>
        <p:nvPicPr>
          <p:cNvPr id="12" name="Imagen 11"/>
          <p:cNvPicPr>
            <a:picLocks noChangeAspect="1"/>
          </p:cNvPicPr>
          <p:nvPr/>
        </p:nvPicPr>
        <p:blipFill rotWithShape="1">
          <a:blip r:embed="rId6"/>
          <a:srcRect l="-937" t="-1875" r="937" b="6720"/>
          <a:stretch/>
        </p:blipFill>
        <p:spPr>
          <a:xfrm>
            <a:off x="1765514" y="1990696"/>
            <a:ext cx="1408963" cy="1340698"/>
          </a:xfrm>
          <a:prstGeom prst="rect">
            <a:avLst/>
          </a:prstGeom>
        </p:spPr>
      </p:pic>
      <p:pic>
        <p:nvPicPr>
          <p:cNvPr id="17" name="Imagen 16"/>
          <p:cNvPicPr>
            <a:picLocks noChangeAspect="1"/>
          </p:cNvPicPr>
          <p:nvPr/>
        </p:nvPicPr>
        <p:blipFill rotWithShape="1">
          <a:blip r:embed="rId7" cstate="print">
            <a:extLst>
              <a:ext uri="{28A0092B-C50C-407E-A947-70E740481C1C}">
                <a14:useLocalDpi xmlns:a14="http://schemas.microsoft.com/office/drawing/2010/main" val="0"/>
              </a:ext>
            </a:extLst>
          </a:blip>
          <a:srcRect l="26331" t="17703" r="27469" b="16009"/>
          <a:stretch/>
        </p:blipFill>
        <p:spPr>
          <a:xfrm>
            <a:off x="1756116" y="3789259"/>
            <a:ext cx="1242871" cy="1783236"/>
          </a:xfrm>
          <a:prstGeom prst="rect">
            <a:avLst/>
          </a:prstGeom>
        </p:spPr>
      </p:pic>
      <p:sp>
        <p:nvSpPr>
          <p:cNvPr id="7" name="Arco de bloque 6"/>
          <p:cNvSpPr/>
          <p:nvPr/>
        </p:nvSpPr>
        <p:spPr>
          <a:xfrm>
            <a:off x="-327565" y="181017"/>
            <a:ext cx="6945974" cy="6945974"/>
          </a:xfrm>
          <a:prstGeom prst="blockArc">
            <a:avLst>
              <a:gd name="adj1" fmla="val 18900000"/>
              <a:gd name="adj2" fmla="val 2700000"/>
              <a:gd name="adj3" fmla="val 311"/>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s-CL"/>
          </a:p>
        </p:txBody>
      </p:sp>
      <p:sp>
        <p:nvSpPr>
          <p:cNvPr id="8" name="Forma libre 7"/>
          <p:cNvSpPr/>
          <p:nvPr/>
        </p:nvSpPr>
        <p:spPr>
          <a:xfrm>
            <a:off x="6362149" y="1876644"/>
            <a:ext cx="5186145" cy="645218"/>
          </a:xfrm>
          <a:custGeom>
            <a:avLst/>
            <a:gdLst>
              <a:gd name="connsiteX0" fmla="*/ 0 w 5186145"/>
              <a:gd name="connsiteY0" fmla="*/ 0 h 645218"/>
              <a:gd name="connsiteX1" fmla="*/ 5186145 w 5186145"/>
              <a:gd name="connsiteY1" fmla="*/ 0 h 645218"/>
              <a:gd name="connsiteX2" fmla="*/ 5186145 w 5186145"/>
              <a:gd name="connsiteY2" fmla="*/ 645218 h 645218"/>
              <a:gd name="connsiteX3" fmla="*/ 0 w 5186145"/>
              <a:gd name="connsiteY3" fmla="*/ 645218 h 645218"/>
              <a:gd name="connsiteX4" fmla="*/ 0 w 5186145"/>
              <a:gd name="connsiteY4" fmla="*/ 0 h 64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86145" h="645218">
                <a:moveTo>
                  <a:pt x="0" y="0"/>
                </a:moveTo>
                <a:lnTo>
                  <a:pt x="5186145" y="0"/>
                </a:lnTo>
                <a:lnTo>
                  <a:pt x="5186145" y="645218"/>
                </a:lnTo>
                <a:lnTo>
                  <a:pt x="0" y="64521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12143" tIns="55880" rIns="55880" bIns="55880" numCol="1" spcCol="1270" anchor="ctr" anchorCtr="0">
            <a:noAutofit/>
          </a:bodyPr>
          <a:lstStyle/>
          <a:p>
            <a:pPr lvl="0" algn="l" defTabSz="977900">
              <a:lnSpc>
                <a:spcPct val="90000"/>
              </a:lnSpc>
              <a:spcBef>
                <a:spcPct val="0"/>
              </a:spcBef>
              <a:spcAft>
                <a:spcPct val="35000"/>
              </a:spcAft>
            </a:pPr>
            <a:r>
              <a:rPr lang="es-CL" sz="2200" kern="1200" dirty="0"/>
              <a:t>Levantamiento </a:t>
            </a:r>
            <a:r>
              <a:rPr lang="es-CL" sz="2200" kern="1200" dirty="0" err="1"/>
              <a:t>topobatimétrico</a:t>
            </a:r>
            <a:endParaRPr lang="es-CL" sz="2200" kern="1200" dirty="0"/>
          </a:p>
        </p:txBody>
      </p:sp>
      <p:sp>
        <p:nvSpPr>
          <p:cNvPr id="10" name="Elipse 9"/>
          <p:cNvSpPr/>
          <p:nvPr/>
        </p:nvSpPr>
        <p:spPr>
          <a:xfrm>
            <a:off x="5811107" y="1786755"/>
            <a:ext cx="806523" cy="806523"/>
          </a:xfrm>
          <a:prstGeom prst="ellipse">
            <a:avLst/>
          </a:prstGeom>
          <a:blipFill rotWithShape="0">
            <a:blip r:embed="rId8"/>
            <a:stretch>
              <a:fillRect/>
            </a:stretch>
          </a:blipFill>
        </p:spPr>
        <p:style>
          <a:lnRef idx="2">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CL"/>
          </a:p>
        </p:txBody>
      </p:sp>
      <p:sp>
        <p:nvSpPr>
          <p:cNvPr id="22" name="Forma libre 21"/>
          <p:cNvSpPr/>
          <p:nvPr/>
        </p:nvSpPr>
        <p:spPr>
          <a:xfrm>
            <a:off x="6667476" y="3504587"/>
            <a:ext cx="4723800" cy="645218"/>
          </a:xfrm>
          <a:custGeom>
            <a:avLst/>
            <a:gdLst>
              <a:gd name="connsiteX0" fmla="*/ 0 w 4723800"/>
              <a:gd name="connsiteY0" fmla="*/ 0 h 645218"/>
              <a:gd name="connsiteX1" fmla="*/ 4723800 w 4723800"/>
              <a:gd name="connsiteY1" fmla="*/ 0 h 645218"/>
              <a:gd name="connsiteX2" fmla="*/ 4723800 w 4723800"/>
              <a:gd name="connsiteY2" fmla="*/ 645218 h 645218"/>
              <a:gd name="connsiteX3" fmla="*/ 0 w 4723800"/>
              <a:gd name="connsiteY3" fmla="*/ 645218 h 645218"/>
              <a:gd name="connsiteX4" fmla="*/ 0 w 4723800"/>
              <a:gd name="connsiteY4" fmla="*/ 0 h 64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3800" h="645218">
                <a:moveTo>
                  <a:pt x="0" y="0"/>
                </a:moveTo>
                <a:lnTo>
                  <a:pt x="4723800" y="0"/>
                </a:lnTo>
                <a:lnTo>
                  <a:pt x="4723800" y="645218"/>
                </a:lnTo>
                <a:lnTo>
                  <a:pt x="0" y="64521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12143" tIns="55880" rIns="55880" bIns="55880" numCol="1" spcCol="1270" anchor="ctr" anchorCtr="0">
            <a:noAutofit/>
          </a:bodyPr>
          <a:lstStyle/>
          <a:p>
            <a:pPr lvl="0" algn="l" defTabSz="977900">
              <a:lnSpc>
                <a:spcPct val="90000"/>
              </a:lnSpc>
              <a:spcBef>
                <a:spcPct val="0"/>
              </a:spcBef>
              <a:spcAft>
                <a:spcPct val="35000"/>
              </a:spcAft>
            </a:pPr>
            <a:r>
              <a:rPr lang="es-CL" sz="2200" kern="1200" dirty="0"/>
              <a:t>Prospección geotécnica (geo radar)</a:t>
            </a:r>
          </a:p>
        </p:txBody>
      </p:sp>
      <p:sp>
        <p:nvSpPr>
          <p:cNvPr id="25" name="Forma libre 24"/>
          <p:cNvSpPr/>
          <p:nvPr/>
        </p:nvSpPr>
        <p:spPr>
          <a:xfrm>
            <a:off x="6177423" y="5054002"/>
            <a:ext cx="5186145" cy="745956"/>
          </a:xfrm>
          <a:custGeom>
            <a:avLst/>
            <a:gdLst>
              <a:gd name="connsiteX0" fmla="*/ 0 w 5186145"/>
              <a:gd name="connsiteY0" fmla="*/ 0 h 645218"/>
              <a:gd name="connsiteX1" fmla="*/ 5186145 w 5186145"/>
              <a:gd name="connsiteY1" fmla="*/ 0 h 645218"/>
              <a:gd name="connsiteX2" fmla="*/ 5186145 w 5186145"/>
              <a:gd name="connsiteY2" fmla="*/ 645218 h 645218"/>
              <a:gd name="connsiteX3" fmla="*/ 0 w 5186145"/>
              <a:gd name="connsiteY3" fmla="*/ 645218 h 645218"/>
              <a:gd name="connsiteX4" fmla="*/ 0 w 5186145"/>
              <a:gd name="connsiteY4" fmla="*/ 0 h 64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86145" h="645218">
                <a:moveTo>
                  <a:pt x="0" y="0"/>
                </a:moveTo>
                <a:lnTo>
                  <a:pt x="5186145" y="0"/>
                </a:lnTo>
                <a:lnTo>
                  <a:pt x="5186145" y="645218"/>
                </a:lnTo>
                <a:lnTo>
                  <a:pt x="0" y="64521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12143" tIns="55880" rIns="55880" bIns="55880" numCol="1" spcCol="1270" anchor="ctr" anchorCtr="0">
            <a:noAutofit/>
          </a:bodyPr>
          <a:lstStyle/>
          <a:p>
            <a:pPr lvl="0" algn="l" defTabSz="977900">
              <a:lnSpc>
                <a:spcPct val="90000"/>
              </a:lnSpc>
              <a:spcBef>
                <a:spcPct val="0"/>
              </a:spcBef>
              <a:spcAft>
                <a:spcPct val="35000"/>
              </a:spcAft>
            </a:pPr>
            <a:r>
              <a:rPr lang="es-CL" sz="2200" kern="1200" dirty="0"/>
              <a:t>Mecánica de suelo (sondajes marítimos)</a:t>
            </a:r>
          </a:p>
          <a:p>
            <a:pPr lvl="0" algn="l" defTabSz="977900">
              <a:lnSpc>
                <a:spcPct val="90000"/>
              </a:lnSpc>
              <a:spcBef>
                <a:spcPct val="0"/>
              </a:spcBef>
              <a:spcAft>
                <a:spcPct val="35000"/>
              </a:spcAft>
            </a:pPr>
            <a:r>
              <a:rPr lang="es-ES" sz="2200" dirty="0"/>
              <a:t>Estudio geofísico</a:t>
            </a:r>
            <a:endParaRPr lang="es-CL" sz="2200" kern="1200" dirty="0"/>
          </a:p>
        </p:txBody>
      </p:sp>
      <p:sp>
        <p:nvSpPr>
          <p:cNvPr id="18" name="Elipse 17"/>
          <p:cNvSpPr/>
          <p:nvPr/>
        </p:nvSpPr>
        <p:spPr>
          <a:xfrm>
            <a:off x="6101089" y="3445095"/>
            <a:ext cx="806523" cy="806523"/>
          </a:xfrm>
          <a:prstGeom prst="ellipse">
            <a:avLst/>
          </a:prstGeom>
          <a:blipFill rotWithShape="0">
            <a:blip r:embed="rId8"/>
            <a:stretch>
              <a:fillRect/>
            </a:stretch>
          </a:blipFill>
        </p:spPr>
        <p:style>
          <a:lnRef idx="2">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CL"/>
          </a:p>
        </p:txBody>
      </p:sp>
      <p:pic>
        <p:nvPicPr>
          <p:cNvPr id="15" name="Imagen 14"/>
          <p:cNvPicPr>
            <a:picLocks noChangeAspect="1"/>
          </p:cNvPicPr>
          <p:nvPr/>
        </p:nvPicPr>
        <p:blipFill>
          <a:blip r:embed="rId9"/>
          <a:stretch>
            <a:fillRect/>
          </a:stretch>
        </p:blipFill>
        <p:spPr>
          <a:xfrm>
            <a:off x="5531005" y="4909708"/>
            <a:ext cx="1040196" cy="1040196"/>
          </a:xfrm>
          <a:prstGeom prst="ellipse">
            <a:avLst/>
          </a:prstGeom>
          <a:ln>
            <a:noFill/>
          </a:ln>
          <a:effectLst>
            <a:softEdge rad="112500"/>
          </a:effectLst>
        </p:spPr>
      </p:pic>
      <p:sp>
        <p:nvSpPr>
          <p:cNvPr id="24"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07938"/>
            <a:ext cx="10306224" cy="535531"/>
          </a:xfrm>
        </p:spPr>
        <p:txBody>
          <a:bodyPr wrap="square">
            <a:spAutoFit/>
          </a:bodyPr>
          <a:lstStyle/>
          <a:p>
            <a:r>
              <a:rPr lang="es-CL" sz="3200" dirty="0">
                <a:solidFill>
                  <a:schemeClr val="tx2"/>
                </a:solidFill>
                <a:latin typeface="Arial" panose="020B0604020202020204" pitchFamily="34" charset="0"/>
                <a:cs typeface="Arial" panose="020B0604020202020204" pitchFamily="34" charset="0"/>
              </a:rPr>
              <a:t>Proyecto de Recuperación Molo de Abrigo</a:t>
            </a:r>
            <a:endParaRPr lang="es-CL" sz="3200" dirty="0">
              <a:solidFill>
                <a:schemeClr val="tx2"/>
              </a:solidFill>
              <a:latin typeface="Arial" panose="020B0604020202020204" pitchFamily="34" charset="0"/>
              <a:cs typeface="Arial" panose="020B0604020202020204" pitchFamily="34" charset="0"/>
            </a:endParaRPr>
          </a:p>
        </p:txBody>
      </p:sp>
      <p:sp>
        <p:nvSpPr>
          <p:cNvPr id="3" name="CuadroTexto 2"/>
          <p:cNvSpPr txBox="1"/>
          <p:nvPr/>
        </p:nvSpPr>
        <p:spPr>
          <a:xfrm>
            <a:off x="770961" y="1272988"/>
            <a:ext cx="4451988" cy="584775"/>
          </a:xfrm>
          <a:prstGeom prst="rect">
            <a:avLst/>
          </a:prstGeom>
          <a:noFill/>
        </p:spPr>
        <p:txBody>
          <a:bodyPr wrap="none" rtlCol="0">
            <a:spAutoFit/>
          </a:bodyPr>
          <a:lstStyle/>
          <a:p>
            <a:r>
              <a:rPr lang="es-ES" sz="3200" dirty="0"/>
              <a:t>RUTA TRABAJO ESTUDIOS</a:t>
            </a:r>
            <a:endParaRPr lang="es-CL" sz="3200" dirty="0"/>
          </a:p>
        </p:txBody>
      </p:sp>
    </p:spTree>
    <p:extLst>
      <p:ext uri="{BB962C8B-B14F-4D97-AF65-F5344CB8AC3E}">
        <p14:creationId xmlns:p14="http://schemas.microsoft.com/office/powerpoint/2010/main" val="1649907673"/>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a:duotone>
              <a:schemeClr val="accent3">
                <a:shade val="45000"/>
                <a:satMod val="135000"/>
              </a:schemeClr>
              <a:prstClr val="white"/>
            </a:duotone>
          </a:blip>
          <a:stretch>
            <a:fillRect/>
          </a:stretch>
        </p:blipFill>
        <p:spPr>
          <a:xfrm>
            <a:off x="617412" y="1349871"/>
            <a:ext cx="11422188" cy="5025556"/>
          </a:xfrm>
          <a:prstGeom prst="rect">
            <a:avLst/>
          </a:prstGeom>
          <a:effectLst>
            <a:glow rad="127000">
              <a:schemeClr val="accent1">
                <a:alpha val="13000"/>
              </a:schemeClr>
            </a:glow>
            <a:outerShdw blurRad="50800" dist="50800" dir="5400000" algn="ctr" rotWithShape="0">
              <a:srgbClr val="000000">
                <a:alpha val="20000"/>
              </a:srgbClr>
            </a:outerShdw>
            <a:reflection stA="5000" endPos="65000" dist="50800" dir="5400000" sy="-100000" algn="bl" rotWithShape="0"/>
          </a:effectLst>
        </p:spPr>
      </p:pic>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37593"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47</a:t>
            </a:fld>
            <a:endParaRPr lang="x-none" sz="2000" dirty="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solidFill>
                <a:prstClr val="white"/>
              </a:solidFill>
            </a:endParaRP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2" name="Imagen 1">
            <a:extLst>
              <a:ext uri="{FF2B5EF4-FFF2-40B4-BE49-F238E27FC236}">
                <a16:creationId xmlns:a16="http://schemas.microsoft.com/office/drawing/2014/main" xmlns="" id="{135B557F-A911-0CB9-92E8-D0AAD2519216}"/>
              </a:ext>
            </a:extLst>
          </p:cNvPr>
          <p:cNvPicPr>
            <a:picLocks noGrp="1" noRot="1" noChangeAspect="1" noMove="1" noResize="1" noEditPoints="1" noAdjustHandles="1" noChangeArrowheads="1" noChangeShapeType="1" noCrop="1"/>
          </p:cNvPicPr>
          <p:nvPr/>
        </p:nvPicPr>
        <p:blipFill>
          <a:blip r:embed="rId4" cstate="print"/>
          <a:stretch>
            <a:fillRect/>
          </a:stretch>
        </p:blipFill>
        <p:spPr>
          <a:xfrm>
            <a:off x="11300054" y="39872"/>
            <a:ext cx="703303" cy="1068950"/>
          </a:xfrm>
          <a:prstGeom prst="rect">
            <a:avLst/>
          </a:prstGeom>
        </p:spPr>
      </p:pic>
      <p:pic>
        <p:nvPicPr>
          <p:cNvPr id="6" name="Imagen 5">
            <a:extLst>
              <a:ext uri="{FF2B5EF4-FFF2-40B4-BE49-F238E27FC236}">
                <a16:creationId xmlns:a16="http://schemas.microsoft.com/office/drawing/2014/main" xmlns="" id="{23890B56-81A6-B225-D41A-7F3F4A8B3A72}"/>
              </a:ext>
            </a:extLst>
          </p:cNvPr>
          <p:cNvPicPr>
            <a:picLocks noGrp="1" noRot="1" noMove="1" noResize="1" noEditPoints="1" noAdjustHandles="1" noChangeArrowheads="1" noChangeShapeType="1" noCrop="1"/>
          </p:cNvPicPr>
          <p:nvPr/>
        </p:nvPicPr>
        <p:blipFill>
          <a:blip r:embed="rId5"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8" name="Forma libre 17"/>
          <p:cNvSpPr/>
          <p:nvPr/>
        </p:nvSpPr>
        <p:spPr>
          <a:xfrm>
            <a:off x="6335938" y="2366130"/>
            <a:ext cx="5186145" cy="645218"/>
          </a:xfrm>
          <a:custGeom>
            <a:avLst/>
            <a:gdLst>
              <a:gd name="connsiteX0" fmla="*/ 0 w 5186145"/>
              <a:gd name="connsiteY0" fmla="*/ 0 h 645218"/>
              <a:gd name="connsiteX1" fmla="*/ 5186145 w 5186145"/>
              <a:gd name="connsiteY1" fmla="*/ 0 h 645218"/>
              <a:gd name="connsiteX2" fmla="*/ 5186145 w 5186145"/>
              <a:gd name="connsiteY2" fmla="*/ 645218 h 645218"/>
              <a:gd name="connsiteX3" fmla="*/ 0 w 5186145"/>
              <a:gd name="connsiteY3" fmla="*/ 645218 h 645218"/>
              <a:gd name="connsiteX4" fmla="*/ 0 w 5186145"/>
              <a:gd name="connsiteY4" fmla="*/ 0 h 64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86145" h="645218">
                <a:moveTo>
                  <a:pt x="0" y="0"/>
                </a:moveTo>
                <a:lnTo>
                  <a:pt x="5186145" y="0"/>
                </a:lnTo>
                <a:lnTo>
                  <a:pt x="5186145" y="645218"/>
                </a:lnTo>
                <a:lnTo>
                  <a:pt x="0" y="64521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12143" tIns="55880" rIns="55880" bIns="55880" numCol="1" spcCol="1270" anchor="ctr" anchorCtr="0">
            <a:noAutofit/>
          </a:bodyPr>
          <a:lstStyle/>
          <a:p>
            <a:pPr lvl="0" defTabSz="977900">
              <a:lnSpc>
                <a:spcPct val="90000"/>
              </a:lnSpc>
              <a:spcBef>
                <a:spcPct val="0"/>
              </a:spcBef>
              <a:spcAft>
                <a:spcPct val="35000"/>
              </a:spcAft>
            </a:pPr>
            <a:r>
              <a:rPr lang="es-ES" sz="2200" dirty="0"/>
              <a:t>Diagnóstico estado actual del Molo.</a:t>
            </a:r>
          </a:p>
        </p:txBody>
      </p:sp>
      <p:sp>
        <p:nvSpPr>
          <p:cNvPr id="24" name="Forma libre 23"/>
          <p:cNvSpPr/>
          <p:nvPr/>
        </p:nvSpPr>
        <p:spPr>
          <a:xfrm>
            <a:off x="6335938" y="3380450"/>
            <a:ext cx="5186145" cy="645218"/>
          </a:xfrm>
          <a:custGeom>
            <a:avLst/>
            <a:gdLst>
              <a:gd name="connsiteX0" fmla="*/ 0 w 5186145"/>
              <a:gd name="connsiteY0" fmla="*/ 0 h 645218"/>
              <a:gd name="connsiteX1" fmla="*/ 5186145 w 5186145"/>
              <a:gd name="connsiteY1" fmla="*/ 0 h 645218"/>
              <a:gd name="connsiteX2" fmla="*/ 5186145 w 5186145"/>
              <a:gd name="connsiteY2" fmla="*/ 645218 h 645218"/>
              <a:gd name="connsiteX3" fmla="*/ 0 w 5186145"/>
              <a:gd name="connsiteY3" fmla="*/ 645218 h 645218"/>
              <a:gd name="connsiteX4" fmla="*/ 0 w 5186145"/>
              <a:gd name="connsiteY4" fmla="*/ 0 h 64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86145" h="645218">
                <a:moveTo>
                  <a:pt x="0" y="0"/>
                </a:moveTo>
                <a:lnTo>
                  <a:pt x="5186145" y="0"/>
                </a:lnTo>
                <a:lnTo>
                  <a:pt x="5186145" y="645218"/>
                </a:lnTo>
                <a:lnTo>
                  <a:pt x="0" y="64521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12143" tIns="55880" rIns="55880" bIns="55880" numCol="1" spcCol="1270" anchor="ctr" anchorCtr="0">
            <a:noAutofit/>
          </a:bodyPr>
          <a:lstStyle/>
          <a:p>
            <a:pPr lvl="0"/>
            <a:r>
              <a:rPr lang="es-CL" sz="2200" dirty="0"/>
              <a:t>Proposición de alternativas por parte DOP para trabajos de recuperación. </a:t>
            </a:r>
            <a:endParaRPr lang="es-ES" sz="2200" dirty="0"/>
          </a:p>
        </p:txBody>
      </p:sp>
      <p:sp>
        <p:nvSpPr>
          <p:cNvPr id="26" name="Forma libre 25"/>
          <p:cNvSpPr/>
          <p:nvPr/>
        </p:nvSpPr>
        <p:spPr>
          <a:xfrm>
            <a:off x="6335938" y="5079895"/>
            <a:ext cx="5186145" cy="645218"/>
          </a:xfrm>
          <a:custGeom>
            <a:avLst/>
            <a:gdLst>
              <a:gd name="connsiteX0" fmla="*/ 0 w 5186145"/>
              <a:gd name="connsiteY0" fmla="*/ 0 h 645218"/>
              <a:gd name="connsiteX1" fmla="*/ 5186145 w 5186145"/>
              <a:gd name="connsiteY1" fmla="*/ 0 h 645218"/>
              <a:gd name="connsiteX2" fmla="*/ 5186145 w 5186145"/>
              <a:gd name="connsiteY2" fmla="*/ 645218 h 645218"/>
              <a:gd name="connsiteX3" fmla="*/ 0 w 5186145"/>
              <a:gd name="connsiteY3" fmla="*/ 645218 h 645218"/>
              <a:gd name="connsiteX4" fmla="*/ 0 w 5186145"/>
              <a:gd name="connsiteY4" fmla="*/ 0 h 64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86145" h="645218">
                <a:moveTo>
                  <a:pt x="0" y="0"/>
                </a:moveTo>
                <a:lnTo>
                  <a:pt x="5186145" y="0"/>
                </a:lnTo>
                <a:lnTo>
                  <a:pt x="5186145" y="645218"/>
                </a:lnTo>
                <a:lnTo>
                  <a:pt x="0" y="64521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12143" tIns="55880" rIns="55880" bIns="55880" numCol="1" spcCol="1270" anchor="ctr" anchorCtr="0">
            <a:noAutofit/>
          </a:bodyPr>
          <a:lstStyle/>
          <a:p>
            <a:pPr lvl="0"/>
            <a:r>
              <a:rPr lang="es-ES" sz="2200" dirty="0"/>
              <a:t>Diseño de proyecto de recuperación.</a:t>
            </a:r>
          </a:p>
        </p:txBody>
      </p:sp>
      <p:sp>
        <p:nvSpPr>
          <p:cNvPr id="15" name="Forma libre 14"/>
          <p:cNvSpPr/>
          <p:nvPr/>
        </p:nvSpPr>
        <p:spPr>
          <a:xfrm>
            <a:off x="6348373" y="4260635"/>
            <a:ext cx="5186145" cy="645218"/>
          </a:xfrm>
          <a:custGeom>
            <a:avLst/>
            <a:gdLst>
              <a:gd name="connsiteX0" fmla="*/ 0 w 5186145"/>
              <a:gd name="connsiteY0" fmla="*/ 0 h 645218"/>
              <a:gd name="connsiteX1" fmla="*/ 5186145 w 5186145"/>
              <a:gd name="connsiteY1" fmla="*/ 0 h 645218"/>
              <a:gd name="connsiteX2" fmla="*/ 5186145 w 5186145"/>
              <a:gd name="connsiteY2" fmla="*/ 645218 h 645218"/>
              <a:gd name="connsiteX3" fmla="*/ 0 w 5186145"/>
              <a:gd name="connsiteY3" fmla="*/ 645218 h 645218"/>
              <a:gd name="connsiteX4" fmla="*/ 0 w 5186145"/>
              <a:gd name="connsiteY4" fmla="*/ 0 h 6452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86145" h="645218">
                <a:moveTo>
                  <a:pt x="0" y="0"/>
                </a:moveTo>
                <a:lnTo>
                  <a:pt x="5186145" y="0"/>
                </a:lnTo>
                <a:lnTo>
                  <a:pt x="5186145" y="645218"/>
                </a:lnTo>
                <a:lnTo>
                  <a:pt x="0" y="645218"/>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12143" tIns="55880" rIns="55880" bIns="55880" numCol="1" spcCol="1270" anchor="ctr" anchorCtr="0">
            <a:noAutofit/>
          </a:bodyPr>
          <a:lstStyle/>
          <a:p>
            <a:pPr lvl="0"/>
            <a:r>
              <a:rPr lang="es-CL" sz="2200" dirty="0"/>
              <a:t>Buscar fuentes de financiamiento.</a:t>
            </a:r>
            <a:endParaRPr lang="es-ES" sz="2200" dirty="0"/>
          </a:p>
        </p:txBody>
      </p:sp>
      <p:pic>
        <p:nvPicPr>
          <p:cNvPr id="16" name="Imagen 15"/>
          <p:cNvPicPr>
            <a:picLocks noChangeAspect="1"/>
          </p:cNvPicPr>
          <p:nvPr/>
        </p:nvPicPr>
        <p:blipFill>
          <a:blip r:embed="rId6"/>
          <a:stretch>
            <a:fillRect/>
          </a:stretch>
        </p:blipFill>
        <p:spPr>
          <a:xfrm>
            <a:off x="5957704" y="5050022"/>
            <a:ext cx="756467" cy="756467"/>
          </a:xfrm>
          <a:prstGeom prst="ellipse">
            <a:avLst/>
          </a:prstGeom>
          <a:ln>
            <a:noFill/>
          </a:ln>
          <a:effectLst>
            <a:softEdge rad="112500"/>
          </a:effectLst>
        </p:spPr>
      </p:pic>
      <p:pic>
        <p:nvPicPr>
          <p:cNvPr id="17" name="Imagen 16"/>
          <p:cNvPicPr>
            <a:picLocks noChangeAspect="1"/>
          </p:cNvPicPr>
          <p:nvPr/>
        </p:nvPicPr>
        <p:blipFill>
          <a:blip r:embed="rId6"/>
          <a:stretch>
            <a:fillRect/>
          </a:stretch>
        </p:blipFill>
        <p:spPr>
          <a:xfrm>
            <a:off x="5925989" y="4219088"/>
            <a:ext cx="756467" cy="756467"/>
          </a:xfrm>
          <a:prstGeom prst="ellipse">
            <a:avLst/>
          </a:prstGeom>
          <a:ln>
            <a:noFill/>
          </a:ln>
          <a:effectLst>
            <a:softEdge rad="112500"/>
          </a:effectLst>
        </p:spPr>
      </p:pic>
      <p:pic>
        <p:nvPicPr>
          <p:cNvPr id="22" name="Imagen 21"/>
          <p:cNvPicPr>
            <a:picLocks noChangeAspect="1"/>
          </p:cNvPicPr>
          <p:nvPr/>
        </p:nvPicPr>
        <p:blipFill>
          <a:blip r:embed="rId6"/>
          <a:stretch>
            <a:fillRect/>
          </a:stretch>
        </p:blipFill>
        <p:spPr>
          <a:xfrm>
            <a:off x="5925990" y="3330126"/>
            <a:ext cx="756467" cy="756467"/>
          </a:xfrm>
          <a:prstGeom prst="ellipse">
            <a:avLst/>
          </a:prstGeom>
          <a:ln>
            <a:noFill/>
          </a:ln>
          <a:effectLst>
            <a:softEdge rad="112500"/>
          </a:effectLst>
        </p:spPr>
      </p:pic>
      <p:pic>
        <p:nvPicPr>
          <p:cNvPr id="25" name="Imagen 24"/>
          <p:cNvPicPr>
            <a:picLocks noChangeAspect="1"/>
          </p:cNvPicPr>
          <p:nvPr/>
        </p:nvPicPr>
        <p:blipFill>
          <a:blip r:embed="rId6"/>
          <a:stretch>
            <a:fillRect/>
          </a:stretch>
        </p:blipFill>
        <p:spPr>
          <a:xfrm>
            <a:off x="5925991" y="2353834"/>
            <a:ext cx="756467" cy="756467"/>
          </a:xfrm>
          <a:prstGeom prst="ellipse">
            <a:avLst/>
          </a:prstGeom>
          <a:ln>
            <a:noFill/>
          </a:ln>
          <a:effectLst>
            <a:softEdge rad="112500"/>
          </a:effectLst>
        </p:spPr>
      </p:pic>
      <p:sp>
        <p:nvSpPr>
          <p:cNvPr id="3" name="Rectángulo 2"/>
          <p:cNvSpPr/>
          <p:nvPr/>
        </p:nvSpPr>
        <p:spPr>
          <a:xfrm>
            <a:off x="6682456" y="1534835"/>
            <a:ext cx="4178969" cy="646331"/>
          </a:xfrm>
          <a:prstGeom prst="rect">
            <a:avLst/>
          </a:prstGeom>
          <a:solidFill>
            <a:srgbClr val="C00000">
              <a:alpha val="18000"/>
            </a:srgbClr>
          </a:solidFill>
          <a:effectLst>
            <a:softEdge rad="127000"/>
          </a:effectLst>
        </p:spPr>
        <p:txBody>
          <a:bodyPr wrap="square">
            <a:spAutoFit/>
          </a:bodyPr>
          <a:lstStyle/>
          <a:p>
            <a:pPr algn="ctr"/>
            <a:r>
              <a:rPr lang="es-ES" dirty="0"/>
              <a:t>Hoja de ruta para proyecto recuperación de Estructura</a:t>
            </a:r>
          </a:p>
        </p:txBody>
      </p:sp>
      <p:sp>
        <p:nvSpPr>
          <p:cNvPr id="27" name="Title 5">
            <a:extLst>
              <a:ext uri="{FF2B5EF4-FFF2-40B4-BE49-F238E27FC236}">
                <a16:creationId xmlns:a16="http://schemas.microsoft.com/office/drawing/2014/main" xmlns="" id="{98341501-4F61-49ED-8DF0-654A01A2C7BB}"/>
              </a:ext>
            </a:extLst>
          </p:cNvPr>
          <p:cNvSpPr>
            <a:spLocks noGrp="1" noRot="1" noMove="1" noResize="1" noEditPoints="1" noAdjustHandles="1" noChangeArrowheads="1" noChangeShapeType="1"/>
          </p:cNvSpPr>
          <p:nvPr>
            <p:ph type="title"/>
          </p:nvPr>
        </p:nvSpPr>
        <p:spPr>
          <a:xfrm>
            <a:off x="965625" y="484632"/>
            <a:ext cx="10306224" cy="382143"/>
          </a:xfrm>
        </p:spPr>
        <p:txBody>
          <a:bodyPr>
            <a:noAutofit/>
          </a:bodyPr>
          <a:lstStyle/>
          <a:p>
            <a:r>
              <a:rPr lang="es-CL" sz="3200" dirty="0">
                <a:solidFill>
                  <a:schemeClr val="tx2"/>
                </a:solidFill>
                <a:latin typeface="Arial" panose="020B0604020202020204" pitchFamily="34" charset="0"/>
                <a:cs typeface="Arial" panose="020B0604020202020204" pitchFamily="34" charset="0"/>
              </a:rPr>
              <a:t>Proyecto de Recuperación Molo de Abrigo</a:t>
            </a:r>
            <a:endParaRPr lang="es-CL" sz="3200" dirty="0">
              <a:solidFill>
                <a:schemeClr val="tx2"/>
              </a:solidFill>
              <a:latin typeface="Arial" panose="020B0604020202020204" pitchFamily="34" charset="0"/>
              <a:cs typeface="Arial" panose="020B0604020202020204" pitchFamily="34" charset="0"/>
            </a:endParaRPr>
          </a:p>
        </p:txBody>
      </p:sp>
      <p:sp>
        <p:nvSpPr>
          <p:cNvPr id="21" name="CuadroTexto 20"/>
          <p:cNvSpPr txBox="1"/>
          <p:nvPr/>
        </p:nvSpPr>
        <p:spPr>
          <a:xfrm>
            <a:off x="770961" y="1568833"/>
            <a:ext cx="5417637" cy="584775"/>
          </a:xfrm>
          <a:prstGeom prst="rect">
            <a:avLst/>
          </a:prstGeom>
          <a:noFill/>
        </p:spPr>
        <p:txBody>
          <a:bodyPr wrap="none" rtlCol="0">
            <a:spAutoFit/>
          </a:bodyPr>
          <a:lstStyle/>
          <a:p>
            <a:r>
              <a:rPr lang="es-ES" sz="3200" dirty="0"/>
              <a:t>RUTA TRABAJO RECUPERACIÓN</a:t>
            </a:r>
            <a:endParaRPr lang="es-CL" sz="3200" dirty="0"/>
          </a:p>
        </p:txBody>
      </p:sp>
    </p:spTree>
    <p:extLst>
      <p:ext uri="{BB962C8B-B14F-4D97-AF65-F5344CB8AC3E}">
        <p14:creationId xmlns:p14="http://schemas.microsoft.com/office/powerpoint/2010/main" val="210136640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48</a:t>
            </a:fld>
            <a:endParaRPr lang="x-none" sz="200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6" name="Título 12"/>
          <p:cNvSpPr txBox="1">
            <a:spLocks/>
          </p:cNvSpPr>
          <p:nvPr/>
        </p:nvSpPr>
        <p:spPr>
          <a:xfrm>
            <a:off x="793310" y="1401209"/>
            <a:ext cx="5183599" cy="535531"/>
          </a:xfrm>
          <a:prstGeom prst="rect">
            <a:avLst/>
          </a:prstGeom>
        </p:spPr>
        <p:txBody>
          <a:bodyPr vert="horz" wrap="non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200" b="1" dirty="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ORGANIZACIÓN ACTUAL</a:t>
            </a:r>
            <a:endParaRPr lang="es-CL" sz="2400" b="1" dirty="0">
              <a:solidFill>
                <a:schemeClr val="tx2"/>
              </a:solidFill>
              <a:effectLst>
                <a:outerShdw blurRad="38100" dist="38100" dir="2700000" algn="tl">
                  <a:srgbClr val="000000">
                    <a:alpha val="43137"/>
                  </a:srgbClr>
                </a:outerShdw>
              </a:effectLst>
            </a:endParaRPr>
          </a:p>
        </p:txBody>
      </p:sp>
      <p:graphicFrame>
        <p:nvGraphicFramePr>
          <p:cNvPr id="2" name="Diagrama 1"/>
          <p:cNvGraphicFramePr/>
          <p:nvPr/>
        </p:nvGraphicFramePr>
        <p:xfrm>
          <a:off x="2031999" y="1282046"/>
          <a:ext cx="8635999" cy="48562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itle 5">
            <a:extLst>
              <a:ext uri="{FF2B5EF4-FFF2-40B4-BE49-F238E27FC236}">
                <a16:creationId xmlns:a16="http://schemas.microsoft.com/office/drawing/2014/main" xmlns="" id="{F542F4C4-328E-E0BC-192E-DEDAE067DF4C}"/>
              </a:ext>
            </a:extLst>
          </p:cNvPr>
          <p:cNvSpPr>
            <a:spLocks noGrp="1"/>
          </p:cNvSpPr>
          <p:nvPr>
            <p:ph type="title"/>
          </p:nvPr>
        </p:nvSpPr>
        <p:spPr>
          <a:xfrm>
            <a:off x="965625" y="484632"/>
            <a:ext cx="10306224" cy="382143"/>
          </a:xfrm>
        </p:spPr>
        <p:txBody>
          <a:bodyPr>
            <a:noAutofit/>
          </a:bodyPr>
          <a:lstStyle/>
          <a:p>
            <a:pPr algn="just"/>
            <a:r>
              <a:rPr lang="es-CL" sz="3200" dirty="0">
                <a:solidFill>
                  <a:schemeClr val="tx2"/>
                </a:solidFill>
                <a:latin typeface="Arial" panose="020B0604020202020204" pitchFamily="34" charset="0"/>
                <a:cs typeface="Arial" panose="020B0604020202020204" pitchFamily="34" charset="0"/>
              </a:rPr>
              <a:t>Proyecto de racionalización y creación repartición COMBASEVALP</a:t>
            </a:r>
          </a:p>
        </p:txBody>
      </p:sp>
    </p:spTree>
    <p:extLst>
      <p:ext uri="{BB962C8B-B14F-4D97-AF65-F5344CB8AC3E}">
        <p14:creationId xmlns:p14="http://schemas.microsoft.com/office/powerpoint/2010/main" val="148650219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49</a:t>
            </a:fld>
            <a:endParaRPr lang="x-none" sz="200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6" name="Título 12"/>
          <p:cNvSpPr txBox="1">
            <a:spLocks/>
          </p:cNvSpPr>
          <p:nvPr/>
        </p:nvSpPr>
        <p:spPr>
          <a:xfrm>
            <a:off x="6987622" y="1430701"/>
            <a:ext cx="4403770" cy="535531"/>
          </a:xfrm>
          <a:prstGeom prst="rect">
            <a:avLst/>
          </a:prstGeom>
        </p:spPr>
        <p:txBody>
          <a:bodyPr vert="horz" wrap="non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200" b="1" dirty="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QUE SE FUSIONARÍA</a:t>
            </a:r>
            <a:endParaRPr lang="es-CL" sz="2400" b="1" dirty="0">
              <a:solidFill>
                <a:schemeClr val="tx2"/>
              </a:solidFill>
              <a:effectLst>
                <a:outerShdw blurRad="38100" dist="38100" dir="2700000" algn="tl">
                  <a:srgbClr val="000000">
                    <a:alpha val="43137"/>
                  </a:srgbClr>
                </a:outerShdw>
              </a:effectLst>
            </a:endParaRPr>
          </a:p>
        </p:txBody>
      </p:sp>
      <p:graphicFrame>
        <p:nvGraphicFramePr>
          <p:cNvPr id="2" name="Diagrama 1"/>
          <p:cNvGraphicFramePr/>
          <p:nvPr/>
        </p:nvGraphicFramePr>
        <p:xfrm>
          <a:off x="222053" y="1253766"/>
          <a:ext cx="8635999" cy="48562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4185937028"/>
              </p:ext>
            </p:extLst>
          </p:nvPr>
        </p:nvGraphicFramePr>
        <p:xfrm>
          <a:off x="8370218" y="4222573"/>
          <a:ext cx="3484752" cy="1892784"/>
        </p:xfrm>
        <a:graphic>
          <a:graphicData uri="http://schemas.openxmlformats.org/drawingml/2006/table">
            <a:tbl>
              <a:tblPr/>
              <a:tblGrid>
                <a:gridCol w="1413372">
                  <a:extLst>
                    <a:ext uri="{9D8B030D-6E8A-4147-A177-3AD203B41FA5}">
                      <a16:colId xmlns:a16="http://schemas.microsoft.com/office/drawing/2014/main" xmlns="" val="20000"/>
                    </a:ext>
                  </a:extLst>
                </a:gridCol>
                <a:gridCol w="517845">
                  <a:extLst>
                    <a:ext uri="{9D8B030D-6E8A-4147-A177-3AD203B41FA5}">
                      <a16:colId xmlns:a16="http://schemas.microsoft.com/office/drawing/2014/main" xmlns="" val="20001"/>
                    </a:ext>
                  </a:extLst>
                </a:gridCol>
                <a:gridCol w="517845">
                  <a:extLst>
                    <a:ext uri="{9D8B030D-6E8A-4147-A177-3AD203B41FA5}">
                      <a16:colId xmlns:a16="http://schemas.microsoft.com/office/drawing/2014/main" xmlns="" val="20002"/>
                    </a:ext>
                  </a:extLst>
                </a:gridCol>
                <a:gridCol w="517845">
                  <a:extLst>
                    <a:ext uri="{9D8B030D-6E8A-4147-A177-3AD203B41FA5}">
                      <a16:colId xmlns:a16="http://schemas.microsoft.com/office/drawing/2014/main" xmlns="" val="20003"/>
                    </a:ext>
                  </a:extLst>
                </a:gridCol>
                <a:gridCol w="517845">
                  <a:extLst>
                    <a:ext uri="{9D8B030D-6E8A-4147-A177-3AD203B41FA5}">
                      <a16:colId xmlns:a16="http://schemas.microsoft.com/office/drawing/2014/main" xmlns="" val="20004"/>
                    </a:ext>
                  </a:extLst>
                </a:gridCol>
              </a:tblGrid>
              <a:tr h="155354">
                <a:tc>
                  <a:txBody>
                    <a:bodyPr/>
                    <a:lstStyle/>
                    <a:p>
                      <a:pPr algn="l" fontAlgn="b"/>
                      <a:r>
                        <a:rPr lang="es-CL" sz="1200" b="0" i="0" u="none" strike="noStrike" dirty="0">
                          <a:solidFill>
                            <a:srgbClr val="000000"/>
                          </a:solidFill>
                          <a:effectLst/>
                          <a:latin typeface="Arial" panose="020B0604020202020204" pitchFamily="34" charset="0"/>
                        </a:rPr>
                        <a:t> </a:t>
                      </a:r>
                    </a:p>
                  </a:txBody>
                  <a:tcPr marL="5011" marR="5011" marT="5011" marB="0" anchor="b">
                    <a:lnL>
                      <a:noFill/>
                    </a:lnL>
                    <a:lnR w="12700" cap="flat" cmpd="sng" algn="ctr">
                      <a:solidFill>
                        <a:srgbClr val="FFFFFF"/>
                      </a:solidFill>
                      <a:prstDash val="solid"/>
                      <a:round/>
                      <a:headEnd type="none" w="med" len="med"/>
                      <a:tailEnd type="none" w="med" len="med"/>
                    </a:lnR>
                    <a:lnT>
                      <a:noFill/>
                    </a:lnT>
                    <a:lnB w="12700" cap="flat" cmpd="sng" algn="ctr">
                      <a:solidFill>
                        <a:srgbClr val="FFFFFF"/>
                      </a:solidFill>
                      <a:prstDash val="solid"/>
                      <a:round/>
                      <a:headEnd type="none" w="med" len="med"/>
                      <a:tailEnd type="none" w="med" len="med"/>
                    </a:lnB>
                  </a:tcPr>
                </a:tc>
                <a:tc>
                  <a:txBody>
                    <a:bodyPr/>
                    <a:lstStyle/>
                    <a:p>
                      <a:pPr algn="ctr" rtl="0" fontAlgn="ctr"/>
                      <a:r>
                        <a:rPr lang="es-CL" sz="1100" b="1" i="0" u="none" strike="noStrike" dirty="0" err="1">
                          <a:solidFill>
                            <a:srgbClr val="FFFFFF"/>
                          </a:solidFill>
                          <a:effectLst/>
                          <a:latin typeface="Calibri" panose="020F0502020204030204" pitchFamily="34" charset="0"/>
                        </a:rPr>
                        <a:t>OFS</a:t>
                      </a:r>
                      <a:endParaRPr lang="es-CL" sz="1100" b="1" i="0" u="none" strike="noStrike" dirty="0">
                        <a:solidFill>
                          <a:srgbClr val="FFFFFF"/>
                        </a:solidFill>
                        <a:effectLst/>
                        <a:latin typeface="Calibri" panose="020F0502020204030204" pitchFamily="34" charset="0"/>
                      </a:endParaRP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00000"/>
                    </a:solidFill>
                  </a:tcPr>
                </a:tc>
                <a:tc>
                  <a:txBody>
                    <a:bodyPr/>
                    <a:lstStyle/>
                    <a:p>
                      <a:pPr algn="ctr" rtl="0" fontAlgn="ctr"/>
                      <a:r>
                        <a:rPr lang="es-CL" sz="1100" b="1" i="0" u="none" strike="noStrike" dirty="0">
                          <a:solidFill>
                            <a:srgbClr val="FFFFFF"/>
                          </a:solidFill>
                          <a:effectLst/>
                          <a:latin typeface="Calibri" panose="020F0502020204030204" pitchFamily="34" charset="0"/>
                        </a:rPr>
                        <a:t>GM</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00000"/>
                    </a:solidFill>
                  </a:tcPr>
                </a:tc>
                <a:tc>
                  <a:txBody>
                    <a:bodyPr/>
                    <a:lstStyle/>
                    <a:p>
                      <a:pPr algn="ctr" rtl="0" fontAlgn="ctr"/>
                      <a:r>
                        <a:rPr lang="es-CL" sz="1100" b="1" i="0" u="none" strike="noStrike">
                          <a:solidFill>
                            <a:srgbClr val="FFFFFF"/>
                          </a:solidFill>
                          <a:effectLst/>
                          <a:latin typeface="Calibri" panose="020F0502020204030204" pitchFamily="34" charset="0"/>
                        </a:rPr>
                        <a:t>PAC</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00000"/>
                    </a:solidFill>
                  </a:tcPr>
                </a:tc>
                <a:tc>
                  <a:txBody>
                    <a:bodyPr/>
                    <a:lstStyle/>
                    <a:p>
                      <a:pPr algn="ctr" rtl="0" fontAlgn="ctr"/>
                      <a:r>
                        <a:rPr lang="es-CL" sz="1100" b="1" i="0" u="none" strike="noStrike" dirty="0" err="1">
                          <a:solidFill>
                            <a:srgbClr val="FFFFFF"/>
                          </a:solidFill>
                          <a:effectLst/>
                          <a:latin typeface="Calibri" panose="020F0502020204030204" pitchFamily="34" charset="0"/>
                        </a:rPr>
                        <a:t>TT</a:t>
                      </a:r>
                      <a:endParaRPr lang="es-CL" sz="1100" b="1" i="0" u="none" strike="noStrike" dirty="0">
                        <a:solidFill>
                          <a:srgbClr val="FFFFFF"/>
                        </a:solidFill>
                        <a:effectLst/>
                        <a:latin typeface="Calibri" panose="020F0502020204030204" pitchFamily="34" charset="0"/>
                      </a:endParaRP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00000"/>
                    </a:solidFill>
                  </a:tcPr>
                </a:tc>
                <a:extLst>
                  <a:ext uri="{0D108BD9-81ED-4DB2-BD59-A6C34878D82A}">
                    <a16:rowId xmlns:a16="http://schemas.microsoft.com/office/drawing/2014/main" xmlns="" val="10000"/>
                  </a:ext>
                </a:extLst>
              </a:tr>
              <a:tr h="195445">
                <a:tc>
                  <a:txBody>
                    <a:bodyPr/>
                    <a:lstStyle/>
                    <a:p>
                      <a:pPr algn="ctr" rtl="0" fontAlgn="b"/>
                      <a:r>
                        <a:rPr lang="es-CL" sz="1100" b="1" i="0" u="none" strike="noStrike" dirty="0" err="1">
                          <a:solidFill>
                            <a:srgbClr val="FFFFFF"/>
                          </a:solidFill>
                          <a:effectLst/>
                          <a:latin typeface="Calibri" panose="020F0502020204030204" pitchFamily="34" charset="0"/>
                        </a:rPr>
                        <a:t>HABIVALP</a:t>
                      </a:r>
                      <a:endParaRPr lang="es-CL" sz="1100" b="1" i="0" u="none" strike="noStrike" dirty="0">
                        <a:solidFill>
                          <a:srgbClr val="FFFFFF"/>
                        </a:solidFill>
                        <a:effectLst/>
                        <a:latin typeface="Calibri" panose="020F0502020204030204" pitchFamily="34" charset="0"/>
                      </a:endParaRPr>
                    </a:p>
                  </a:txBody>
                  <a:tcPr marL="5011" marR="5011" marT="5011" marB="0" anchor="b">
                    <a:lnL w="12700" cap="flat" cmpd="sng" algn="ctr">
                      <a:solidFill>
                        <a:srgbClr val="FFFFFF"/>
                      </a:solidFill>
                      <a:prstDash val="solid"/>
                      <a:round/>
                      <a:headEnd type="none" w="med" len="med"/>
                      <a:tailEnd type="none" w="med" len="med"/>
                    </a:lnL>
                    <a:lnR w="12700" cap="flat" cmpd="sng" algn="ctr">
                      <a:solidFill>
                        <a:srgbClr val="44546A"/>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dirty="0">
                          <a:solidFill>
                            <a:srgbClr val="FFFFFF"/>
                          </a:solidFill>
                          <a:effectLst/>
                          <a:latin typeface="Calibri" panose="020F0502020204030204" pitchFamily="34" charset="0"/>
                        </a:rPr>
                        <a:t>2</a:t>
                      </a:r>
                    </a:p>
                  </a:txBody>
                  <a:tcPr marL="5011" marR="5011" marT="5011" marB="0" anchor="ctr">
                    <a:lnL w="12700" cap="flat" cmpd="sng" algn="ctr">
                      <a:solidFill>
                        <a:srgbClr val="44546A"/>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a:solidFill>
                            <a:srgbClr val="FFFFFF"/>
                          </a:solidFill>
                          <a:effectLst/>
                          <a:latin typeface="Calibri" panose="020F0502020204030204" pitchFamily="34" charset="0"/>
                        </a:rPr>
                        <a:t>15</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dirty="0">
                          <a:solidFill>
                            <a:srgbClr val="FFFFFF"/>
                          </a:solidFill>
                          <a:effectLst/>
                          <a:latin typeface="Calibri" panose="020F0502020204030204" pitchFamily="34" charset="0"/>
                        </a:rPr>
                        <a:t>2</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a:solidFill>
                            <a:srgbClr val="FFFFFF"/>
                          </a:solidFill>
                          <a:effectLst/>
                          <a:latin typeface="Calibri" panose="020F0502020204030204" pitchFamily="34" charset="0"/>
                        </a:rPr>
                        <a:t>5</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extLst>
                  <a:ext uri="{0D108BD9-81ED-4DB2-BD59-A6C34878D82A}">
                    <a16:rowId xmlns:a16="http://schemas.microsoft.com/office/drawing/2014/main" xmlns="" val="10001"/>
                  </a:ext>
                </a:extLst>
              </a:tr>
              <a:tr h="195445">
                <a:tc>
                  <a:txBody>
                    <a:bodyPr/>
                    <a:lstStyle/>
                    <a:p>
                      <a:pPr algn="ctr" rtl="0" fontAlgn="b"/>
                      <a:r>
                        <a:rPr lang="es-CL" sz="1100" b="1" i="0" u="none" strike="noStrike" dirty="0" err="1">
                          <a:solidFill>
                            <a:srgbClr val="FFFFFF"/>
                          </a:solidFill>
                          <a:effectLst/>
                          <a:latin typeface="Calibri" panose="020F0502020204030204" pitchFamily="34" charset="0"/>
                        </a:rPr>
                        <a:t>HABIVIÑA</a:t>
                      </a:r>
                      <a:endParaRPr lang="es-CL" sz="1100" b="1" i="0" u="none" strike="noStrike" dirty="0">
                        <a:solidFill>
                          <a:srgbClr val="FFFFFF"/>
                        </a:solidFill>
                        <a:effectLst/>
                        <a:latin typeface="Calibri" panose="020F0502020204030204" pitchFamily="34" charset="0"/>
                      </a:endParaRPr>
                    </a:p>
                  </a:txBody>
                  <a:tcPr marL="5011" marR="5011" marT="5011" marB="0" anchor="b">
                    <a:lnL w="12700" cap="flat" cmpd="sng" algn="ctr">
                      <a:solidFill>
                        <a:srgbClr val="FFFFFF"/>
                      </a:solidFill>
                      <a:prstDash val="solid"/>
                      <a:round/>
                      <a:headEnd type="none" w="med" len="med"/>
                      <a:tailEnd type="none" w="med" len="med"/>
                    </a:lnL>
                    <a:lnR w="12700" cap="flat" cmpd="sng" algn="ctr">
                      <a:solidFill>
                        <a:srgbClr val="44546A"/>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a:solidFill>
                            <a:srgbClr val="FFFFFF"/>
                          </a:solidFill>
                          <a:effectLst/>
                          <a:latin typeface="Calibri" panose="020F0502020204030204" pitchFamily="34" charset="0"/>
                        </a:rPr>
                        <a:t>0</a:t>
                      </a:r>
                    </a:p>
                  </a:txBody>
                  <a:tcPr marL="5011" marR="5011" marT="5011" marB="0" anchor="ctr">
                    <a:lnL w="12700" cap="flat" cmpd="sng" algn="ctr">
                      <a:solidFill>
                        <a:srgbClr val="44546A"/>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dirty="0">
                          <a:solidFill>
                            <a:srgbClr val="FFFFFF"/>
                          </a:solidFill>
                          <a:effectLst/>
                          <a:latin typeface="Calibri" panose="020F0502020204030204" pitchFamily="34" charset="0"/>
                        </a:rPr>
                        <a:t>7</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dirty="0">
                          <a:solidFill>
                            <a:srgbClr val="FFFFFF"/>
                          </a:solidFill>
                          <a:effectLst/>
                          <a:latin typeface="Calibri" panose="020F0502020204030204" pitchFamily="34" charset="0"/>
                        </a:rPr>
                        <a:t>0</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a:solidFill>
                            <a:srgbClr val="FFFFFF"/>
                          </a:solidFill>
                          <a:effectLst/>
                          <a:latin typeface="Calibri" panose="020F0502020204030204" pitchFamily="34" charset="0"/>
                        </a:rPr>
                        <a:t>4</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extLst>
                  <a:ext uri="{0D108BD9-81ED-4DB2-BD59-A6C34878D82A}">
                    <a16:rowId xmlns:a16="http://schemas.microsoft.com/office/drawing/2014/main" xmlns="" val="10002"/>
                  </a:ext>
                </a:extLst>
              </a:tr>
              <a:tr h="245559">
                <a:tc>
                  <a:txBody>
                    <a:bodyPr/>
                    <a:lstStyle/>
                    <a:p>
                      <a:pPr algn="ctr" rtl="0" fontAlgn="b"/>
                      <a:r>
                        <a:rPr lang="es-CL" sz="1100" b="1" i="0" u="none" strike="noStrike" dirty="0" err="1">
                          <a:solidFill>
                            <a:srgbClr val="FFFFFF"/>
                          </a:solidFill>
                          <a:effectLst/>
                          <a:latin typeface="Calibri" panose="020F0502020204030204" pitchFamily="34" charset="0"/>
                        </a:rPr>
                        <a:t>COMBASEVALP</a:t>
                      </a:r>
                      <a:endParaRPr lang="es-CL" sz="1100" b="1" i="0" u="none" strike="noStrike" dirty="0">
                        <a:solidFill>
                          <a:srgbClr val="FFFFFF"/>
                        </a:solidFill>
                        <a:effectLst/>
                        <a:latin typeface="Calibri" panose="020F0502020204030204" pitchFamily="34" charset="0"/>
                      </a:endParaRPr>
                    </a:p>
                  </a:txBody>
                  <a:tcPr marL="5011" marR="5011" marT="5011" marB="0" anchor="b">
                    <a:lnL w="12700" cap="flat" cmpd="sng" algn="ctr">
                      <a:solidFill>
                        <a:srgbClr val="FFFFFF"/>
                      </a:solidFill>
                      <a:prstDash val="solid"/>
                      <a:round/>
                      <a:headEnd type="none" w="med" len="med"/>
                      <a:tailEnd type="none" w="med" len="med"/>
                    </a:lnL>
                    <a:lnR w="12700" cap="flat" cmpd="sng" algn="ctr">
                      <a:solidFill>
                        <a:srgbClr val="44546A"/>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a:solidFill>
                            <a:srgbClr val="FFFFFF"/>
                          </a:solidFill>
                          <a:effectLst/>
                          <a:latin typeface="Calibri" panose="020F0502020204030204" pitchFamily="34" charset="0"/>
                        </a:rPr>
                        <a:t>1</a:t>
                      </a:r>
                    </a:p>
                  </a:txBody>
                  <a:tcPr marL="5011" marR="5011" marT="5011" marB="0" anchor="ctr">
                    <a:lnL w="12700" cap="flat" cmpd="sng" algn="ctr">
                      <a:solidFill>
                        <a:srgbClr val="44546A"/>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a:solidFill>
                            <a:srgbClr val="FFFFFF"/>
                          </a:solidFill>
                          <a:effectLst/>
                          <a:latin typeface="Calibri" panose="020F0502020204030204" pitchFamily="34" charset="0"/>
                        </a:rPr>
                        <a:t>4</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dirty="0">
                          <a:solidFill>
                            <a:srgbClr val="FFFFFF"/>
                          </a:solidFill>
                          <a:effectLst/>
                          <a:latin typeface="Calibri" panose="020F0502020204030204" pitchFamily="34" charset="0"/>
                        </a:rPr>
                        <a:t>0</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a:solidFill>
                            <a:srgbClr val="FFFFFF"/>
                          </a:solidFill>
                          <a:effectLst/>
                          <a:latin typeface="Calibri" panose="020F0502020204030204" pitchFamily="34" charset="0"/>
                        </a:rPr>
                        <a:t>0</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extLst>
                  <a:ext uri="{0D108BD9-81ED-4DB2-BD59-A6C34878D82A}">
                    <a16:rowId xmlns:a16="http://schemas.microsoft.com/office/drawing/2014/main" xmlns="" val="10003"/>
                  </a:ext>
                </a:extLst>
              </a:tr>
              <a:tr h="245559">
                <a:tc>
                  <a:txBody>
                    <a:bodyPr/>
                    <a:lstStyle/>
                    <a:p>
                      <a:pPr algn="ctr" rtl="0" fontAlgn="b"/>
                      <a:r>
                        <a:rPr lang="es-CL" sz="1100" b="1" i="0" u="none" strike="noStrike" dirty="0" err="1">
                          <a:solidFill>
                            <a:srgbClr val="FFFFFF"/>
                          </a:solidFill>
                          <a:effectLst/>
                          <a:latin typeface="Calibri" panose="020F0502020204030204" pitchFamily="34" charset="0"/>
                        </a:rPr>
                        <a:t>CENTRAVALP</a:t>
                      </a:r>
                      <a:endParaRPr lang="es-CL" sz="1100" b="1" i="0" u="none" strike="noStrike" dirty="0">
                        <a:solidFill>
                          <a:srgbClr val="FFFFFF"/>
                        </a:solidFill>
                        <a:effectLst/>
                        <a:latin typeface="Calibri" panose="020F0502020204030204" pitchFamily="34" charset="0"/>
                      </a:endParaRPr>
                    </a:p>
                  </a:txBody>
                  <a:tcPr marL="5011" marR="5011" marT="5011" marB="0" anchor="b">
                    <a:lnL w="12700" cap="flat" cmpd="sng" algn="ctr">
                      <a:solidFill>
                        <a:srgbClr val="FFFFFF"/>
                      </a:solidFill>
                      <a:prstDash val="solid"/>
                      <a:round/>
                      <a:headEnd type="none" w="med" len="med"/>
                      <a:tailEnd type="none" w="med" len="med"/>
                    </a:lnL>
                    <a:lnR w="12700" cap="flat" cmpd="sng" algn="ctr">
                      <a:solidFill>
                        <a:srgbClr val="44546A"/>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a:solidFill>
                            <a:srgbClr val="FFFFFF"/>
                          </a:solidFill>
                          <a:effectLst/>
                          <a:latin typeface="Calibri" panose="020F0502020204030204" pitchFamily="34" charset="0"/>
                        </a:rPr>
                        <a:t>0</a:t>
                      </a:r>
                    </a:p>
                  </a:txBody>
                  <a:tcPr marL="5011" marR="5011" marT="5011" marB="0" anchor="ctr">
                    <a:lnL w="12700" cap="flat" cmpd="sng" algn="ctr">
                      <a:solidFill>
                        <a:srgbClr val="44546A"/>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a:solidFill>
                            <a:srgbClr val="FFFFFF"/>
                          </a:solidFill>
                          <a:effectLst/>
                          <a:latin typeface="Calibri" panose="020F0502020204030204" pitchFamily="34" charset="0"/>
                        </a:rPr>
                        <a:t>21</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dirty="0">
                          <a:solidFill>
                            <a:srgbClr val="FFFFFF"/>
                          </a:solidFill>
                          <a:effectLst/>
                          <a:latin typeface="Calibri" panose="020F0502020204030204" pitchFamily="34" charset="0"/>
                        </a:rPr>
                        <a:t>1</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dirty="0">
                          <a:solidFill>
                            <a:srgbClr val="FFFFFF"/>
                          </a:solidFill>
                          <a:effectLst/>
                          <a:latin typeface="Calibri" panose="020F0502020204030204" pitchFamily="34" charset="0"/>
                        </a:rPr>
                        <a:t>0</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extLst>
                  <a:ext uri="{0D108BD9-81ED-4DB2-BD59-A6C34878D82A}">
                    <a16:rowId xmlns:a16="http://schemas.microsoft.com/office/drawing/2014/main" xmlns="" val="10004"/>
                  </a:ext>
                </a:extLst>
              </a:tr>
              <a:tr h="245559">
                <a:tc>
                  <a:txBody>
                    <a:bodyPr/>
                    <a:lstStyle/>
                    <a:p>
                      <a:pPr algn="ctr" rtl="0" fontAlgn="b"/>
                      <a:r>
                        <a:rPr lang="es-CL" sz="1100" b="1" i="0" u="none" strike="noStrike" dirty="0">
                          <a:solidFill>
                            <a:srgbClr val="FFFFFF"/>
                          </a:solidFill>
                          <a:effectLst/>
                          <a:latin typeface="Calibri" panose="020F0502020204030204" pitchFamily="34" charset="0"/>
                        </a:rPr>
                        <a:t>PLANTA </a:t>
                      </a:r>
                      <a:r>
                        <a:rPr lang="es-CL" sz="1100" b="1" i="0" u="none" strike="noStrike" dirty="0" err="1">
                          <a:solidFill>
                            <a:srgbClr val="FFFFFF"/>
                          </a:solidFill>
                          <a:effectLst/>
                          <a:latin typeface="Calibri" panose="020F0502020204030204" pitchFamily="34" charset="0"/>
                        </a:rPr>
                        <a:t>CONVERTIDORA</a:t>
                      </a:r>
                      <a:endParaRPr lang="es-CL" sz="1100" b="1" i="0" u="none" strike="noStrike" dirty="0">
                        <a:solidFill>
                          <a:srgbClr val="FFFFFF"/>
                        </a:solidFill>
                        <a:effectLst/>
                        <a:latin typeface="Calibri" panose="020F0502020204030204" pitchFamily="34" charset="0"/>
                      </a:endParaRPr>
                    </a:p>
                  </a:txBody>
                  <a:tcPr marL="5011" marR="5011" marT="5011" marB="0" anchor="b">
                    <a:lnL w="12700" cap="flat" cmpd="sng" algn="ctr">
                      <a:solidFill>
                        <a:srgbClr val="FFFFFF"/>
                      </a:solidFill>
                      <a:prstDash val="solid"/>
                      <a:round/>
                      <a:headEnd type="none" w="med" len="med"/>
                      <a:tailEnd type="none" w="med" len="med"/>
                    </a:lnL>
                    <a:lnR w="12700" cap="flat" cmpd="sng" algn="ctr">
                      <a:solidFill>
                        <a:srgbClr val="44546A"/>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a:solidFill>
                            <a:srgbClr val="FFFFFF"/>
                          </a:solidFill>
                          <a:effectLst/>
                          <a:latin typeface="Calibri" panose="020F0502020204030204" pitchFamily="34" charset="0"/>
                        </a:rPr>
                        <a:t>0</a:t>
                      </a:r>
                    </a:p>
                  </a:txBody>
                  <a:tcPr marL="5011" marR="5011" marT="5011" marB="0" anchor="ctr">
                    <a:lnL w="12700" cap="flat" cmpd="sng" algn="ctr">
                      <a:solidFill>
                        <a:srgbClr val="44546A"/>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dirty="0">
                          <a:solidFill>
                            <a:srgbClr val="FFFFFF"/>
                          </a:solidFill>
                          <a:effectLst/>
                          <a:latin typeface="Calibri" panose="020F0502020204030204" pitchFamily="34" charset="0"/>
                        </a:rPr>
                        <a:t>6</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dirty="0">
                          <a:solidFill>
                            <a:srgbClr val="FFFFFF"/>
                          </a:solidFill>
                          <a:effectLst/>
                          <a:latin typeface="Calibri" panose="020F0502020204030204" pitchFamily="34" charset="0"/>
                        </a:rPr>
                        <a:t>1</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tc>
                  <a:txBody>
                    <a:bodyPr/>
                    <a:lstStyle/>
                    <a:p>
                      <a:pPr algn="ctr" rtl="0" fontAlgn="ctr"/>
                      <a:r>
                        <a:rPr lang="es-CL" sz="1400" b="1" i="0" u="none" strike="noStrike" dirty="0">
                          <a:solidFill>
                            <a:srgbClr val="FFFFFF"/>
                          </a:solidFill>
                          <a:effectLst/>
                          <a:latin typeface="Calibri" panose="020F0502020204030204" pitchFamily="34" charset="0"/>
                        </a:rPr>
                        <a:t>0</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06243E"/>
                    </a:solidFill>
                  </a:tcPr>
                </a:tc>
                <a:extLst>
                  <a:ext uri="{0D108BD9-81ED-4DB2-BD59-A6C34878D82A}">
                    <a16:rowId xmlns:a16="http://schemas.microsoft.com/office/drawing/2014/main" xmlns="" val="10005"/>
                  </a:ext>
                </a:extLst>
              </a:tr>
              <a:tr h="155354">
                <a:tc>
                  <a:txBody>
                    <a:bodyPr/>
                    <a:lstStyle/>
                    <a:p>
                      <a:pPr algn="ctr" rtl="0" fontAlgn="b"/>
                      <a:r>
                        <a:rPr lang="es-CL" sz="1400" b="1" i="0" u="none" strike="noStrike" dirty="0">
                          <a:solidFill>
                            <a:srgbClr val="FFFFFF"/>
                          </a:solidFill>
                          <a:effectLst/>
                          <a:latin typeface="Calibri" panose="020F0502020204030204" pitchFamily="34" charset="0"/>
                        </a:rPr>
                        <a:t>SUMA</a:t>
                      </a:r>
                    </a:p>
                  </a:txBody>
                  <a:tcPr marL="5011" marR="5011" marT="5011"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00000"/>
                    </a:solidFill>
                  </a:tcPr>
                </a:tc>
                <a:tc>
                  <a:txBody>
                    <a:bodyPr/>
                    <a:lstStyle/>
                    <a:p>
                      <a:pPr algn="ctr" rtl="0" fontAlgn="ctr"/>
                      <a:r>
                        <a:rPr lang="es-CL" sz="1400" b="1" i="0" u="none" strike="noStrike" dirty="0">
                          <a:solidFill>
                            <a:srgbClr val="FFFFFF"/>
                          </a:solidFill>
                          <a:effectLst/>
                          <a:latin typeface="Calibri" panose="020F0502020204030204" pitchFamily="34" charset="0"/>
                        </a:rPr>
                        <a:t>3</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00000"/>
                    </a:solidFill>
                  </a:tcPr>
                </a:tc>
                <a:tc>
                  <a:txBody>
                    <a:bodyPr/>
                    <a:lstStyle/>
                    <a:p>
                      <a:pPr algn="ctr" rtl="0" fontAlgn="ctr"/>
                      <a:r>
                        <a:rPr lang="es-CL" sz="1400" b="1" i="0" u="none" strike="noStrike" dirty="0">
                          <a:solidFill>
                            <a:srgbClr val="FFFFFF"/>
                          </a:solidFill>
                          <a:effectLst/>
                          <a:latin typeface="Calibri" panose="020F0502020204030204" pitchFamily="34" charset="0"/>
                        </a:rPr>
                        <a:t>53</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00000"/>
                    </a:solidFill>
                  </a:tcPr>
                </a:tc>
                <a:tc>
                  <a:txBody>
                    <a:bodyPr/>
                    <a:lstStyle/>
                    <a:p>
                      <a:pPr algn="ctr" rtl="0" fontAlgn="ctr"/>
                      <a:r>
                        <a:rPr lang="es-CL" sz="1400" b="1" i="0" u="none" strike="noStrike" dirty="0">
                          <a:solidFill>
                            <a:srgbClr val="FFFFFF"/>
                          </a:solidFill>
                          <a:effectLst/>
                          <a:latin typeface="Calibri" panose="020F0502020204030204" pitchFamily="34" charset="0"/>
                        </a:rPr>
                        <a:t>4</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00000"/>
                    </a:solidFill>
                  </a:tcPr>
                </a:tc>
                <a:tc>
                  <a:txBody>
                    <a:bodyPr/>
                    <a:lstStyle/>
                    <a:p>
                      <a:pPr algn="ctr" rtl="0" fontAlgn="ctr"/>
                      <a:r>
                        <a:rPr lang="es-CL" sz="1400" b="1" i="0" u="none" strike="noStrike" dirty="0">
                          <a:solidFill>
                            <a:srgbClr val="FFFFFF"/>
                          </a:solidFill>
                          <a:effectLst/>
                          <a:latin typeface="Calibri" panose="020F0502020204030204" pitchFamily="34" charset="0"/>
                        </a:rPr>
                        <a:t>9</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00000"/>
                    </a:solidFill>
                  </a:tcPr>
                </a:tc>
                <a:extLst>
                  <a:ext uri="{0D108BD9-81ED-4DB2-BD59-A6C34878D82A}">
                    <a16:rowId xmlns:a16="http://schemas.microsoft.com/office/drawing/2014/main" xmlns="" val="10006"/>
                  </a:ext>
                </a:extLst>
              </a:tr>
              <a:tr h="155354">
                <a:tc>
                  <a:txBody>
                    <a:bodyPr/>
                    <a:lstStyle/>
                    <a:p>
                      <a:pPr algn="ctr" rtl="0" fontAlgn="b"/>
                      <a:r>
                        <a:rPr lang="es-CL" sz="1400" b="1" i="0" u="none" strike="noStrike" dirty="0">
                          <a:solidFill>
                            <a:srgbClr val="FFFFFF"/>
                          </a:solidFill>
                          <a:effectLst/>
                          <a:latin typeface="Calibri" panose="020F0502020204030204" pitchFamily="34" charset="0"/>
                        </a:rPr>
                        <a:t>TOTAL</a:t>
                      </a:r>
                    </a:p>
                  </a:txBody>
                  <a:tcPr marL="5011" marR="5011" marT="5011"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00000"/>
                    </a:solidFill>
                  </a:tcPr>
                </a:tc>
                <a:tc gridSpan="4">
                  <a:txBody>
                    <a:bodyPr/>
                    <a:lstStyle/>
                    <a:p>
                      <a:pPr algn="ctr" rtl="0" fontAlgn="ctr"/>
                      <a:r>
                        <a:rPr lang="es-CL" sz="1400" b="1" i="0" u="none" strike="noStrike" dirty="0">
                          <a:solidFill>
                            <a:srgbClr val="FFFFFF"/>
                          </a:solidFill>
                          <a:effectLst/>
                          <a:latin typeface="Calibri" panose="020F0502020204030204" pitchFamily="34" charset="0"/>
                        </a:rPr>
                        <a:t>69</a:t>
                      </a: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00000"/>
                    </a:solidFill>
                  </a:tcPr>
                </a:tc>
                <a:tc hMerge="1">
                  <a:txBody>
                    <a:bodyPr/>
                    <a:lstStyle/>
                    <a:p>
                      <a:pPr algn="ctr" rtl="0" fontAlgn="ctr"/>
                      <a:endParaRPr lang="es-CL" sz="1400" b="1" i="0" u="none" strike="noStrike" dirty="0">
                        <a:solidFill>
                          <a:srgbClr val="FFFFFF"/>
                        </a:solidFill>
                        <a:effectLst/>
                        <a:latin typeface="Calibri" panose="020F0502020204030204" pitchFamily="34" charset="0"/>
                      </a:endParaRP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00000"/>
                    </a:solidFill>
                  </a:tcPr>
                </a:tc>
                <a:tc hMerge="1">
                  <a:txBody>
                    <a:bodyPr/>
                    <a:lstStyle/>
                    <a:p>
                      <a:pPr algn="ctr" rtl="0" fontAlgn="ctr"/>
                      <a:endParaRPr lang="es-CL" sz="1400" b="1" i="0" u="none" strike="noStrike" dirty="0">
                        <a:solidFill>
                          <a:srgbClr val="FFFFFF"/>
                        </a:solidFill>
                        <a:effectLst/>
                        <a:latin typeface="Calibri" panose="020F0502020204030204" pitchFamily="34" charset="0"/>
                      </a:endParaRP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00000"/>
                    </a:solidFill>
                  </a:tcPr>
                </a:tc>
                <a:tc hMerge="1">
                  <a:txBody>
                    <a:bodyPr/>
                    <a:lstStyle/>
                    <a:p>
                      <a:pPr algn="ctr" rtl="0" fontAlgn="ctr"/>
                      <a:endParaRPr lang="es-CL" sz="1400" b="1" i="0" u="none" strike="noStrike" dirty="0">
                        <a:solidFill>
                          <a:srgbClr val="FFFFFF"/>
                        </a:solidFill>
                        <a:effectLst/>
                        <a:latin typeface="Calibri" panose="020F0502020204030204" pitchFamily="34" charset="0"/>
                      </a:endParaRPr>
                    </a:p>
                  </a:txBody>
                  <a:tcPr marL="5011" marR="5011" marT="5011"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C00000"/>
                    </a:solidFill>
                  </a:tcPr>
                </a:tc>
                <a:extLst>
                  <a:ext uri="{0D108BD9-81ED-4DB2-BD59-A6C34878D82A}">
                    <a16:rowId xmlns:a16="http://schemas.microsoft.com/office/drawing/2014/main" xmlns="" val="1168890037"/>
                  </a:ext>
                </a:extLst>
              </a:tr>
            </a:tbl>
          </a:graphicData>
        </a:graphic>
      </p:graphicFrame>
      <p:sp>
        <p:nvSpPr>
          <p:cNvPr id="3" name="Title 5">
            <a:extLst>
              <a:ext uri="{FF2B5EF4-FFF2-40B4-BE49-F238E27FC236}">
                <a16:creationId xmlns:a16="http://schemas.microsoft.com/office/drawing/2014/main" xmlns="" id="{F0041216-5501-7051-10A7-D0D0E2A7A3DC}"/>
              </a:ext>
            </a:extLst>
          </p:cNvPr>
          <p:cNvSpPr>
            <a:spLocks noGrp="1"/>
          </p:cNvSpPr>
          <p:nvPr>
            <p:ph type="title"/>
          </p:nvPr>
        </p:nvSpPr>
        <p:spPr>
          <a:xfrm>
            <a:off x="965625" y="484632"/>
            <a:ext cx="10306224" cy="382143"/>
          </a:xfrm>
        </p:spPr>
        <p:txBody>
          <a:bodyPr>
            <a:noAutofit/>
          </a:bodyPr>
          <a:lstStyle/>
          <a:p>
            <a:pPr algn="just"/>
            <a:r>
              <a:rPr lang="es-CL" sz="3200" dirty="0">
                <a:solidFill>
                  <a:schemeClr val="tx2"/>
                </a:solidFill>
                <a:latin typeface="Arial" panose="020B0604020202020204" pitchFamily="34" charset="0"/>
                <a:cs typeface="Arial" panose="020B0604020202020204" pitchFamily="34" charset="0"/>
              </a:rPr>
              <a:t>Proyecto de racionalización y creación repartición COMBASEVALP</a:t>
            </a:r>
          </a:p>
        </p:txBody>
      </p:sp>
    </p:spTree>
    <p:extLst>
      <p:ext uri="{BB962C8B-B14F-4D97-AF65-F5344CB8AC3E}">
        <p14:creationId xmlns:p14="http://schemas.microsoft.com/office/powerpoint/2010/main" val="231217329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50</a:t>
            </a:fld>
            <a:endParaRPr lang="x-none" sz="200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6" name="Título 12"/>
          <p:cNvSpPr txBox="1">
            <a:spLocks/>
          </p:cNvSpPr>
          <p:nvPr/>
        </p:nvSpPr>
        <p:spPr>
          <a:xfrm>
            <a:off x="955538" y="1489694"/>
            <a:ext cx="4403770" cy="535531"/>
          </a:xfrm>
          <a:prstGeom prst="rect">
            <a:avLst/>
          </a:prstGeom>
        </p:spPr>
        <p:txBody>
          <a:bodyPr vert="horz" wrap="non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200" b="1" dirty="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QUE SE FUSIONARÍA</a:t>
            </a:r>
            <a:endParaRPr lang="es-CL" sz="2400" b="1" dirty="0">
              <a:solidFill>
                <a:schemeClr val="tx2"/>
              </a:solidFill>
              <a:effectLst>
                <a:outerShdw blurRad="38100" dist="38100" dir="2700000" algn="tl">
                  <a:srgbClr val="000000">
                    <a:alpha val="43137"/>
                  </a:srgbClr>
                </a:outerShdw>
              </a:effectLst>
            </a:endParaRPr>
          </a:p>
        </p:txBody>
      </p:sp>
      <p:graphicFrame>
        <p:nvGraphicFramePr>
          <p:cNvPr id="12" name="Tabla 11"/>
          <p:cNvGraphicFramePr>
            <a:graphicFrameLocks noGrp="1"/>
          </p:cNvGraphicFramePr>
          <p:nvPr>
            <p:extLst>
              <p:ext uri="{D42A27DB-BD31-4B8C-83A1-F6EECF244321}">
                <p14:modId xmlns:p14="http://schemas.microsoft.com/office/powerpoint/2010/main" val="635749884"/>
              </p:ext>
            </p:extLst>
          </p:nvPr>
        </p:nvGraphicFramePr>
        <p:xfrm>
          <a:off x="3317385" y="2418736"/>
          <a:ext cx="5465832" cy="3406720"/>
        </p:xfrm>
        <a:graphic>
          <a:graphicData uri="http://schemas.openxmlformats.org/drawingml/2006/table">
            <a:tbl>
              <a:tblPr/>
              <a:tblGrid>
                <a:gridCol w="1969787">
                  <a:extLst>
                    <a:ext uri="{9D8B030D-6E8A-4147-A177-3AD203B41FA5}">
                      <a16:colId xmlns:a16="http://schemas.microsoft.com/office/drawing/2014/main" xmlns="" val="20000"/>
                    </a:ext>
                  </a:extLst>
                </a:gridCol>
                <a:gridCol w="704427">
                  <a:extLst>
                    <a:ext uri="{9D8B030D-6E8A-4147-A177-3AD203B41FA5}">
                      <a16:colId xmlns:a16="http://schemas.microsoft.com/office/drawing/2014/main" xmlns="" val="20001"/>
                    </a:ext>
                  </a:extLst>
                </a:gridCol>
                <a:gridCol w="1395809">
                  <a:extLst>
                    <a:ext uri="{9D8B030D-6E8A-4147-A177-3AD203B41FA5}">
                      <a16:colId xmlns:a16="http://schemas.microsoft.com/office/drawing/2014/main" xmlns="" val="20002"/>
                    </a:ext>
                  </a:extLst>
                </a:gridCol>
                <a:gridCol w="1395809">
                  <a:extLst>
                    <a:ext uri="{9D8B030D-6E8A-4147-A177-3AD203B41FA5}">
                      <a16:colId xmlns:a16="http://schemas.microsoft.com/office/drawing/2014/main" xmlns="" val="20003"/>
                    </a:ext>
                  </a:extLst>
                </a:gridCol>
              </a:tblGrid>
              <a:tr h="428903">
                <a:tc rowSpan="2">
                  <a:txBody>
                    <a:bodyPr/>
                    <a:lstStyle/>
                    <a:p>
                      <a:pPr algn="ctr" rtl="0" fontAlgn="ctr"/>
                      <a:r>
                        <a:rPr lang="es-CL" sz="1200" b="1" i="0" u="none" strike="noStrike" dirty="0">
                          <a:solidFill>
                            <a:srgbClr val="FFFFFF"/>
                          </a:solidFill>
                          <a:effectLst/>
                          <a:latin typeface="Arial" panose="020B0604020202020204" pitchFamily="34" charset="0"/>
                        </a:rPr>
                        <a:t>UNIDAD</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0000"/>
                    </a:solidFill>
                  </a:tcPr>
                </a:tc>
                <a:tc rowSpan="2">
                  <a:txBody>
                    <a:bodyPr/>
                    <a:lstStyle/>
                    <a:p>
                      <a:pPr algn="ctr" rtl="0" fontAlgn="ctr"/>
                      <a:r>
                        <a:rPr lang="es-CL" sz="1200" b="1" i="0" u="none" strike="noStrike">
                          <a:solidFill>
                            <a:srgbClr val="FFFFFF"/>
                          </a:solidFill>
                          <a:effectLst/>
                          <a:latin typeface="Arial" panose="020B0604020202020204" pitchFamily="34" charset="0"/>
                        </a:rPr>
                        <a:t>CÓDIGO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0000"/>
                    </a:solidFill>
                  </a:tcPr>
                </a:tc>
                <a:tc rowSpan="2">
                  <a:txBody>
                    <a:bodyPr/>
                    <a:lstStyle/>
                    <a:p>
                      <a:pPr algn="ctr" rtl="0" fontAlgn="ctr"/>
                      <a:r>
                        <a:rPr lang="es-CL" sz="1200" b="1" i="0" u="none" strike="noStrike" dirty="0">
                          <a:solidFill>
                            <a:srgbClr val="FFFFFF"/>
                          </a:solidFill>
                          <a:effectLst/>
                          <a:latin typeface="Arial" panose="020B0604020202020204" pitchFamily="34" charset="0"/>
                        </a:rPr>
                        <a:t>NO MONET / MONET</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0000"/>
                    </a:solidFill>
                  </a:tcPr>
                </a:tc>
                <a:tc>
                  <a:txBody>
                    <a:bodyPr/>
                    <a:lstStyle/>
                    <a:p>
                      <a:pPr algn="ctr" rtl="0" fontAlgn="ctr"/>
                      <a:r>
                        <a:rPr lang="es-CL" sz="1600" b="1" i="0" u="none" strike="noStrike" dirty="0">
                          <a:solidFill>
                            <a:srgbClr val="FFFFFF"/>
                          </a:solidFill>
                          <a:effectLst/>
                          <a:latin typeface="Arial" panose="020B0604020202020204" pitchFamily="34" charset="0"/>
                        </a:rPr>
                        <a:t>2026</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extLst>
                  <a:ext uri="{0D108BD9-81ED-4DB2-BD59-A6C34878D82A}">
                    <a16:rowId xmlns:a16="http://schemas.microsoft.com/office/drawing/2014/main" xmlns="" val="10000"/>
                  </a:ext>
                </a:extLst>
              </a:tr>
              <a:tr h="637229">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ctr" rtl="0" fontAlgn="ctr"/>
                      <a:r>
                        <a:rPr lang="es-CL" sz="1200" b="1" i="0" u="none" strike="noStrike">
                          <a:solidFill>
                            <a:srgbClr val="FFFFFF"/>
                          </a:solidFill>
                          <a:effectLst/>
                          <a:latin typeface="Arial" panose="020B0604020202020204" pitchFamily="34" charset="0"/>
                        </a:rPr>
                        <a:t>INICIAL</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extLst>
                  <a:ext uri="{0D108BD9-81ED-4DB2-BD59-A6C34878D82A}">
                    <a16:rowId xmlns:a16="http://schemas.microsoft.com/office/drawing/2014/main" xmlns="" val="10001"/>
                  </a:ext>
                </a:extLst>
              </a:tr>
              <a:tr h="318614">
                <a:tc rowSpan="2">
                  <a:txBody>
                    <a:bodyPr/>
                    <a:lstStyle/>
                    <a:p>
                      <a:pPr algn="ctr" rtl="0" fontAlgn="ctr"/>
                      <a:r>
                        <a:rPr lang="es-CL" sz="1200" b="1" i="0" u="none" strike="noStrike">
                          <a:solidFill>
                            <a:srgbClr val="000000"/>
                          </a:solidFill>
                          <a:effectLst/>
                          <a:latin typeface="Arial" panose="020B0604020202020204" pitchFamily="34" charset="0"/>
                        </a:rPr>
                        <a:t>CENTRAVALP</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9C9"/>
                    </a:solidFill>
                  </a:tcPr>
                </a:tc>
                <a:tc rowSpan="2">
                  <a:txBody>
                    <a:bodyPr/>
                    <a:lstStyle/>
                    <a:p>
                      <a:pPr algn="ctr" rtl="0" fontAlgn="ctr"/>
                      <a:r>
                        <a:rPr lang="es-CL" sz="1200" b="1" i="0" u="none" strike="noStrike">
                          <a:solidFill>
                            <a:srgbClr val="000000"/>
                          </a:solidFill>
                          <a:effectLst/>
                          <a:latin typeface="Arial" panose="020B0604020202020204" pitchFamily="34" charset="0"/>
                        </a:rPr>
                        <a:t>1065</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9C9"/>
                    </a:solidFill>
                  </a:tcPr>
                </a:tc>
                <a:tc>
                  <a:txBody>
                    <a:bodyPr/>
                    <a:lstStyle/>
                    <a:p>
                      <a:pPr algn="ctr" rtl="0" fontAlgn="ctr"/>
                      <a:r>
                        <a:rPr lang="es-CL" sz="1200" b="1" i="0" u="none" strike="noStrike">
                          <a:solidFill>
                            <a:srgbClr val="000000"/>
                          </a:solidFill>
                          <a:effectLst/>
                          <a:latin typeface="Arial" panose="020B0604020202020204" pitchFamily="34" charset="0"/>
                        </a:rPr>
                        <a:t>CREDIMAT</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9C9"/>
                    </a:solidFill>
                  </a:tcPr>
                </a:tc>
                <a:tc>
                  <a:txBody>
                    <a:bodyPr/>
                    <a:lstStyle/>
                    <a:p>
                      <a:pPr algn="ctr" rtl="0" fontAlgn="ctr"/>
                      <a:r>
                        <a:rPr lang="es-CL" sz="1200" b="0" i="0" u="none" strike="noStrike">
                          <a:solidFill>
                            <a:srgbClr val="000000"/>
                          </a:solidFill>
                          <a:effectLst/>
                          <a:latin typeface="Arial" panose="020B0604020202020204" pitchFamily="34" charset="0"/>
                        </a:rPr>
                        <a:t> $         3.000.000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ADDD"/>
                    </a:solidFill>
                  </a:tcPr>
                </a:tc>
                <a:extLst>
                  <a:ext uri="{0D108BD9-81ED-4DB2-BD59-A6C34878D82A}">
                    <a16:rowId xmlns:a16="http://schemas.microsoft.com/office/drawing/2014/main" xmlns="" val="10002"/>
                  </a:ext>
                </a:extLst>
              </a:tr>
              <a:tr h="318614">
                <a:tc vMerge="1">
                  <a:txBody>
                    <a:bodyPr/>
                    <a:lstStyle/>
                    <a:p>
                      <a:endParaRPr lang="es-CL"/>
                    </a:p>
                  </a:txBody>
                  <a:tcPr/>
                </a:tc>
                <a:tc vMerge="1">
                  <a:txBody>
                    <a:bodyPr/>
                    <a:lstStyle/>
                    <a:p>
                      <a:endParaRPr lang="es-CL"/>
                    </a:p>
                  </a:txBody>
                  <a:tcPr/>
                </a:tc>
                <a:tc>
                  <a:txBody>
                    <a:bodyPr/>
                    <a:lstStyle/>
                    <a:p>
                      <a:pPr algn="ctr" rtl="0" fontAlgn="b"/>
                      <a:r>
                        <a:rPr lang="es-CL" sz="1200" b="1" i="0" u="none" strike="noStrike">
                          <a:solidFill>
                            <a:srgbClr val="000000"/>
                          </a:solidFill>
                          <a:effectLst/>
                          <a:latin typeface="Arial" panose="020B0604020202020204" pitchFamily="34" charset="0"/>
                        </a:rPr>
                        <a:t>ST-22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9C9"/>
                    </a:solidFill>
                  </a:tcPr>
                </a:tc>
                <a:tc>
                  <a:txBody>
                    <a:bodyPr/>
                    <a:lstStyle/>
                    <a:p>
                      <a:pPr algn="ctr" rtl="0" fontAlgn="ctr"/>
                      <a:r>
                        <a:rPr lang="es-CL" sz="1200" b="0" i="0" u="none" strike="noStrike">
                          <a:solidFill>
                            <a:srgbClr val="000000"/>
                          </a:solidFill>
                          <a:effectLst/>
                          <a:latin typeface="Arial" panose="020B0604020202020204" pitchFamily="34" charset="0"/>
                        </a:rPr>
                        <a:t> $        38.500.000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ADDD"/>
                    </a:solidFill>
                  </a:tcPr>
                </a:tc>
                <a:extLst>
                  <a:ext uri="{0D108BD9-81ED-4DB2-BD59-A6C34878D82A}">
                    <a16:rowId xmlns:a16="http://schemas.microsoft.com/office/drawing/2014/main" xmlns="" val="10003"/>
                  </a:ext>
                </a:extLst>
              </a:tr>
              <a:tr h="318614">
                <a:tc rowSpan="2">
                  <a:txBody>
                    <a:bodyPr/>
                    <a:lstStyle/>
                    <a:p>
                      <a:pPr algn="ctr" rtl="0" fontAlgn="ctr"/>
                      <a:r>
                        <a:rPr lang="es-CL" sz="1200" b="1" i="0" u="none" strike="noStrike">
                          <a:solidFill>
                            <a:srgbClr val="000000"/>
                          </a:solidFill>
                          <a:effectLst/>
                          <a:latin typeface="Arial" panose="020B0604020202020204" pitchFamily="34" charset="0"/>
                        </a:rPr>
                        <a:t>HABIVALP</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9C9"/>
                    </a:solidFill>
                  </a:tcPr>
                </a:tc>
                <a:tc rowSpan="2">
                  <a:txBody>
                    <a:bodyPr/>
                    <a:lstStyle/>
                    <a:p>
                      <a:pPr algn="ctr" rtl="0" fontAlgn="ctr"/>
                      <a:r>
                        <a:rPr lang="es-CL" sz="1200" b="1" i="0" u="none" strike="noStrike">
                          <a:solidFill>
                            <a:srgbClr val="000000"/>
                          </a:solidFill>
                          <a:effectLst/>
                          <a:latin typeface="Arial" panose="020B0604020202020204" pitchFamily="34" charset="0"/>
                        </a:rPr>
                        <a:t>9182</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9C9"/>
                    </a:solidFill>
                  </a:tcPr>
                </a:tc>
                <a:tc>
                  <a:txBody>
                    <a:bodyPr/>
                    <a:lstStyle/>
                    <a:p>
                      <a:pPr algn="ctr" rtl="0" fontAlgn="ctr"/>
                      <a:r>
                        <a:rPr lang="es-CL" sz="1200" b="1" i="0" u="none" strike="noStrike">
                          <a:solidFill>
                            <a:srgbClr val="000000"/>
                          </a:solidFill>
                          <a:effectLst/>
                          <a:latin typeface="Arial" panose="020B0604020202020204" pitchFamily="34" charset="0"/>
                        </a:rPr>
                        <a:t>CREDIMAT</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9C9"/>
                    </a:solidFill>
                  </a:tcPr>
                </a:tc>
                <a:tc>
                  <a:txBody>
                    <a:bodyPr/>
                    <a:lstStyle/>
                    <a:p>
                      <a:pPr algn="ctr" rtl="0" fontAlgn="ctr"/>
                      <a:r>
                        <a:rPr lang="es-CL" sz="1200" b="0" i="0" u="none" strike="noStrike">
                          <a:solidFill>
                            <a:srgbClr val="000000"/>
                          </a:solidFill>
                          <a:effectLst/>
                          <a:latin typeface="Arial" panose="020B0604020202020204" pitchFamily="34" charset="0"/>
                        </a:rPr>
                        <a:t> $        10.000.000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ADDD"/>
                    </a:solidFill>
                  </a:tcPr>
                </a:tc>
                <a:extLst>
                  <a:ext uri="{0D108BD9-81ED-4DB2-BD59-A6C34878D82A}">
                    <a16:rowId xmlns:a16="http://schemas.microsoft.com/office/drawing/2014/main" xmlns="" val="10004"/>
                  </a:ext>
                </a:extLst>
              </a:tr>
              <a:tr h="318614">
                <a:tc vMerge="1">
                  <a:txBody>
                    <a:bodyPr/>
                    <a:lstStyle/>
                    <a:p>
                      <a:endParaRPr lang="es-CL"/>
                    </a:p>
                  </a:txBody>
                  <a:tcPr/>
                </a:tc>
                <a:tc vMerge="1">
                  <a:txBody>
                    <a:bodyPr/>
                    <a:lstStyle/>
                    <a:p>
                      <a:endParaRPr lang="es-CL"/>
                    </a:p>
                  </a:txBody>
                  <a:tcPr/>
                </a:tc>
                <a:tc>
                  <a:txBody>
                    <a:bodyPr/>
                    <a:lstStyle/>
                    <a:p>
                      <a:pPr algn="ctr" rtl="0" fontAlgn="b"/>
                      <a:r>
                        <a:rPr lang="es-CL" sz="1200" b="1" i="0" u="none" strike="noStrike">
                          <a:solidFill>
                            <a:srgbClr val="000000"/>
                          </a:solidFill>
                          <a:effectLst/>
                          <a:latin typeface="Arial" panose="020B0604020202020204" pitchFamily="34" charset="0"/>
                        </a:rPr>
                        <a:t>ST-22</a:t>
                      </a:r>
                    </a:p>
                  </a:txBody>
                  <a:tcPr marL="7620" marR="7620" marT="762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9C9"/>
                    </a:solidFill>
                  </a:tcPr>
                </a:tc>
                <a:tc>
                  <a:txBody>
                    <a:bodyPr/>
                    <a:lstStyle/>
                    <a:p>
                      <a:pPr algn="ctr" rtl="0" fontAlgn="ctr"/>
                      <a:r>
                        <a:rPr lang="es-CL" sz="1200" b="0" i="0" u="none" strike="noStrike">
                          <a:solidFill>
                            <a:srgbClr val="000000"/>
                          </a:solidFill>
                          <a:effectLst/>
                          <a:latin typeface="Arial" panose="020B0604020202020204" pitchFamily="34" charset="0"/>
                        </a:rPr>
                        <a:t> $      280.000.000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ADDD"/>
                    </a:solidFill>
                  </a:tcPr>
                </a:tc>
                <a:extLst>
                  <a:ext uri="{0D108BD9-81ED-4DB2-BD59-A6C34878D82A}">
                    <a16:rowId xmlns:a16="http://schemas.microsoft.com/office/drawing/2014/main" xmlns="" val="10005"/>
                  </a:ext>
                </a:extLst>
              </a:tr>
              <a:tr h="637229">
                <a:tc>
                  <a:txBody>
                    <a:bodyPr/>
                    <a:lstStyle/>
                    <a:p>
                      <a:pPr algn="ctr" rtl="0" fontAlgn="ctr"/>
                      <a:r>
                        <a:rPr lang="es-CL" sz="1200" b="1" i="0" u="none" strike="noStrike">
                          <a:solidFill>
                            <a:srgbClr val="000000"/>
                          </a:solidFill>
                          <a:effectLst/>
                          <a:latin typeface="Arial" panose="020B0604020202020204" pitchFamily="34" charset="0"/>
                        </a:rPr>
                        <a:t>COMBASEVALP </a:t>
                      </a:r>
                      <a:br>
                        <a:rPr lang="es-CL" sz="1200" b="1" i="0" u="none" strike="noStrike">
                          <a:solidFill>
                            <a:srgbClr val="000000"/>
                          </a:solidFill>
                          <a:effectLst/>
                          <a:latin typeface="Arial" panose="020B0604020202020204" pitchFamily="34" charset="0"/>
                        </a:rPr>
                      </a:br>
                      <a:r>
                        <a:rPr lang="es-CL" sz="1200" b="1" i="0" u="none" strike="noStrike">
                          <a:solidFill>
                            <a:srgbClr val="000000"/>
                          </a:solidFill>
                          <a:effectLst/>
                          <a:latin typeface="Arial" panose="020B0604020202020204" pitchFamily="34" charset="0"/>
                        </a:rPr>
                        <a:t>PLANTA CONVERTIDORA</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9C9"/>
                    </a:solidFill>
                  </a:tcPr>
                </a:tc>
                <a:tc>
                  <a:txBody>
                    <a:bodyPr/>
                    <a:lstStyle/>
                    <a:p>
                      <a:pPr algn="ctr" rtl="0" fontAlgn="ctr"/>
                      <a:r>
                        <a:rPr lang="es-CL" sz="1200" b="1" i="0" u="none" strike="noStrike">
                          <a:solidFill>
                            <a:srgbClr val="000000"/>
                          </a:solidFill>
                          <a:effectLst/>
                          <a:latin typeface="Arial" panose="020B0604020202020204" pitchFamily="34" charset="0"/>
                        </a:rPr>
                        <a:t>1118</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9C9"/>
                    </a:solidFill>
                  </a:tcPr>
                </a:tc>
                <a:tc>
                  <a:txBody>
                    <a:bodyPr/>
                    <a:lstStyle/>
                    <a:p>
                      <a:pPr algn="ctr" rtl="0" fontAlgn="ctr"/>
                      <a:r>
                        <a:rPr lang="es-CL" sz="1200" b="1" i="0" u="none" strike="noStrike">
                          <a:solidFill>
                            <a:srgbClr val="000000"/>
                          </a:solidFill>
                          <a:effectLst/>
                          <a:latin typeface="Arial" panose="020B0604020202020204" pitchFamily="34" charset="0"/>
                        </a:rPr>
                        <a:t>ST-22</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9C9"/>
                    </a:solidFill>
                  </a:tcPr>
                </a:tc>
                <a:tc>
                  <a:txBody>
                    <a:bodyPr/>
                    <a:lstStyle/>
                    <a:p>
                      <a:pPr algn="ctr" rtl="0" fontAlgn="ctr"/>
                      <a:r>
                        <a:rPr lang="es-CL" sz="1200" b="0" i="0" u="none" strike="noStrike" dirty="0">
                          <a:solidFill>
                            <a:srgbClr val="000000"/>
                          </a:solidFill>
                          <a:effectLst/>
                          <a:latin typeface="Arial" panose="020B0604020202020204" pitchFamily="34" charset="0"/>
                        </a:rPr>
                        <a:t> $      389.300.000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3ADDD"/>
                    </a:solidFill>
                  </a:tcPr>
                </a:tc>
                <a:extLst>
                  <a:ext uri="{0D108BD9-81ED-4DB2-BD59-A6C34878D82A}">
                    <a16:rowId xmlns:a16="http://schemas.microsoft.com/office/drawing/2014/main" xmlns="" val="10006"/>
                  </a:ext>
                </a:extLst>
              </a:tr>
              <a:tr h="428903">
                <a:tc>
                  <a:txBody>
                    <a:bodyPr/>
                    <a:lstStyle/>
                    <a:p>
                      <a:pPr algn="l" fontAlgn="b"/>
                      <a:endParaRPr lang="es-CL" sz="1100" b="0" i="0" u="none" strike="noStrike">
                        <a:solidFill>
                          <a:srgbClr val="000000"/>
                        </a:solidFill>
                        <a:effectLst/>
                        <a:latin typeface="Calibri" panose="020F0502020204030204" pitchFamily="34" charset="0"/>
                      </a:endParaRPr>
                    </a:p>
                  </a:txBody>
                  <a:tcPr marL="7620" marR="7620" marT="762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1100" b="0" i="0" u="none" strike="noStrike">
                        <a:solidFill>
                          <a:srgbClr val="000000"/>
                        </a:solidFill>
                        <a:effectLst/>
                        <a:latin typeface="Calibri" panose="020F0502020204030204" pitchFamily="34" charset="0"/>
                      </a:endParaRPr>
                    </a:p>
                  </a:txBody>
                  <a:tcPr marL="7620" marR="7620" marT="762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L" sz="1100" b="0" i="0" u="none" strike="noStrike">
                        <a:solidFill>
                          <a:srgbClr val="000000"/>
                        </a:solidFill>
                        <a:effectLst/>
                        <a:latin typeface="Calibri" panose="020F0502020204030204" pitchFamily="34" charset="0"/>
                      </a:endParaRPr>
                    </a:p>
                  </a:txBody>
                  <a:tcPr marL="7620" marR="7620" marT="762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b"/>
                      <a:r>
                        <a:rPr lang="es-CL" sz="1600" b="1" i="0" u="none" strike="noStrike" dirty="0">
                          <a:solidFill>
                            <a:srgbClr val="FFFFFF"/>
                          </a:solidFill>
                          <a:effectLst/>
                          <a:latin typeface="Calibri" panose="020F0502020204030204" pitchFamily="34" charset="0"/>
                        </a:rPr>
                        <a:t> $720.800.000 </a:t>
                      </a:r>
                    </a:p>
                  </a:txBody>
                  <a:tcPr marL="7620" marR="7620" marT="762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extLst>
                  <a:ext uri="{0D108BD9-81ED-4DB2-BD59-A6C34878D82A}">
                    <a16:rowId xmlns:a16="http://schemas.microsoft.com/office/drawing/2014/main" xmlns="" val="10007"/>
                  </a:ext>
                </a:extLst>
              </a:tr>
            </a:tbl>
          </a:graphicData>
        </a:graphic>
      </p:graphicFrame>
      <p:sp>
        <p:nvSpPr>
          <p:cNvPr id="2" name="Title 5">
            <a:extLst>
              <a:ext uri="{FF2B5EF4-FFF2-40B4-BE49-F238E27FC236}">
                <a16:creationId xmlns:a16="http://schemas.microsoft.com/office/drawing/2014/main" xmlns="" id="{CDD95B2C-05D9-D743-E806-CA4C30E90913}"/>
              </a:ext>
            </a:extLst>
          </p:cNvPr>
          <p:cNvSpPr>
            <a:spLocks noGrp="1"/>
          </p:cNvSpPr>
          <p:nvPr>
            <p:ph type="title"/>
          </p:nvPr>
        </p:nvSpPr>
        <p:spPr>
          <a:xfrm>
            <a:off x="965625" y="484632"/>
            <a:ext cx="10306224" cy="382143"/>
          </a:xfrm>
        </p:spPr>
        <p:txBody>
          <a:bodyPr>
            <a:noAutofit/>
          </a:bodyPr>
          <a:lstStyle/>
          <a:p>
            <a:pPr algn="just"/>
            <a:r>
              <a:rPr lang="es-CL" sz="3200" dirty="0">
                <a:solidFill>
                  <a:schemeClr val="tx2"/>
                </a:solidFill>
                <a:latin typeface="Arial" panose="020B0604020202020204" pitchFamily="34" charset="0"/>
                <a:cs typeface="Arial" panose="020B0604020202020204" pitchFamily="34" charset="0"/>
              </a:rPr>
              <a:t>Proyecto de racionalización y creación repartición COMBASEVALP</a:t>
            </a:r>
          </a:p>
        </p:txBody>
      </p:sp>
    </p:spTree>
    <p:extLst>
      <p:ext uri="{BB962C8B-B14F-4D97-AF65-F5344CB8AC3E}">
        <p14:creationId xmlns:p14="http://schemas.microsoft.com/office/powerpoint/2010/main" val="62510099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51</a:t>
            </a:fld>
            <a:endParaRPr lang="x-none" sz="200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
        <p:nvSpPr>
          <p:cNvPr id="13" name="Título 12"/>
          <p:cNvSpPr>
            <a:spLocks noGrp="1"/>
          </p:cNvSpPr>
          <p:nvPr>
            <p:ph type="title"/>
          </p:nvPr>
        </p:nvSpPr>
        <p:spPr>
          <a:xfrm>
            <a:off x="734311" y="1445073"/>
            <a:ext cx="3896677" cy="978729"/>
          </a:xfrm>
          <a:prstGeom prst="rect">
            <a:avLst/>
          </a:prstGeom>
        </p:spPr>
        <p:txBody>
          <a:bodyPr wrap="square">
            <a:spAutoFit/>
          </a:bodyPr>
          <a:lstStyle/>
          <a:p>
            <a:r>
              <a:rPr lang="es-CL" sz="3200" b="1" dirty="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PROPOSICIÓN DE ORGANIZACIÓN </a:t>
            </a:r>
            <a:endParaRPr lang="es-CL" sz="3200" b="1" dirty="0">
              <a:solidFill>
                <a:schemeClr val="tx2"/>
              </a:solidFill>
              <a:effectLst>
                <a:outerShdw blurRad="38100" dist="38100" dir="2700000" algn="tl">
                  <a:srgbClr val="000000">
                    <a:alpha val="43137"/>
                  </a:srgbClr>
                </a:outerShdw>
              </a:effectLst>
            </a:endParaRPr>
          </a:p>
        </p:txBody>
      </p:sp>
      <p:graphicFrame>
        <p:nvGraphicFramePr>
          <p:cNvPr id="10" name="Diagrama 9"/>
          <p:cNvGraphicFramePr/>
          <p:nvPr>
            <p:extLst>
              <p:ext uri="{D42A27DB-BD31-4B8C-83A1-F6EECF244321}">
                <p14:modId xmlns:p14="http://schemas.microsoft.com/office/powerpoint/2010/main" val="3870976382"/>
              </p:ext>
            </p:extLst>
          </p:nvPr>
        </p:nvGraphicFramePr>
        <p:xfrm>
          <a:off x="1524000" y="1291472"/>
          <a:ext cx="11151909" cy="485480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itle 5">
            <a:extLst>
              <a:ext uri="{FF2B5EF4-FFF2-40B4-BE49-F238E27FC236}">
                <a16:creationId xmlns:a16="http://schemas.microsoft.com/office/drawing/2014/main" xmlns="" id="{2ACF2932-2AB8-805F-EDB1-9EDB40325AE0}"/>
              </a:ext>
            </a:extLst>
          </p:cNvPr>
          <p:cNvSpPr txBox="1">
            <a:spLocks/>
          </p:cNvSpPr>
          <p:nvPr/>
        </p:nvSpPr>
        <p:spPr>
          <a:xfrm>
            <a:off x="965625" y="484632"/>
            <a:ext cx="10306224" cy="38214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r>
              <a:rPr lang="es-CL" sz="3200">
                <a:solidFill>
                  <a:schemeClr val="tx2"/>
                </a:solidFill>
                <a:latin typeface="Arial" panose="020B0604020202020204" pitchFamily="34" charset="0"/>
                <a:cs typeface="Arial" panose="020B0604020202020204" pitchFamily="34" charset="0"/>
              </a:rPr>
              <a:t>Proyecto de racionalización y creación repartición COMBASEVALP</a:t>
            </a:r>
            <a:endParaRPr lang="es-CL" sz="3200" dirty="0">
              <a:solidFill>
                <a:schemeClr val="tx2"/>
              </a:solidFill>
              <a:latin typeface="Arial" panose="020B0604020202020204" pitchFamily="34" charset="0"/>
              <a:cs typeface="Arial" panose="020B0604020202020204" pitchFamily="34" charset="0"/>
            </a:endParaRPr>
          </a:p>
        </p:txBody>
      </p:sp>
      <p:grpSp>
        <p:nvGrpSpPr>
          <p:cNvPr id="3" name="Grupo 2">
            <a:extLst>
              <a:ext uri="{FF2B5EF4-FFF2-40B4-BE49-F238E27FC236}">
                <a16:creationId xmlns:a16="http://schemas.microsoft.com/office/drawing/2014/main" xmlns="" id="{8E570AFC-1FB5-6E1E-355B-310AAC661D7D}"/>
              </a:ext>
            </a:extLst>
          </p:cNvPr>
          <p:cNvGrpSpPr/>
          <p:nvPr/>
        </p:nvGrpSpPr>
        <p:grpSpPr>
          <a:xfrm>
            <a:off x="7772799" y="5668493"/>
            <a:ext cx="952921" cy="476460"/>
            <a:chOff x="5099493" y="4376853"/>
            <a:chExt cx="952921" cy="476460"/>
          </a:xfrm>
        </p:grpSpPr>
        <p:sp>
          <p:nvSpPr>
            <p:cNvPr id="5" name="Rectángulo: esquinas redondeadas 4">
              <a:extLst>
                <a:ext uri="{FF2B5EF4-FFF2-40B4-BE49-F238E27FC236}">
                  <a16:creationId xmlns:a16="http://schemas.microsoft.com/office/drawing/2014/main" xmlns="" id="{C7C7B027-5344-8C62-E00B-31119E07F497}"/>
                </a:ext>
              </a:extLst>
            </p:cNvPr>
            <p:cNvSpPr/>
            <p:nvPr/>
          </p:nvSpPr>
          <p:spPr>
            <a:xfrm>
              <a:off x="5099493" y="4376853"/>
              <a:ext cx="952921" cy="476460"/>
            </a:xfrm>
            <a:prstGeom prst="roundRect">
              <a:avLst/>
            </a:prstGeom>
            <a:solidFill>
              <a:schemeClr val="accent5">
                <a:lumMod val="20000"/>
                <a:lumOff val="80000"/>
              </a:schemeClr>
            </a:solidFill>
            <a:ln w="12700">
              <a:solidFill>
                <a:srgbClr val="0418AA"/>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s-CL"/>
            </a:p>
          </p:txBody>
        </p:sp>
        <p:sp>
          <p:nvSpPr>
            <p:cNvPr id="6" name="Rectángulo: esquinas redondeadas 4">
              <a:extLst>
                <a:ext uri="{FF2B5EF4-FFF2-40B4-BE49-F238E27FC236}">
                  <a16:creationId xmlns:a16="http://schemas.microsoft.com/office/drawing/2014/main" xmlns="" id="{95733870-EDF6-6154-F64D-DBF9CD555C6B}"/>
                </a:ext>
              </a:extLst>
            </p:cNvPr>
            <p:cNvSpPr txBox="1"/>
            <p:nvPr/>
          </p:nvSpPr>
          <p:spPr>
            <a:xfrm>
              <a:off x="5122752" y="4400112"/>
              <a:ext cx="906403" cy="4299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s-CL" sz="900" b="1" kern="1200" dirty="0">
                  <a:solidFill>
                    <a:srgbClr val="0414AA"/>
                  </a:solidFill>
                </a:rPr>
                <a:t>CENTRAVALP</a:t>
              </a:r>
            </a:p>
          </p:txBody>
        </p:sp>
      </p:grpSp>
      <p:sp>
        <p:nvSpPr>
          <p:cNvPr id="7" name="Conector recto 3">
            <a:extLst>
              <a:ext uri="{FF2B5EF4-FFF2-40B4-BE49-F238E27FC236}">
                <a16:creationId xmlns:a16="http://schemas.microsoft.com/office/drawing/2014/main" xmlns="" id="{44EE9D58-5BC4-FD6E-E830-71503CDDF388}"/>
              </a:ext>
            </a:extLst>
          </p:cNvPr>
          <p:cNvSpPr/>
          <p:nvPr/>
        </p:nvSpPr>
        <p:spPr>
          <a:xfrm>
            <a:off x="8203542" y="5467455"/>
            <a:ext cx="91440" cy="200113"/>
          </a:xfrm>
          <a:custGeom>
            <a:avLst/>
            <a:gdLst/>
            <a:ahLst/>
            <a:cxnLst/>
            <a:rect l="0" t="0" r="0" b="0"/>
            <a:pathLst>
              <a:path>
                <a:moveTo>
                  <a:pt x="45720" y="0"/>
                </a:moveTo>
                <a:lnTo>
                  <a:pt x="45720" y="200113"/>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s-CL"/>
          </a:p>
        </p:txBody>
      </p:sp>
    </p:spTree>
    <p:extLst>
      <p:ext uri="{BB962C8B-B14F-4D97-AF65-F5344CB8AC3E}">
        <p14:creationId xmlns:p14="http://schemas.microsoft.com/office/powerpoint/2010/main" val="412903625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Conector recto 8">
            <a:extLst>
              <a:ext uri="{FF2B5EF4-FFF2-40B4-BE49-F238E27FC236}">
                <a16:creationId xmlns:a16="http://schemas.microsoft.com/office/drawing/2014/main" xmlns="" id="{87CCFBC3-1F03-495F-8A5F-E409FBBFC12C}"/>
              </a:ext>
            </a:extLst>
          </p:cNvPr>
          <p:cNvCxnSpPr>
            <a:cxnSpLocks noGrp="1" noRot="1" noMove="1" noResize="1" noEditPoints="1" noAdjustHandles="1" noChangeArrowheads="1" noChangeShapeType="1"/>
          </p:cNvCxnSpPr>
          <p:nvPr/>
        </p:nvCxnSpPr>
        <p:spPr>
          <a:xfrm>
            <a:off x="416451" y="1153237"/>
            <a:ext cx="11775549" cy="0"/>
          </a:xfrm>
          <a:prstGeom prst="line">
            <a:avLst/>
          </a:prstGeom>
          <a:ln w="19050">
            <a:solidFill>
              <a:srgbClr val="06243E"/>
            </a:solidFill>
            <a:prstDash val="solid"/>
          </a:ln>
        </p:spPr>
        <p:style>
          <a:lnRef idx="1">
            <a:schemeClr val="accent1"/>
          </a:lnRef>
          <a:fillRef idx="0">
            <a:schemeClr val="accent1"/>
          </a:fillRef>
          <a:effectRef idx="0">
            <a:schemeClr val="accent1"/>
          </a:effectRef>
          <a:fontRef idx="minor">
            <a:schemeClr val="tx1"/>
          </a:fontRef>
        </p:style>
      </p:cxnSp>
      <p:cxnSp>
        <p:nvCxnSpPr>
          <p:cNvPr id="11" name="Conector recto 10">
            <a:extLst>
              <a:ext uri="{FF2B5EF4-FFF2-40B4-BE49-F238E27FC236}">
                <a16:creationId xmlns:a16="http://schemas.microsoft.com/office/drawing/2014/main" xmlns="" id="{2C344B8D-C9B8-49E6-814A-504B9289EE87}"/>
              </a:ext>
            </a:extLst>
          </p:cNvPr>
          <p:cNvCxnSpPr>
            <a:cxnSpLocks noGrp="1" noRot="1" noMove="1" noResize="1" noEditPoints="1" noAdjustHandles="1" noChangeArrowheads="1" noChangeShapeType="1"/>
          </p:cNvCxnSpPr>
          <p:nvPr/>
        </p:nvCxnSpPr>
        <p:spPr>
          <a:xfrm>
            <a:off x="416451" y="6239316"/>
            <a:ext cx="11775549" cy="0"/>
          </a:xfrm>
          <a:prstGeom prst="line">
            <a:avLst/>
          </a:prstGeom>
          <a:ln w="19050">
            <a:solidFill>
              <a:srgbClr val="C41E36"/>
            </a:solidFill>
            <a:prstDash val="solid"/>
          </a:ln>
        </p:spPr>
        <p:style>
          <a:lnRef idx="1">
            <a:schemeClr val="accent1"/>
          </a:lnRef>
          <a:fillRef idx="0">
            <a:schemeClr val="accent1"/>
          </a:fillRef>
          <a:effectRef idx="0">
            <a:schemeClr val="accent1"/>
          </a:effectRef>
          <a:fontRef idx="minor">
            <a:schemeClr val="tx1"/>
          </a:fontRef>
        </p:style>
      </p:cxnSp>
      <p:sp>
        <p:nvSpPr>
          <p:cNvPr id="19" name="Marcador de número de diapositiva 18">
            <a:extLst>
              <a:ext uri="{FF2B5EF4-FFF2-40B4-BE49-F238E27FC236}">
                <a16:creationId xmlns:a16="http://schemas.microsoft.com/office/drawing/2014/main" xmlns="" id="{33083F4B-A067-48D6-83B2-3223ACA04205}"/>
              </a:ext>
            </a:extLst>
          </p:cNvPr>
          <p:cNvSpPr>
            <a:spLocks noGrp="1" noRot="1" noMove="1" noResize="1" noEditPoints="1" noAdjustHandles="1" noChangeArrowheads="1" noChangeShapeType="1"/>
          </p:cNvSpPr>
          <p:nvPr>
            <p:ph type="sldNum" sz="quarter" idx="12"/>
          </p:nvPr>
        </p:nvSpPr>
        <p:spPr>
          <a:xfrm>
            <a:off x="9296399" y="6366096"/>
            <a:ext cx="2743200" cy="365125"/>
          </a:xfrm>
        </p:spPr>
        <p:txBody>
          <a:bodyPr/>
          <a:lstStyle/>
          <a:p>
            <a:fld id="{CE951BFF-B6C2-498B-BFB5-F282E8458BE3}" type="slidenum">
              <a:rPr lang="x-none" sz="2000" smtClean="0">
                <a:solidFill>
                  <a:srgbClr val="06243E"/>
                </a:solidFill>
              </a:rPr>
              <a:pPr/>
              <a:t>52</a:t>
            </a:fld>
            <a:endParaRPr lang="x-none" sz="2000">
              <a:solidFill>
                <a:srgbClr val="06243E"/>
              </a:solidFill>
            </a:endParaRPr>
          </a:p>
        </p:txBody>
      </p:sp>
      <p:sp>
        <p:nvSpPr>
          <p:cNvPr id="20" name="Rectángulo 19">
            <a:extLst>
              <a:ext uri="{FF2B5EF4-FFF2-40B4-BE49-F238E27FC236}">
                <a16:creationId xmlns:a16="http://schemas.microsoft.com/office/drawing/2014/main" xmlns="" id="{673F3253-41F5-4C5F-B99E-BC8F1C80CA68}"/>
              </a:ext>
            </a:extLst>
          </p:cNvPr>
          <p:cNvSpPr>
            <a:spLocks noGrp="1" noRot="1" noMove="1" noResize="1" noEditPoints="1" noAdjustHandles="1" noChangeArrowheads="1" noChangeShapeType="1"/>
          </p:cNvSpPr>
          <p:nvPr/>
        </p:nvSpPr>
        <p:spPr>
          <a:xfrm>
            <a:off x="416451" y="368819"/>
            <a:ext cx="539087" cy="539038"/>
          </a:xfrm>
          <a:prstGeom prst="rect">
            <a:avLst/>
          </a:prstGeom>
          <a:solidFill>
            <a:srgbClr val="BE2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21" name="Title 5">
            <a:extLst>
              <a:ext uri="{FF2B5EF4-FFF2-40B4-BE49-F238E27FC236}">
                <a16:creationId xmlns:a16="http://schemas.microsoft.com/office/drawing/2014/main" xmlns="" id="{98341501-4F61-49ED-8DF0-654A01A2C7BB}"/>
              </a:ext>
            </a:extLst>
          </p:cNvPr>
          <p:cNvSpPr>
            <a:spLocks noGrp="1"/>
          </p:cNvSpPr>
          <p:nvPr>
            <p:ph type="title"/>
          </p:nvPr>
        </p:nvSpPr>
        <p:spPr>
          <a:xfrm>
            <a:off x="1151113" y="3429000"/>
            <a:ext cx="10306224" cy="382143"/>
          </a:xfrm>
        </p:spPr>
        <p:txBody>
          <a:bodyPr>
            <a:noAutofit/>
          </a:bodyPr>
          <a:lstStyle/>
          <a:p>
            <a:pPr algn="ctr"/>
            <a:r>
              <a:rPr lang="es-CL" sz="3600" b="1">
                <a:solidFill>
                  <a:schemeClr val="tx2"/>
                </a:solidFill>
                <a:latin typeface="Arial" panose="020B0604020202020204" pitchFamily="34" charset="0"/>
                <a:cs typeface="Arial" panose="020B0604020202020204" pitchFamily="34" charset="0"/>
              </a:rPr>
              <a:t>TÉRMINO </a:t>
            </a:r>
            <a:r>
              <a:rPr lang="es-CL" sz="3600" b="1" dirty="0">
                <a:solidFill>
                  <a:schemeClr val="tx2"/>
                </a:solidFill>
                <a:latin typeface="Arial" panose="020B0604020202020204" pitchFamily="34" charset="0"/>
                <a:cs typeface="Arial" panose="020B0604020202020204" pitchFamily="34" charset="0"/>
              </a:rPr>
              <a:t>PRESENTACIÓN</a:t>
            </a:r>
          </a:p>
        </p:txBody>
      </p:sp>
      <p:sp>
        <p:nvSpPr>
          <p:cNvPr id="23" name="Footer Placeholder 3">
            <a:extLst>
              <a:ext uri="{FF2B5EF4-FFF2-40B4-BE49-F238E27FC236}">
                <a16:creationId xmlns:a16="http://schemas.microsoft.com/office/drawing/2014/main" xmlns="" id="{918008C6-FE96-41B8-9419-70FD6EA31C7C}"/>
              </a:ext>
            </a:extLst>
          </p:cNvPr>
          <p:cNvSpPr txBox="1">
            <a:spLocks noGrp="1" noRot="1" noMove="1" noResize="1" noEditPoints="1" noAdjustHandles="1" noChangeArrowheads="1" noChangeShapeType="1"/>
          </p:cNvSpPr>
          <p:nvPr/>
        </p:nvSpPr>
        <p:spPr>
          <a:xfrm>
            <a:off x="1524000" y="6218923"/>
            <a:ext cx="9143999" cy="639077"/>
          </a:xfrm>
          <a:prstGeom prst="rect">
            <a:avLst/>
          </a:prstGeom>
        </p:spPr>
        <p:txBody>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PATRIOTISMO</a:t>
            </a:r>
          </a:p>
          <a:p>
            <a:pPr algn="ctr"/>
            <a:r>
              <a:rPr lang="es-CL" sz="1600" dirty="0">
                <a:solidFill>
                  <a:srgbClr val="072342"/>
                </a:solidFill>
                <a:latin typeface="Microsoft Sans Serif" panose="020B0604020202020204" pitchFamily="34" charset="0"/>
                <a:ea typeface="Microsoft Sans Serif" panose="020B0604020202020204" pitchFamily="34" charset="0"/>
                <a:cs typeface="Microsoft Sans Serif" panose="020B0604020202020204" pitchFamily="34" charset="0"/>
              </a:rPr>
              <a:t>Honor – Lealtad – Valentía – Integridad -  Deber</a:t>
            </a:r>
          </a:p>
          <a:p>
            <a:pPr algn="ctr"/>
            <a:r>
              <a:rPr lang="x-none" dirty="0">
                <a:solidFill>
                  <a:srgbClr val="072342"/>
                </a:solidFill>
              </a:rPr>
              <a:t>		             </a:t>
            </a:r>
            <a:endParaRPr lang="x-none" sz="700" dirty="0">
              <a:solidFill>
                <a:srgbClr val="072342"/>
              </a:solidFill>
            </a:endParaRPr>
          </a:p>
        </p:txBody>
      </p:sp>
      <p:pic>
        <p:nvPicPr>
          <p:cNvPr id="14" name="Imagen 13">
            <a:extLst>
              <a:ext uri="{FF2B5EF4-FFF2-40B4-BE49-F238E27FC236}">
                <a16:creationId xmlns:a16="http://schemas.microsoft.com/office/drawing/2014/main" xmlns="" id="{8E0C04D8-59BE-ECDB-33A0-50D4C1AB52B7}"/>
              </a:ext>
            </a:extLst>
          </p:cNvPr>
          <p:cNvPicPr>
            <a:picLocks noGrp="1" noRot="1" noChangeAspect="1" noMove="1" noResize="1" noEditPoints="1" noAdjustHandles="1" noChangeArrowheads="1" noChangeShapeType="1" noCrop="1"/>
          </p:cNvPicPr>
          <p:nvPr/>
        </p:nvPicPr>
        <p:blipFill>
          <a:blip r:embed="rId2" cstate="print"/>
          <a:stretch>
            <a:fillRect/>
          </a:stretch>
        </p:blipFill>
        <p:spPr>
          <a:xfrm>
            <a:off x="11300054" y="39872"/>
            <a:ext cx="703303" cy="1068950"/>
          </a:xfrm>
          <a:prstGeom prst="rect">
            <a:avLst/>
          </a:prstGeom>
        </p:spPr>
      </p:pic>
      <p:pic>
        <p:nvPicPr>
          <p:cNvPr id="4" name="Imagen 3">
            <a:extLst>
              <a:ext uri="{FF2B5EF4-FFF2-40B4-BE49-F238E27FC236}">
                <a16:creationId xmlns:a16="http://schemas.microsoft.com/office/drawing/2014/main" xmlns="" id="{F469F64C-27BE-C2FE-D177-7A020D5C2BD7}"/>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Lst>
          </a:blip>
          <a:stretch>
            <a:fillRect/>
          </a:stretch>
        </p:blipFill>
        <p:spPr>
          <a:xfrm>
            <a:off x="0" y="0"/>
            <a:ext cx="420624" cy="6858000"/>
          </a:xfrm>
          <a:prstGeom prst="rect">
            <a:avLst/>
          </a:prstGeom>
        </p:spPr>
      </p:pic>
    </p:spTree>
    <p:extLst>
      <p:ext uri="{BB962C8B-B14F-4D97-AF65-F5344CB8AC3E}">
        <p14:creationId xmlns:p14="http://schemas.microsoft.com/office/powerpoint/2010/main" val="345875949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2253</TotalTime>
  <Words>3016</Words>
  <Application>Microsoft Office PowerPoint</Application>
  <PresentationFormat>Panorámica</PresentationFormat>
  <Paragraphs>656</Paragraphs>
  <Slides>52</Slides>
  <Notes>27</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52</vt:i4>
      </vt:variant>
    </vt:vector>
  </HeadingPairs>
  <TitlesOfParts>
    <vt:vector size="59" baseType="lpstr">
      <vt:lpstr>Aptos</vt:lpstr>
      <vt:lpstr>Arial</vt:lpstr>
      <vt:lpstr>Calibri</vt:lpstr>
      <vt:lpstr>Calibri Light</vt:lpstr>
      <vt:lpstr>Microsoft Sans Serif</vt:lpstr>
      <vt:lpstr>Wingdings</vt:lpstr>
      <vt:lpstr>Tema de Office</vt:lpstr>
      <vt:lpstr>COMBASEVALP</vt:lpstr>
      <vt:lpstr>TEMARIO</vt:lpstr>
      <vt:lpstr>ORGANIZACIÓN</vt:lpstr>
      <vt:lpstr>ORGANIZACIÓN</vt:lpstr>
      <vt:lpstr>ORGANIZACIÓN</vt:lpstr>
      <vt:lpstr>DEPENDENCIAS</vt:lpstr>
      <vt:lpstr>DEPENDENCIAS</vt:lpstr>
      <vt:lpstr>TAREAS QUE REALIZA</vt:lpstr>
      <vt:lpstr>TAREAS QUE REALIZA</vt:lpstr>
      <vt:lpstr>TAREAS QUE REALIZA</vt:lpstr>
      <vt:lpstr>TAREAS QUE REALIZA</vt:lpstr>
      <vt:lpstr>ACTIVIDADES REALIZADAS</vt:lpstr>
      <vt:lpstr>Implementación Sistema “ANCLAS”</vt:lpstr>
      <vt:lpstr>Implementación Sistema “ANCLAS”</vt:lpstr>
      <vt:lpstr>Implementación Sistema “ANCLAS”</vt:lpstr>
      <vt:lpstr>Implementación Sistema “ANCLAS”</vt:lpstr>
      <vt:lpstr>Recalada unidades extranjeras </vt:lpstr>
      <vt:lpstr>Recalada unidades extranjeras </vt:lpstr>
      <vt:lpstr>Recuperación capacidades Molo post amago incendio </vt:lpstr>
      <vt:lpstr>Recuperación Molo de Abrigo</vt:lpstr>
      <vt:lpstr>Contratación Administrador PP.NN. Las Salinas</vt:lpstr>
      <vt:lpstr>Contratación Administrador PP.NN. Las Salinas</vt:lpstr>
      <vt:lpstr>Contratación Administrador PP.NN. Las Salinas</vt:lpstr>
      <vt:lpstr>Contratación Administrador PP.NN. Las Salinas</vt:lpstr>
      <vt:lpstr>Contratación Administrador PP.NN. Las Salinas</vt:lpstr>
      <vt:lpstr>Tala árboles peligrosos</vt:lpstr>
      <vt:lpstr>Trabajos mitigación incendios forestales  Fundo Naval Las Salinas</vt:lpstr>
      <vt:lpstr>TAREAS POR REALIZAR</vt:lpstr>
      <vt:lpstr>TAREAS POR REALIZAR</vt:lpstr>
      <vt:lpstr>CONTRATOS Y PROYECTOS</vt:lpstr>
      <vt:lpstr>CONTRATOS Y PROYECTOS</vt:lpstr>
      <vt:lpstr>Contratos</vt:lpstr>
      <vt:lpstr>Proyecto de Recuperación Molo de Abrigo</vt:lpstr>
      <vt:lpstr>Proyecto de Recuperación Molo de Abrigo</vt:lpstr>
      <vt:lpstr>Proyecto de Recuperación Molo de Abrigo</vt:lpstr>
      <vt:lpstr>Proyecto de Recuperación Molo de Abrigo</vt:lpstr>
      <vt:lpstr>Proyecto de Recuperación Molo de Abrigo</vt:lpstr>
      <vt:lpstr>Proyecto de Recuperación Molo de Abrigo</vt:lpstr>
      <vt:lpstr>TRABAJO D.O.P.   (DIC. 16 AL 20 / 2024).</vt:lpstr>
      <vt:lpstr>TRABAJO D.O.P.</vt:lpstr>
      <vt:lpstr>Proyecto de Recuperación Molo de Abrigo</vt:lpstr>
      <vt:lpstr>Proyecto de Recuperación Molo de Abrigo</vt:lpstr>
      <vt:lpstr>Proyecto de Recuperación Molo de Abrigo</vt:lpstr>
      <vt:lpstr>Proyecto de Recuperación Molo de Abrigo</vt:lpstr>
      <vt:lpstr>Proyecto de Recuperación Molo de Abrigo </vt:lpstr>
      <vt:lpstr>Proyecto de Recuperación Molo de Abrigo</vt:lpstr>
      <vt:lpstr>Proyecto de Recuperación Molo de Abrigo</vt:lpstr>
      <vt:lpstr>Proyecto de racionalización y creación repartición COMBASEVALP</vt:lpstr>
      <vt:lpstr>Proyecto de racionalización y creación repartición COMBASEVALP</vt:lpstr>
      <vt:lpstr>Proyecto de racionalización y creación repartición COMBASEVALP</vt:lpstr>
      <vt:lpstr>PROPOSICIÓN DE ORGANIZACIÓN </vt:lpstr>
      <vt:lpstr>TÉRMINO PRESENTACIÓN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T1 DIEGO GUAL CONCHA</dc:creator>
  <cp:lastModifiedBy>CF Eduardo DOMINGUEZ Duran</cp:lastModifiedBy>
  <cp:revision>168</cp:revision>
  <cp:lastPrinted>2025-11-05T11:23:30Z</cp:lastPrinted>
  <dcterms:created xsi:type="dcterms:W3CDTF">2024-10-08T13:25:17Z</dcterms:created>
  <dcterms:modified xsi:type="dcterms:W3CDTF">2025-11-05T12:07:56Z</dcterms:modified>
</cp:coreProperties>
</file>