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59" r:id="rId6"/>
    <p:sldId id="261" r:id="rId7"/>
    <p:sldId id="262" r:id="rId8"/>
  </p:sldIdLst>
  <p:sldSz cx="16256000" cy="9144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52" d="100"/>
          <a:sy n="52" d="100"/>
        </p:scale>
        <p:origin x="780" y="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7/29/2026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7/29/2026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7/29/2026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7/29/2026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NTKWgQuVfyQ?si=FteJi42ufKz_Hqtf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hyperlink" Target="https://youtu.be/oMT0f0VKnTg?si=WyKwHb-3nFqsyonE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 rotWithShape="1">
          <a:blip r:embed="rId2"/>
          <a:srcRect b="86134"/>
          <a:stretch/>
        </p:blipFill>
        <p:spPr>
          <a:xfrm>
            <a:off x="0" y="38100"/>
            <a:ext cx="16256000" cy="1257300"/>
          </a:xfrm>
          <a:prstGeom prst="rect">
            <a:avLst/>
          </a:prstGeom>
        </p:spPr>
      </p:pic>
      <p:pic>
        <p:nvPicPr>
          <p:cNvPr id="3" name="Picture 2">
            <a:hlinkClick r:id="rId3"/>
          </p:cNvPr>
          <p:cNvPicPr>
            <a:picLocks noChangeAspect="1"/>
          </p:cNvPicPr>
          <p:nvPr/>
        </p:nvPicPr>
        <p:blipFill rotWithShape="1">
          <a:blip r:embed="rId2"/>
          <a:srcRect t="15546" r="49531" b="18907"/>
          <a:stretch/>
        </p:blipFill>
        <p:spPr>
          <a:xfrm>
            <a:off x="19180" y="2100943"/>
            <a:ext cx="8204200" cy="5943600"/>
          </a:xfrm>
          <a:prstGeom prst="rect">
            <a:avLst/>
          </a:prstGeom>
        </p:spPr>
      </p:pic>
      <p:pic>
        <p:nvPicPr>
          <p:cNvPr id="4" name="Picture 2">
            <a:hlinkClick r:id="rId4"/>
          </p:cNvPr>
          <p:cNvPicPr>
            <a:picLocks noChangeAspect="1"/>
          </p:cNvPicPr>
          <p:nvPr/>
        </p:nvPicPr>
        <p:blipFill rotWithShape="1">
          <a:blip r:embed="rId2"/>
          <a:srcRect l="50469" t="17225" b="17227"/>
          <a:stretch/>
        </p:blipFill>
        <p:spPr>
          <a:xfrm>
            <a:off x="8164804" y="2286000"/>
            <a:ext cx="8051800" cy="5943600"/>
          </a:xfrm>
          <a:prstGeom prst="rect">
            <a:avLst/>
          </a:prstGeom>
        </p:spPr>
      </p:pic>
      <p:pic>
        <p:nvPicPr>
          <p:cNvPr id="5" name="Picture 2"/>
          <p:cNvPicPr>
            <a:picLocks noChangeAspect="1"/>
          </p:cNvPicPr>
          <p:nvPr/>
        </p:nvPicPr>
        <p:blipFill rotWithShape="1">
          <a:blip r:embed="rId2"/>
          <a:srcRect t="86977" b="2939"/>
          <a:stretch/>
        </p:blipFill>
        <p:spPr>
          <a:xfrm>
            <a:off x="0" y="8077200"/>
            <a:ext cx="16256000" cy="914400"/>
          </a:xfrm>
          <a:prstGeom prst="rect">
            <a:avLst/>
          </a:prstGeom>
        </p:spPr>
      </p:pic>
      <p:pic>
        <p:nvPicPr>
          <p:cNvPr id="6" name="Imagen 5">
            <a:hlinkClick r:id="rId3"/>
          </p:cNvPr>
          <p:cNvPicPr>
            <a:picLocks noChangeAspect="1"/>
          </p:cNvPicPr>
          <p:nvPr/>
        </p:nvPicPr>
        <p:blipFill rotWithShape="1">
          <a:blip r:embed="rId5"/>
          <a:srcRect l="4905" t="23958" r="36530" b="16667"/>
          <a:stretch/>
        </p:blipFill>
        <p:spPr>
          <a:xfrm>
            <a:off x="602861" y="2901043"/>
            <a:ext cx="7200123" cy="4185557"/>
          </a:xfrm>
          <a:prstGeom prst="rect">
            <a:avLst/>
          </a:prstGeom>
        </p:spPr>
      </p:pic>
      <p:pic>
        <p:nvPicPr>
          <p:cNvPr id="7" name="Imagen 6">
            <a:hlinkClick r:id="rId4"/>
          </p:cNvPr>
          <p:cNvPicPr>
            <a:picLocks noChangeAspect="1"/>
          </p:cNvPicPr>
          <p:nvPr/>
        </p:nvPicPr>
        <p:blipFill rotWithShape="1">
          <a:blip r:embed="rId6"/>
          <a:srcRect l="5491" t="25000" r="37116" b="18770"/>
          <a:stretch/>
        </p:blipFill>
        <p:spPr>
          <a:xfrm>
            <a:off x="8526105" y="2977243"/>
            <a:ext cx="7069495" cy="4109357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965200" y="7675211"/>
            <a:ext cx="521681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https://youtu.be/NTKWgQuVfyQ?si=FteJi42ufKz_Hqtf</a:t>
            </a:r>
          </a:p>
        </p:txBody>
      </p:sp>
      <p:sp>
        <p:nvSpPr>
          <p:cNvPr id="9" name="Rectángulo 8"/>
          <p:cNvSpPr/>
          <p:nvPr/>
        </p:nvSpPr>
        <p:spPr>
          <a:xfrm>
            <a:off x="8926194" y="7707868"/>
            <a:ext cx="542943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https://youtu.be/oMT0f0VKnTg?si=WyKwHb-3nFqsyonE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6</Words>
  <Application>Microsoft Office PowerPoint</Application>
  <PresentationFormat>Personalizado</PresentationFormat>
  <Paragraphs>2</Paragraphs>
  <Slides>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7</vt:i4>
      </vt:variant>
    </vt:vector>
  </HeadingPairs>
  <TitlesOfParts>
    <vt:vector size="10" baseType="lpstr">
      <vt:lpstr>Arial</vt:lpstr>
      <vt:lpstr>Calibri</vt:lpstr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cp:lastModifiedBy>Usuario</cp:lastModifiedBy>
  <cp:revision>5</cp:revision>
  <dcterms:created xsi:type="dcterms:W3CDTF">2006-08-16T00:00:00Z</dcterms:created>
  <dcterms:modified xsi:type="dcterms:W3CDTF">2026-07-29T12:23:54Z</dcterms:modified>
</cp:coreProperties>
</file>