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294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AF40804-6823-4F93-9AC5-C5081A44690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0BCA07-44D8-4AD8-B9DC-44F71A3FB549}" type="slidenum">
              <a:rPr lang="es-CL" smtClean="0"/>
              <a:t>‹Nº›</a:t>
            </a:fld>
            <a:endParaRPr lang="es-CL"/>
          </a:p>
        </p:txBody>
      </p:sp>
      <p:sp>
        <p:nvSpPr>
          <p:cNvPr id="32" name="31 Rectángulo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38 Rectángulo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39 Rectángulo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40 Rectángulo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41 Rectángulo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56" name="55 Rectángulo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64 Rectángulo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65 Rectángulo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66 Rectángulo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AF40804-6823-4F93-9AC5-C5081A44690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0BCA07-44D8-4AD8-B9DC-44F71A3FB54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Forma libre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14 Forma libre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12 Forma libre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15 Forma libre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16 Forma libre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17 Forma libre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18 Forma libre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19 Forma libre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20 Forma libre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21 Forma libre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22 Forma libre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23 Forma libre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24 Forma libre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25 Forma libre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26 Forma libre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AF40804-6823-4F93-9AC5-C5081A44690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0BCA07-44D8-4AD8-B9DC-44F71A3FB549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8 Rectángulo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9 Rectángulo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11 Rectángulo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AF40804-6823-4F93-9AC5-C5081A44690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0BCA07-44D8-4AD8-B9DC-44F71A3FB54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24 Rectángulo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AF40804-6823-4F93-9AC5-C5081A44690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0BCA07-44D8-4AD8-B9DC-44F71A3FB549}" type="slidenum">
              <a:rPr lang="es-CL" smtClean="0"/>
              <a:t>‹Nº›</a:t>
            </a:fld>
            <a:endParaRPr lang="es-CL"/>
          </a:p>
        </p:txBody>
      </p:sp>
      <p:sp>
        <p:nvSpPr>
          <p:cNvPr id="16" name="15 Rectángulo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16 Rectángulo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17 Rectángulo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18 Rectángulo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19 Rectángulo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20 Rectángulo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21 Rectángulo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28 Rectángulo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29 Rectángulo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AF40804-6823-4F93-9AC5-C5081A44690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0BCA07-44D8-4AD8-B9DC-44F71A3FB54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AF40804-6823-4F93-9AC5-C5081A44690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0BCA07-44D8-4AD8-B9DC-44F71A3FB54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AF40804-6823-4F93-9AC5-C5081A44690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0BCA07-44D8-4AD8-B9DC-44F71A3FB54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8 Conector recto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9 Grupo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14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15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16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1 Título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grpSp>
        <p:nvGrpSpPr>
          <p:cNvPr id="14" name="13 Grupo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10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11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12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17 Grupo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18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19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20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0AF40804-6823-4F93-9AC5-C5081A44690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C60BCA07-44D8-4AD8-B9DC-44F71A3FB54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AF40804-6823-4F93-9AC5-C5081A44690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0BCA07-44D8-4AD8-B9DC-44F71A3FB54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AF40804-6823-4F93-9AC5-C5081A44690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0BCA07-44D8-4AD8-B9DC-44F71A3FB54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11 Rectángulo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14 Rectángulo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15 Rectángulo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16 Rectángulo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AF40804-6823-4F93-9AC5-C5081A44690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C60BCA07-44D8-4AD8-B9DC-44F71A3FB549}" type="slidenum">
              <a:rPr lang="es-CL" smtClean="0"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157286" y="4857760"/>
            <a:ext cx="7986714" cy="832120"/>
          </a:xfrm>
        </p:spPr>
        <p:txBody>
          <a:bodyPr/>
          <a:lstStyle/>
          <a:p>
            <a:pPr algn="ctr"/>
            <a:r>
              <a:rPr lang="es-CL" u="sng" dirty="0" smtClean="0"/>
              <a:t>“yo </a:t>
            </a:r>
            <a:r>
              <a:rPr lang="es-CL" u="sng" dirty="0"/>
              <a:t>en la escuela naval”</a:t>
            </a:r>
            <a:endParaRPr lang="es-CL" dirty="0"/>
          </a:p>
        </p:txBody>
      </p:sp>
      <p:sp>
        <p:nvSpPr>
          <p:cNvPr id="1028" name="AutoShape 4" descr="Fundación de la Escuela Naval. 04 de Enero de 181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32" name="AutoShape 8" descr="Escuela Naval – Ideapol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34" name="AutoShape 10" descr="Escuela Naval – Ideapol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36" name="AutoShape 12" descr="Escuela Naval – Ideapol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38" name="AutoShape 14" descr="Escuela Naval – Ideapol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40" name="AutoShape 16" descr="Escuela Naval – Ideapol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42" name="AutoShape 18" descr="Escuela Naval – Ideapol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1043" name="Picture 19" descr="C:\Users\Endisp15\Pictures\esc-nav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785794"/>
            <a:ext cx="6308492" cy="3727745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6669797" y="6143644"/>
            <a:ext cx="24742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200" dirty="0" smtClean="0">
                <a:latin typeface="Arial" pitchFamily="34" charset="0"/>
                <a:cs typeface="Arial" pitchFamily="34" charset="0"/>
              </a:rPr>
              <a:t>Nombre: Constanza Villavicencio </a:t>
            </a:r>
          </a:p>
          <a:p>
            <a:r>
              <a:rPr lang="es-CL" sz="1200" dirty="0" smtClean="0">
                <a:latin typeface="Arial" pitchFamily="34" charset="0"/>
                <a:cs typeface="Arial" pitchFamily="34" charset="0"/>
              </a:rPr>
              <a:t>Curso: 1° C</a:t>
            </a:r>
            <a:endParaRPr lang="es-CL" sz="1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Primer </a:t>
            </a:r>
            <a:r>
              <a:rPr lang="es-CL" dirty="0" err="1" smtClean="0"/>
              <a:t>dia</a:t>
            </a:r>
            <a:r>
              <a:rPr lang="es-CL" dirty="0" smtClean="0"/>
              <a:t> como mote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14348" y="1428736"/>
            <a:ext cx="7358114" cy="854858"/>
          </a:xfrm>
        </p:spPr>
        <p:txBody>
          <a:bodyPr>
            <a:normAutofit/>
          </a:bodyPr>
          <a:lstStyle/>
          <a:p>
            <a:r>
              <a:rPr lang="es-CL" sz="1400" dirty="0" smtClean="0">
                <a:latin typeface="Arial" pitchFamily="34" charset="0"/>
                <a:cs typeface="Arial" pitchFamily="34" charset="0"/>
              </a:rPr>
              <a:t>El 30 DE ENERO ACUARTELAMIENTO DE LOS MOTES 2024</a:t>
            </a:r>
            <a:endParaRPr lang="es-CL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3489" name="Picture 1" descr="C:\Users\Endisp15\Downloads\53500385494_369ff86566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4643446"/>
            <a:ext cx="3073793" cy="2051920"/>
          </a:xfrm>
          <a:prstGeom prst="rect">
            <a:avLst/>
          </a:prstGeom>
          <a:noFill/>
        </p:spPr>
      </p:pic>
      <p:pic>
        <p:nvPicPr>
          <p:cNvPr id="63491" name="Picture 3" descr="C:\Users\Endisp15\Downloads\53500478520_4faf2c47d2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428868"/>
            <a:ext cx="3429024" cy="2289056"/>
          </a:xfrm>
          <a:prstGeom prst="rect">
            <a:avLst/>
          </a:prstGeom>
          <a:noFill/>
        </p:spPr>
      </p:pic>
      <p:pic>
        <p:nvPicPr>
          <p:cNvPr id="63492" name="Picture 4" descr="C:\Users\Endisp15\Downloads\53499844956_3bc054ab23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2214554"/>
            <a:ext cx="3180845" cy="212338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CAMAPAÑA NAUTICA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142976" y="1428736"/>
            <a:ext cx="7643866" cy="857256"/>
          </a:xfrm>
        </p:spPr>
        <p:txBody>
          <a:bodyPr>
            <a:normAutofit/>
          </a:bodyPr>
          <a:lstStyle/>
          <a:p>
            <a:r>
              <a:rPr lang="es-CL" sz="1400" dirty="0" smtClean="0">
                <a:latin typeface="Arial" pitchFamily="34" charset="0"/>
                <a:cs typeface="Arial" pitchFamily="34" charset="0"/>
              </a:rPr>
              <a:t>La segunda noche se hizo una campaña dónde se paso 1 semana en la isla quiriquina Talcahuano</a:t>
            </a:r>
            <a:endParaRPr lang="es-CL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2465" name="Picture 1" descr="C:\Users\Endisp15\Downloads\53515130721_9fd3f217e3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2500306"/>
            <a:ext cx="2786066" cy="1859699"/>
          </a:xfrm>
          <a:prstGeom prst="rect">
            <a:avLst/>
          </a:prstGeom>
          <a:noFill/>
        </p:spPr>
      </p:pic>
      <p:pic>
        <p:nvPicPr>
          <p:cNvPr id="62466" name="Picture 2" descr="C:\Users\Endisp15\Downloads\53515456104_32cdf524ee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4429132"/>
            <a:ext cx="3180698" cy="2123116"/>
          </a:xfrm>
          <a:prstGeom prst="rect">
            <a:avLst/>
          </a:prstGeom>
          <a:noFill/>
        </p:spPr>
      </p:pic>
      <p:pic>
        <p:nvPicPr>
          <p:cNvPr id="62467" name="Picture 3" descr="C:\Users\Endisp15\Downloads\53515303938_4fc6e77fe0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4572008"/>
            <a:ext cx="2782568" cy="1857364"/>
          </a:xfrm>
          <a:prstGeom prst="rect">
            <a:avLst/>
          </a:prstGeom>
          <a:noFill/>
        </p:spPr>
      </p:pic>
      <p:pic>
        <p:nvPicPr>
          <p:cNvPr id="62468" name="Picture 4" descr="C:\Users\Endisp15\Downloads\53515568505_ee792ab574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94" y="2071678"/>
            <a:ext cx="2889627" cy="1928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Primer desfile 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14400" y="1783560"/>
            <a:ext cx="7772400" cy="788184"/>
          </a:xfrm>
        </p:spPr>
        <p:txBody>
          <a:bodyPr/>
          <a:lstStyle/>
          <a:p>
            <a:r>
              <a:rPr lang="es-CL" dirty="0" smtClean="0"/>
              <a:t>21 de mayo </a:t>
            </a:r>
            <a:endParaRPr lang="es-CL" dirty="0"/>
          </a:p>
        </p:txBody>
      </p:sp>
      <p:pic>
        <p:nvPicPr>
          <p:cNvPr id="61441" name="Picture 1" descr="C:\Users\Endisp15\Downloads\53737900398_c14280e660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2643182"/>
            <a:ext cx="4857784" cy="32431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Escuadra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 smtClean="0"/>
              <a:t>Esta es mi escuadra, con la que he compartido desde los primeros </a:t>
            </a:r>
            <a:r>
              <a:rPr lang="es-CL" dirty="0" err="1" smtClean="0"/>
              <a:t>dias</a:t>
            </a:r>
            <a:endParaRPr lang="es-CL" dirty="0"/>
          </a:p>
        </p:txBody>
      </p:sp>
      <p:pic>
        <p:nvPicPr>
          <p:cNvPr id="60417" name="Picture 1" descr="C:\Users\Endisp15\Downloads\53515570115_a54cd81c3f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2857496"/>
            <a:ext cx="4572000" cy="30518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52</TotalTime>
  <Words>68</Words>
  <Application>Microsoft Office PowerPoint</Application>
  <PresentationFormat>Presentación en pantalla (4:3)</PresentationFormat>
  <Paragraphs>11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Metro</vt:lpstr>
      <vt:lpstr>“yo en la escuela naval”</vt:lpstr>
      <vt:lpstr>Primer dia como mote</vt:lpstr>
      <vt:lpstr>CAMAPAÑA NAUTICA</vt:lpstr>
      <vt:lpstr>Primer desfile </vt:lpstr>
      <vt:lpstr>Escuadra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naval”</dc:title>
  <dc:creator>Endisp15</dc:creator>
  <cp:lastModifiedBy>Endisp15</cp:lastModifiedBy>
  <cp:revision>6</cp:revision>
  <dcterms:created xsi:type="dcterms:W3CDTF">2024-06-05T13:45:39Z</dcterms:created>
  <dcterms:modified xsi:type="dcterms:W3CDTF">2024-06-05T14:37:42Z</dcterms:modified>
</cp:coreProperties>
</file>