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C6FC4-5989-4E63-B98E-85A11BFB6927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18EF0-F066-4AC8-A926-80B3D86F386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88304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B78F6-95C1-E246-B614-B48566A631D4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9474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6024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122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7178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99805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60421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2052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348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716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41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9473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5784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C4489-FB6F-4B14-9B55-7D9E2C47F83E}" type="datetimeFigureOut">
              <a:rPr lang="es-CL" smtClean="0"/>
              <a:t>13-10-2025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944D4-A021-43F0-9B08-463E91C253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2126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5F51E30-F47B-7F61-4162-A2D2E309601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77013" y="480060"/>
          <a:ext cx="11237975" cy="589788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{7DF18680-E054-41AD-8BC1-D1AEF772440D}</a:tableStyleId>
              </a:tblPr>
              <a:tblGrid>
                <a:gridCol w="775627">
                  <a:extLst>
                    <a:ext uri="{9D8B030D-6E8A-4147-A177-3AD203B41FA5}">
                      <a16:colId xmlns:a16="http://schemas.microsoft.com/office/drawing/2014/main" val="4004270223"/>
                    </a:ext>
                  </a:extLst>
                </a:gridCol>
                <a:gridCol w="4656436">
                  <a:extLst>
                    <a:ext uri="{9D8B030D-6E8A-4147-A177-3AD203B41FA5}">
                      <a16:colId xmlns:a16="http://schemas.microsoft.com/office/drawing/2014/main" val="3545461452"/>
                    </a:ext>
                  </a:extLst>
                </a:gridCol>
                <a:gridCol w="2961950">
                  <a:extLst>
                    <a:ext uri="{9D8B030D-6E8A-4147-A177-3AD203B41FA5}">
                      <a16:colId xmlns:a16="http://schemas.microsoft.com/office/drawing/2014/main" val="1299432837"/>
                    </a:ext>
                  </a:extLst>
                </a:gridCol>
                <a:gridCol w="2843962">
                  <a:extLst>
                    <a:ext uri="{9D8B030D-6E8A-4147-A177-3AD203B41FA5}">
                      <a16:colId xmlns:a16="http://schemas.microsoft.com/office/drawing/2014/main" val="2318980965"/>
                    </a:ext>
                  </a:extLst>
                </a:gridCol>
              </a:tblGrid>
              <a:tr h="860064">
                <a:tc gridSpan="4">
                  <a:txBody>
                    <a:bodyPr/>
                    <a:lstStyle/>
                    <a:p>
                      <a:pPr algn="ctr"/>
                      <a:r>
                        <a:rPr lang="es-ES_tradnl" sz="1500" b="0" cap="none" spc="0" dirty="0">
                          <a:solidFill>
                            <a:schemeClr val="bg1"/>
                          </a:solidFill>
                        </a:rPr>
                        <a:t>Competencias Específicas </a:t>
                      </a:r>
                      <a:r>
                        <a:rPr lang="es-ES_tradnl" sz="1500" b="0" cap="none" spc="0" dirty="0" smtClean="0">
                          <a:solidFill>
                            <a:schemeClr val="bg1"/>
                          </a:solidFill>
                        </a:rPr>
                        <a:t>Curso de Especialidad 6 POLITÉCNICO</a:t>
                      </a:r>
                      <a:r>
                        <a:rPr lang="es-ES_tradnl" sz="1500" b="0" cap="none" spc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s-ES_tradnl" sz="1500" b="0" cap="none" spc="0" dirty="0" smtClean="0">
                          <a:solidFill>
                            <a:schemeClr val="bg1"/>
                          </a:solidFill>
                        </a:rPr>
                        <a:t> LT- PERFIL DE EGRESO</a:t>
                      </a:r>
                      <a:endParaRPr lang="es-ES_tradnl" sz="1500" b="0" cap="none" spc="0" dirty="0">
                        <a:solidFill>
                          <a:schemeClr val="bg1"/>
                        </a:solidFill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_tradnl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just"/>
                      <a:endParaRPr lang="es-ES_tradn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_tradnl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9136846"/>
                  </a:ext>
                </a:extLst>
              </a:tr>
              <a:tr h="2481851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 smtClean="0">
                          <a:solidFill>
                            <a:schemeClr val="tx1"/>
                          </a:solidFill>
                        </a:rPr>
                        <a:t>AUTORIDAD MARÍTIMA</a:t>
                      </a:r>
                      <a:endParaRPr lang="es-ES_tradnl" sz="15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Aplicar </a:t>
                      </a:r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Legislación</a:t>
                      </a:r>
                      <a:r>
                        <a:rPr lang="es-CL" sz="1500" kern="1200" cap="none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Marítima en la jurisdicción de una Gobernación Marítima. </a:t>
                      </a:r>
                      <a:endParaRPr lang="es-CL" sz="1500" kern="1200" cap="none" spc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 smtClean="0">
                          <a:solidFill>
                            <a:schemeClr val="tx1"/>
                          </a:solidFill>
                        </a:rPr>
                        <a:t>Academia Politécnica Naval</a:t>
                      </a:r>
                      <a:endParaRPr lang="es-ES_tradnl" sz="15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12454"/>
                  </a:ext>
                </a:extLst>
              </a:tr>
              <a:tr h="2555965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 smtClean="0">
                          <a:solidFill>
                            <a:schemeClr val="tx1"/>
                          </a:solidFill>
                        </a:rPr>
                        <a:t>POLICIA MÁRITIMA</a:t>
                      </a:r>
                      <a:endParaRPr lang="es-ES_tradnl" sz="15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CL" sz="1500" kern="1200" cap="none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Aplicar los</a:t>
                      </a:r>
                      <a:r>
                        <a:rPr lang="es-CL" sz="1500" kern="1200" cap="none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procedimientos de </a:t>
                      </a:r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Policía </a:t>
                      </a:r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Marítima en la jurisdicción de una</a:t>
                      </a:r>
                      <a:r>
                        <a:rPr lang="es-CL" sz="1500" kern="1200" cap="none" spc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Gobernación Marítima. </a:t>
                      </a:r>
                      <a:r>
                        <a:rPr lang="es-CL" sz="1500" kern="1200" cap="none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s-CL" sz="1500" kern="1200" cap="none" spc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500" cap="none" spc="0" dirty="0" smtClean="0">
                          <a:solidFill>
                            <a:schemeClr val="tx1"/>
                          </a:solidFill>
                        </a:rPr>
                        <a:t>Academia Politécnica Naval</a:t>
                      </a:r>
                    </a:p>
                    <a:p>
                      <a:pPr algn="ctr"/>
                      <a:endParaRPr lang="es-ES_tradnl" sz="15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3375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0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76434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50</Words>
  <Application>Microsoft Office PowerPoint</Application>
  <PresentationFormat>Panorámica</PresentationFormat>
  <Paragraphs>17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Escuela Litoral y Faros, T1 Fernanda De la Maza Reyes</dc:creator>
  <cp:lastModifiedBy>Jefe Escuela Litoral y Faros, T1 Fernanda De la Maza Reyes</cp:lastModifiedBy>
  <cp:revision>2</cp:revision>
  <dcterms:created xsi:type="dcterms:W3CDTF">2025-10-13T14:14:54Z</dcterms:created>
  <dcterms:modified xsi:type="dcterms:W3CDTF">2025-10-13T14:35:59Z</dcterms:modified>
</cp:coreProperties>
</file>