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5" r:id="rId5"/>
    <p:sldId id="276" r:id="rId6"/>
    <p:sldId id="277" r:id="rId7"/>
    <p:sldId id="278" r:id="rId8"/>
    <p:sldId id="280" r:id="rId9"/>
    <p:sldId id="279" r:id="rId10"/>
    <p:sldId id="264" r:id="rId11"/>
    <p:sldId id="265" r:id="rId12"/>
    <p:sldId id="266" r:id="rId13"/>
    <p:sldId id="259" r:id="rId14"/>
    <p:sldId id="287" r:id="rId15"/>
    <p:sldId id="281" r:id="rId16"/>
    <p:sldId id="293" r:id="rId17"/>
    <p:sldId id="295" r:id="rId18"/>
    <p:sldId id="288" r:id="rId19"/>
    <p:sldId id="289" r:id="rId20"/>
    <p:sldId id="290" r:id="rId21"/>
    <p:sldId id="292" r:id="rId22"/>
    <p:sldId id="291" r:id="rId23"/>
    <p:sldId id="294" r:id="rId2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25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5C96EE-BBEF-4587-8ADF-B6DE3A9A57B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B66B7D33-4E3E-4B34-B1A1-4C139BF59D91}">
      <dgm:prSet phldrT="[Texto]"/>
      <dgm:spPr/>
      <dgm:t>
        <a:bodyPr/>
        <a:lstStyle/>
        <a:p>
          <a:r>
            <a:rPr lang="es-ES" dirty="0" smtClean="0"/>
            <a:t>SEPTIEMBRE</a:t>
          </a:r>
          <a:endParaRPr lang="es-ES" dirty="0"/>
        </a:p>
      </dgm:t>
    </dgm:pt>
    <dgm:pt modelId="{DA48BEA6-1B65-493C-88E7-58DCC53D4C19}" type="parTrans" cxnId="{CB37A30C-162A-4089-9B22-D886983EF7A2}">
      <dgm:prSet/>
      <dgm:spPr/>
      <dgm:t>
        <a:bodyPr/>
        <a:lstStyle/>
        <a:p>
          <a:endParaRPr lang="es-ES"/>
        </a:p>
      </dgm:t>
    </dgm:pt>
    <dgm:pt modelId="{E9B6A80C-EF96-4175-8C25-521C7DE271BA}" type="sibTrans" cxnId="{CB37A30C-162A-4089-9B22-D886983EF7A2}">
      <dgm:prSet/>
      <dgm:spPr/>
      <dgm:t>
        <a:bodyPr/>
        <a:lstStyle/>
        <a:p>
          <a:endParaRPr lang="es-ES"/>
        </a:p>
      </dgm:t>
    </dgm:pt>
    <dgm:pt modelId="{D6E26A51-1904-478F-956D-6DF030494115}">
      <dgm:prSet phldrT="[Texto]"/>
      <dgm:spPr>
        <a:solidFill>
          <a:srgbClr val="C00000"/>
        </a:solidFill>
      </dgm:spPr>
      <dgm:t>
        <a:bodyPr/>
        <a:lstStyle/>
        <a:p>
          <a:r>
            <a:rPr lang="es-ES" dirty="0" smtClean="0"/>
            <a:t>OCTUBRE</a:t>
          </a:r>
          <a:endParaRPr lang="es-ES" dirty="0"/>
        </a:p>
      </dgm:t>
    </dgm:pt>
    <dgm:pt modelId="{F32A5C6E-2B11-4DD5-9342-78A5DA2D713B}" type="parTrans" cxnId="{AB3696D7-46B7-418F-B690-16C508C6EBD7}">
      <dgm:prSet/>
      <dgm:spPr/>
      <dgm:t>
        <a:bodyPr/>
        <a:lstStyle/>
        <a:p>
          <a:endParaRPr lang="es-ES"/>
        </a:p>
      </dgm:t>
    </dgm:pt>
    <dgm:pt modelId="{6AE32172-3A34-4809-9130-7D57F00F6C1E}" type="sibTrans" cxnId="{AB3696D7-46B7-418F-B690-16C508C6EBD7}">
      <dgm:prSet/>
      <dgm:spPr/>
      <dgm:t>
        <a:bodyPr/>
        <a:lstStyle/>
        <a:p>
          <a:endParaRPr lang="es-ES"/>
        </a:p>
      </dgm:t>
    </dgm:pt>
    <dgm:pt modelId="{4183A8EF-3D27-4324-A829-EA4738FBDEF5}">
      <dgm:prSet phldrT="[Texto]"/>
      <dgm:spPr/>
      <dgm:t>
        <a:bodyPr/>
        <a:lstStyle/>
        <a:p>
          <a:r>
            <a:rPr lang="es-ES" dirty="0" smtClean="0"/>
            <a:t>NOVIEMBRE</a:t>
          </a:r>
          <a:endParaRPr lang="es-ES" dirty="0"/>
        </a:p>
      </dgm:t>
    </dgm:pt>
    <dgm:pt modelId="{F1BDDA7B-21A6-49E8-AB09-28A6DF27E4E5}" type="parTrans" cxnId="{FD5A972D-836B-4D83-BC27-79B46510145C}">
      <dgm:prSet/>
      <dgm:spPr/>
      <dgm:t>
        <a:bodyPr/>
        <a:lstStyle/>
        <a:p>
          <a:endParaRPr lang="es-ES"/>
        </a:p>
      </dgm:t>
    </dgm:pt>
    <dgm:pt modelId="{FC9ED83B-FC75-47E0-B25B-BAD74300EBC8}" type="sibTrans" cxnId="{FD5A972D-836B-4D83-BC27-79B46510145C}">
      <dgm:prSet/>
      <dgm:spPr/>
      <dgm:t>
        <a:bodyPr/>
        <a:lstStyle/>
        <a:p>
          <a:endParaRPr lang="es-ES"/>
        </a:p>
      </dgm:t>
    </dgm:pt>
    <dgm:pt modelId="{7EC054AC-F82C-473E-9BCF-DF3EC5073523}">
      <dgm:prSet phldrT="[Texto]"/>
      <dgm:spPr/>
      <dgm:t>
        <a:bodyPr/>
        <a:lstStyle/>
        <a:p>
          <a:r>
            <a:rPr lang="es-ES" dirty="0" smtClean="0"/>
            <a:t>DICIEMBRE</a:t>
          </a:r>
          <a:endParaRPr lang="es-ES" dirty="0"/>
        </a:p>
      </dgm:t>
    </dgm:pt>
    <dgm:pt modelId="{CA06AC75-374E-4254-8F00-F8667A7FF43D}" type="parTrans" cxnId="{4039A434-47DC-4D59-A0FD-93C847B53886}">
      <dgm:prSet/>
      <dgm:spPr/>
      <dgm:t>
        <a:bodyPr/>
        <a:lstStyle/>
        <a:p>
          <a:endParaRPr lang="es-ES"/>
        </a:p>
      </dgm:t>
    </dgm:pt>
    <dgm:pt modelId="{DA5C7C17-4B99-4D79-A48F-AFDB602FF999}" type="sibTrans" cxnId="{4039A434-47DC-4D59-A0FD-93C847B53886}">
      <dgm:prSet/>
      <dgm:spPr/>
      <dgm:t>
        <a:bodyPr/>
        <a:lstStyle/>
        <a:p>
          <a:endParaRPr lang="es-ES"/>
        </a:p>
      </dgm:t>
    </dgm:pt>
    <dgm:pt modelId="{43F607D3-51A8-45AA-99B6-E9E1EEC415E0}" type="pres">
      <dgm:prSet presAssocID="{665C96EE-BBEF-4587-8ADF-B6DE3A9A57BC}" presName="CompostProcess" presStyleCnt="0">
        <dgm:presLayoutVars>
          <dgm:dir/>
          <dgm:resizeHandles val="exact"/>
        </dgm:presLayoutVars>
      </dgm:prSet>
      <dgm:spPr/>
    </dgm:pt>
    <dgm:pt modelId="{3F1AA6B0-3EC2-4891-A0E7-EE90523B5366}" type="pres">
      <dgm:prSet presAssocID="{665C96EE-BBEF-4587-8ADF-B6DE3A9A57BC}" presName="arrow" presStyleLbl="bgShp" presStyleIdx="0" presStyleCnt="1" custScaleX="117647" custLinFactNeighborX="1238" custLinFactNeighborY="-11615"/>
      <dgm:spPr/>
    </dgm:pt>
    <dgm:pt modelId="{A020F457-3215-488B-B3B0-E00A3BD15E19}" type="pres">
      <dgm:prSet presAssocID="{665C96EE-BBEF-4587-8ADF-B6DE3A9A57BC}" presName="linearProcess" presStyleCnt="0"/>
      <dgm:spPr/>
    </dgm:pt>
    <dgm:pt modelId="{3C162126-A8EE-4EDC-8120-791956A99413}" type="pres">
      <dgm:prSet presAssocID="{B66B7D33-4E3E-4B34-B1A1-4C139BF59D91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09CFABF-EDD2-40B5-9DAA-1C60675A526B}" type="pres">
      <dgm:prSet presAssocID="{E9B6A80C-EF96-4175-8C25-521C7DE271BA}" presName="sibTrans" presStyleCnt="0"/>
      <dgm:spPr/>
    </dgm:pt>
    <dgm:pt modelId="{7175C95B-B20A-4BA1-9EB8-7E50AF55B16C}" type="pres">
      <dgm:prSet presAssocID="{D6E26A51-1904-478F-956D-6DF030494115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783C50F-BD9A-4EBD-A397-4675C62DE0C9}" type="pres">
      <dgm:prSet presAssocID="{6AE32172-3A34-4809-9130-7D57F00F6C1E}" presName="sibTrans" presStyleCnt="0"/>
      <dgm:spPr/>
    </dgm:pt>
    <dgm:pt modelId="{088AB242-3682-46C8-9BAF-E11C345DAF0B}" type="pres">
      <dgm:prSet presAssocID="{4183A8EF-3D27-4324-A829-EA4738FBDEF5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EFFB597-BDB3-4328-8679-48E3F0AE3A83}" type="pres">
      <dgm:prSet presAssocID="{FC9ED83B-FC75-47E0-B25B-BAD74300EBC8}" presName="sibTrans" presStyleCnt="0"/>
      <dgm:spPr/>
    </dgm:pt>
    <dgm:pt modelId="{2B4EF0C5-4735-48C6-A1A6-6687B1804A53}" type="pres">
      <dgm:prSet presAssocID="{7EC054AC-F82C-473E-9BCF-DF3EC5073523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81B77135-E4B9-4F03-A227-82B61EBF0E3B}" type="presOf" srcId="{4183A8EF-3D27-4324-A829-EA4738FBDEF5}" destId="{088AB242-3682-46C8-9BAF-E11C345DAF0B}" srcOrd="0" destOrd="0" presId="urn:microsoft.com/office/officeart/2005/8/layout/hProcess9"/>
    <dgm:cxn modelId="{CB37A30C-162A-4089-9B22-D886983EF7A2}" srcId="{665C96EE-BBEF-4587-8ADF-B6DE3A9A57BC}" destId="{B66B7D33-4E3E-4B34-B1A1-4C139BF59D91}" srcOrd="0" destOrd="0" parTransId="{DA48BEA6-1B65-493C-88E7-58DCC53D4C19}" sibTransId="{E9B6A80C-EF96-4175-8C25-521C7DE271BA}"/>
    <dgm:cxn modelId="{AB3696D7-46B7-418F-B690-16C508C6EBD7}" srcId="{665C96EE-BBEF-4587-8ADF-B6DE3A9A57BC}" destId="{D6E26A51-1904-478F-956D-6DF030494115}" srcOrd="1" destOrd="0" parTransId="{F32A5C6E-2B11-4DD5-9342-78A5DA2D713B}" sibTransId="{6AE32172-3A34-4809-9130-7D57F00F6C1E}"/>
    <dgm:cxn modelId="{FD5A972D-836B-4D83-BC27-79B46510145C}" srcId="{665C96EE-BBEF-4587-8ADF-B6DE3A9A57BC}" destId="{4183A8EF-3D27-4324-A829-EA4738FBDEF5}" srcOrd="2" destOrd="0" parTransId="{F1BDDA7B-21A6-49E8-AB09-28A6DF27E4E5}" sibTransId="{FC9ED83B-FC75-47E0-B25B-BAD74300EBC8}"/>
    <dgm:cxn modelId="{48A24A6B-9491-4265-9030-CD1DA4DE3F20}" type="presOf" srcId="{B66B7D33-4E3E-4B34-B1A1-4C139BF59D91}" destId="{3C162126-A8EE-4EDC-8120-791956A99413}" srcOrd="0" destOrd="0" presId="urn:microsoft.com/office/officeart/2005/8/layout/hProcess9"/>
    <dgm:cxn modelId="{4E26A368-1E36-495D-857E-A03ACD1C295D}" type="presOf" srcId="{665C96EE-BBEF-4587-8ADF-B6DE3A9A57BC}" destId="{43F607D3-51A8-45AA-99B6-E9E1EEC415E0}" srcOrd="0" destOrd="0" presId="urn:microsoft.com/office/officeart/2005/8/layout/hProcess9"/>
    <dgm:cxn modelId="{2BC555EF-A854-45C2-95EC-E5BB6FE6DC80}" type="presOf" srcId="{D6E26A51-1904-478F-956D-6DF030494115}" destId="{7175C95B-B20A-4BA1-9EB8-7E50AF55B16C}" srcOrd="0" destOrd="0" presId="urn:microsoft.com/office/officeart/2005/8/layout/hProcess9"/>
    <dgm:cxn modelId="{5E377F8A-4694-423D-8AA0-ACBC5F8E9387}" type="presOf" srcId="{7EC054AC-F82C-473E-9BCF-DF3EC5073523}" destId="{2B4EF0C5-4735-48C6-A1A6-6687B1804A53}" srcOrd="0" destOrd="0" presId="urn:microsoft.com/office/officeart/2005/8/layout/hProcess9"/>
    <dgm:cxn modelId="{4039A434-47DC-4D59-A0FD-93C847B53886}" srcId="{665C96EE-BBEF-4587-8ADF-B6DE3A9A57BC}" destId="{7EC054AC-F82C-473E-9BCF-DF3EC5073523}" srcOrd="3" destOrd="0" parTransId="{CA06AC75-374E-4254-8F00-F8667A7FF43D}" sibTransId="{DA5C7C17-4B99-4D79-A48F-AFDB602FF999}"/>
    <dgm:cxn modelId="{B640F131-F19A-4801-9194-24255E195B13}" type="presParOf" srcId="{43F607D3-51A8-45AA-99B6-E9E1EEC415E0}" destId="{3F1AA6B0-3EC2-4891-A0E7-EE90523B5366}" srcOrd="0" destOrd="0" presId="urn:microsoft.com/office/officeart/2005/8/layout/hProcess9"/>
    <dgm:cxn modelId="{D47EB93B-8470-4F04-ADF3-0CA4C698953D}" type="presParOf" srcId="{43F607D3-51A8-45AA-99B6-E9E1EEC415E0}" destId="{A020F457-3215-488B-B3B0-E00A3BD15E19}" srcOrd="1" destOrd="0" presId="urn:microsoft.com/office/officeart/2005/8/layout/hProcess9"/>
    <dgm:cxn modelId="{C05DC3E3-49DB-48AA-90D9-0210AE3148BF}" type="presParOf" srcId="{A020F457-3215-488B-B3B0-E00A3BD15E19}" destId="{3C162126-A8EE-4EDC-8120-791956A99413}" srcOrd="0" destOrd="0" presId="urn:microsoft.com/office/officeart/2005/8/layout/hProcess9"/>
    <dgm:cxn modelId="{F8B5C467-A689-4B20-B947-2F1FCED26562}" type="presParOf" srcId="{A020F457-3215-488B-B3B0-E00A3BD15E19}" destId="{F09CFABF-EDD2-40B5-9DAA-1C60675A526B}" srcOrd="1" destOrd="0" presId="urn:microsoft.com/office/officeart/2005/8/layout/hProcess9"/>
    <dgm:cxn modelId="{9ED48A45-C881-46FC-8CB1-7B4C08775D1C}" type="presParOf" srcId="{A020F457-3215-488B-B3B0-E00A3BD15E19}" destId="{7175C95B-B20A-4BA1-9EB8-7E50AF55B16C}" srcOrd="2" destOrd="0" presId="urn:microsoft.com/office/officeart/2005/8/layout/hProcess9"/>
    <dgm:cxn modelId="{EB866B77-3B62-40B7-B3EE-84E20BBE6793}" type="presParOf" srcId="{A020F457-3215-488B-B3B0-E00A3BD15E19}" destId="{B783C50F-BD9A-4EBD-A397-4675C62DE0C9}" srcOrd="3" destOrd="0" presId="urn:microsoft.com/office/officeart/2005/8/layout/hProcess9"/>
    <dgm:cxn modelId="{829E70DE-99A3-48F6-8AEF-7ABDF69094C5}" type="presParOf" srcId="{A020F457-3215-488B-B3B0-E00A3BD15E19}" destId="{088AB242-3682-46C8-9BAF-E11C345DAF0B}" srcOrd="4" destOrd="0" presId="urn:microsoft.com/office/officeart/2005/8/layout/hProcess9"/>
    <dgm:cxn modelId="{DF6FDA16-48BE-49F3-83BF-C8606BDDBF99}" type="presParOf" srcId="{A020F457-3215-488B-B3B0-E00A3BD15E19}" destId="{CEFFB597-BDB3-4328-8679-48E3F0AE3A83}" srcOrd="5" destOrd="0" presId="urn:microsoft.com/office/officeart/2005/8/layout/hProcess9"/>
    <dgm:cxn modelId="{C13C1FF5-7314-4F12-8F36-6B8EFA023A95}" type="presParOf" srcId="{A020F457-3215-488B-B3B0-E00A3BD15E19}" destId="{2B4EF0C5-4735-48C6-A1A6-6687B1804A53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EC39F1-F48E-490F-83FF-88E41E2DA86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85DE8C3C-7290-4E25-93B3-DDAB7B7B5988}">
      <dgm:prSet phldrT="[Texto]"/>
      <dgm:spPr/>
      <dgm:t>
        <a:bodyPr/>
        <a:lstStyle/>
        <a:p>
          <a:r>
            <a:rPr lang="es-ES" dirty="0" smtClean="0"/>
            <a:t>ENE</a:t>
          </a:r>
          <a:endParaRPr lang="es-CL" dirty="0"/>
        </a:p>
      </dgm:t>
    </dgm:pt>
    <dgm:pt modelId="{08321017-0263-4F14-BCE0-97B8DCC236BE}" type="parTrans" cxnId="{A0B8018E-9876-450F-91F4-5B0D8A9B5E8A}">
      <dgm:prSet/>
      <dgm:spPr/>
      <dgm:t>
        <a:bodyPr/>
        <a:lstStyle/>
        <a:p>
          <a:endParaRPr lang="es-CL"/>
        </a:p>
      </dgm:t>
    </dgm:pt>
    <dgm:pt modelId="{BCCE1FCA-93FB-468B-BD44-D75D69CFA472}" type="sibTrans" cxnId="{A0B8018E-9876-450F-91F4-5B0D8A9B5E8A}">
      <dgm:prSet/>
      <dgm:spPr/>
      <dgm:t>
        <a:bodyPr/>
        <a:lstStyle/>
        <a:p>
          <a:endParaRPr lang="es-CL"/>
        </a:p>
      </dgm:t>
    </dgm:pt>
    <dgm:pt modelId="{934E6DBF-CFF6-4665-9E91-1AB976B23678}">
      <dgm:prSet phldrT="[Texto]"/>
      <dgm:spPr/>
      <dgm:t>
        <a:bodyPr/>
        <a:lstStyle/>
        <a:p>
          <a:r>
            <a:rPr lang="es-ES" dirty="0" smtClean="0"/>
            <a:t>FEB</a:t>
          </a:r>
          <a:endParaRPr lang="es-CL" dirty="0"/>
        </a:p>
      </dgm:t>
    </dgm:pt>
    <dgm:pt modelId="{8311C6DA-5259-419A-8569-2EF4C500FA10}" type="parTrans" cxnId="{B08D73CA-D877-4D09-AE4B-3FA9D2CF9AF2}">
      <dgm:prSet/>
      <dgm:spPr/>
      <dgm:t>
        <a:bodyPr/>
        <a:lstStyle/>
        <a:p>
          <a:endParaRPr lang="es-CL"/>
        </a:p>
      </dgm:t>
    </dgm:pt>
    <dgm:pt modelId="{8C1FAE0C-DD92-4E46-A031-87D3F4587EE2}" type="sibTrans" cxnId="{B08D73CA-D877-4D09-AE4B-3FA9D2CF9AF2}">
      <dgm:prSet/>
      <dgm:spPr/>
      <dgm:t>
        <a:bodyPr/>
        <a:lstStyle/>
        <a:p>
          <a:endParaRPr lang="es-CL"/>
        </a:p>
      </dgm:t>
    </dgm:pt>
    <dgm:pt modelId="{7A89C772-B5C1-4A9C-A3CD-77BB6A6F58E8}">
      <dgm:prSet phldrT="[Texto]"/>
      <dgm:spPr/>
      <dgm:t>
        <a:bodyPr/>
        <a:lstStyle/>
        <a:p>
          <a:r>
            <a:rPr lang="es-ES" dirty="0" smtClean="0"/>
            <a:t>MAR</a:t>
          </a:r>
          <a:endParaRPr lang="es-CL" dirty="0"/>
        </a:p>
      </dgm:t>
    </dgm:pt>
    <dgm:pt modelId="{FFE7F994-32EB-436A-AAD7-3326F3F18B40}" type="parTrans" cxnId="{B7421F8A-59D3-4100-9B9F-26D659FA5C9A}">
      <dgm:prSet/>
      <dgm:spPr/>
      <dgm:t>
        <a:bodyPr/>
        <a:lstStyle/>
        <a:p>
          <a:endParaRPr lang="es-CL"/>
        </a:p>
      </dgm:t>
    </dgm:pt>
    <dgm:pt modelId="{D195F9D4-2251-4EE8-BBDD-486594684A85}" type="sibTrans" cxnId="{B7421F8A-59D3-4100-9B9F-26D659FA5C9A}">
      <dgm:prSet/>
      <dgm:spPr/>
      <dgm:t>
        <a:bodyPr/>
        <a:lstStyle/>
        <a:p>
          <a:endParaRPr lang="es-CL"/>
        </a:p>
      </dgm:t>
    </dgm:pt>
    <dgm:pt modelId="{B278E8FE-9358-405D-94A9-B25CFE91FCCB}">
      <dgm:prSet phldrT="[Texto]"/>
      <dgm:spPr/>
      <dgm:t>
        <a:bodyPr/>
        <a:lstStyle/>
        <a:p>
          <a:r>
            <a:rPr lang="es-ES" dirty="0" smtClean="0"/>
            <a:t>ABR</a:t>
          </a:r>
          <a:endParaRPr lang="es-CL" dirty="0"/>
        </a:p>
      </dgm:t>
    </dgm:pt>
    <dgm:pt modelId="{86233CB9-BB7B-4CF1-8B45-C3D05E621E78}" type="parTrans" cxnId="{B83826FF-D8AC-4AF7-8704-87604D7691FA}">
      <dgm:prSet/>
      <dgm:spPr/>
      <dgm:t>
        <a:bodyPr/>
        <a:lstStyle/>
        <a:p>
          <a:endParaRPr lang="es-CL"/>
        </a:p>
      </dgm:t>
    </dgm:pt>
    <dgm:pt modelId="{30A205AE-C7D2-4ACF-A146-DBD3FB7E485B}" type="sibTrans" cxnId="{B83826FF-D8AC-4AF7-8704-87604D7691FA}">
      <dgm:prSet/>
      <dgm:spPr/>
      <dgm:t>
        <a:bodyPr/>
        <a:lstStyle/>
        <a:p>
          <a:endParaRPr lang="es-CL"/>
        </a:p>
      </dgm:t>
    </dgm:pt>
    <dgm:pt modelId="{FE4B40BA-8B59-4D4E-92CF-9EA0355848CC}">
      <dgm:prSet phldrT="[Texto]"/>
      <dgm:spPr/>
      <dgm:t>
        <a:bodyPr/>
        <a:lstStyle/>
        <a:p>
          <a:r>
            <a:rPr lang="es-ES" dirty="0" smtClean="0"/>
            <a:t>MAY</a:t>
          </a:r>
          <a:endParaRPr lang="es-CL" dirty="0"/>
        </a:p>
      </dgm:t>
    </dgm:pt>
    <dgm:pt modelId="{8EC7AC82-AA49-47D0-AF8D-408B656099A6}" type="parTrans" cxnId="{D933EEEF-5AE4-45D6-9EFD-3C9511158C51}">
      <dgm:prSet/>
      <dgm:spPr/>
      <dgm:t>
        <a:bodyPr/>
        <a:lstStyle/>
        <a:p>
          <a:endParaRPr lang="es-CL"/>
        </a:p>
      </dgm:t>
    </dgm:pt>
    <dgm:pt modelId="{22A29062-28BA-4F56-A37A-71F6DED123DD}" type="sibTrans" cxnId="{D933EEEF-5AE4-45D6-9EFD-3C9511158C51}">
      <dgm:prSet/>
      <dgm:spPr/>
      <dgm:t>
        <a:bodyPr/>
        <a:lstStyle/>
        <a:p>
          <a:endParaRPr lang="es-CL"/>
        </a:p>
      </dgm:t>
    </dgm:pt>
    <dgm:pt modelId="{DEFE3AC9-92D9-4686-A3B9-41A9186B6B28}">
      <dgm:prSet phldrT="[Texto]"/>
      <dgm:spPr/>
      <dgm:t>
        <a:bodyPr/>
        <a:lstStyle/>
        <a:p>
          <a:r>
            <a:rPr lang="es-ES" dirty="0" smtClean="0"/>
            <a:t>JUN</a:t>
          </a:r>
          <a:endParaRPr lang="es-CL" dirty="0"/>
        </a:p>
      </dgm:t>
    </dgm:pt>
    <dgm:pt modelId="{28BEA428-9599-4526-AC01-E9A16FF02EAC}" type="parTrans" cxnId="{6474DE6B-BD96-4EC2-8B5D-FBBA44570861}">
      <dgm:prSet/>
      <dgm:spPr/>
      <dgm:t>
        <a:bodyPr/>
        <a:lstStyle/>
        <a:p>
          <a:endParaRPr lang="es-CL"/>
        </a:p>
      </dgm:t>
    </dgm:pt>
    <dgm:pt modelId="{77C5F473-924C-49C2-87A6-B6C2D1BE5CA7}" type="sibTrans" cxnId="{6474DE6B-BD96-4EC2-8B5D-FBBA44570861}">
      <dgm:prSet/>
      <dgm:spPr/>
      <dgm:t>
        <a:bodyPr/>
        <a:lstStyle/>
        <a:p>
          <a:endParaRPr lang="es-CL"/>
        </a:p>
      </dgm:t>
    </dgm:pt>
    <dgm:pt modelId="{54A80D4F-A6F3-4B7E-AA70-1C4A37132673}">
      <dgm:prSet phldrT="[Texto]"/>
      <dgm:spPr/>
      <dgm:t>
        <a:bodyPr/>
        <a:lstStyle/>
        <a:p>
          <a:r>
            <a:rPr lang="es-ES" dirty="0" smtClean="0"/>
            <a:t>JUL</a:t>
          </a:r>
          <a:endParaRPr lang="es-CL" dirty="0"/>
        </a:p>
      </dgm:t>
    </dgm:pt>
    <dgm:pt modelId="{CC2311C4-B8BE-4589-B9C6-515865CC0C1A}" type="parTrans" cxnId="{77A10426-F1B9-4938-9067-59979F19988C}">
      <dgm:prSet/>
      <dgm:spPr/>
      <dgm:t>
        <a:bodyPr/>
        <a:lstStyle/>
        <a:p>
          <a:endParaRPr lang="es-CL"/>
        </a:p>
      </dgm:t>
    </dgm:pt>
    <dgm:pt modelId="{BDEF7067-B9E2-4316-97C8-966B90C6A1DB}" type="sibTrans" cxnId="{77A10426-F1B9-4938-9067-59979F19988C}">
      <dgm:prSet/>
      <dgm:spPr/>
      <dgm:t>
        <a:bodyPr/>
        <a:lstStyle/>
        <a:p>
          <a:endParaRPr lang="es-CL"/>
        </a:p>
      </dgm:t>
    </dgm:pt>
    <dgm:pt modelId="{38E57FA1-D569-4787-B126-D78A0916B531}">
      <dgm:prSet phldrT="[Texto]"/>
      <dgm:spPr/>
      <dgm:t>
        <a:bodyPr/>
        <a:lstStyle/>
        <a:p>
          <a:r>
            <a:rPr lang="es-ES" dirty="0" smtClean="0"/>
            <a:t>AGO</a:t>
          </a:r>
          <a:endParaRPr lang="es-CL" dirty="0"/>
        </a:p>
      </dgm:t>
    </dgm:pt>
    <dgm:pt modelId="{AAE6C1D7-1B56-442D-8535-6F34FA653F57}" type="parTrans" cxnId="{6B12777F-2655-4886-9D83-E6A8B24AE251}">
      <dgm:prSet/>
      <dgm:spPr/>
      <dgm:t>
        <a:bodyPr/>
        <a:lstStyle/>
        <a:p>
          <a:endParaRPr lang="es-CL"/>
        </a:p>
      </dgm:t>
    </dgm:pt>
    <dgm:pt modelId="{B60E0DA0-84CA-4798-B92E-663CB279DB93}" type="sibTrans" cxnId="{6B12777F-2655-4886-9D83-E6A8B24AE251}">
      <dgm:prSet/>
      <dgm:spPr/>
      <dgm:t>
        <a:bodyPr/>
        <a:lstStyle/>
        <a:p>
          <a:endParaRPr lang="es-CL"/>
        </a:p>
      </dgm:t>
    </dgm:pt>
    <dgm:pt modelId="{A8AD672B-5EBE-4225-B31C-6BCCCB85F0BF}">
      <dgm:prSet phldrT="[Texto]"/>
      <dgm:spPr/>
      <dgm:t>
        <a:bodyPr/>
        <a:lstStyle/>
        <a:p>
          <a:r>
            <a:rPr lang="es-ES" dirty="0" smtClean="0"/>
            <a:t>SEP</a:t>
          </a:r>
          <a:endParaRPr lang="es-CL" dirty="0"/>
        </a:p>
      </dgm:t>
    </dgm:pt>
    <dgm:pt modelId="{F9D6155E-8944-42E4-B0F5-80A57C2198DE}" type="parTrans" cxnId="{5F48EAC1-585D-4D22-8ACC-0342F0C146B6}">
      <dgm:prSet/>
      <dgm:spPr/>
      <dgm:t>
        <a:bodyPr/>
        <a:lstStyle/>
        <a:p>
          <a:endParaRPr lang="es-CL"/>
        </a:p>
      </dgm:t>
    </dgm:pt>
    <dgm:pt modelId="{53BDCCB7-F4F0-4E86-8530-6C6F3B5D1917}" type="sibTrans" cxnId="{5F48EAC1-585D-4D22-8ACC-0342F0C146B6}">
      <dgm:prSet/>
      <dgm:spPr/>
      <dgm:t>
        <a:bodyPr/>
        <a:lstStyle/>
        <a:p>
          <a:endParaRPr lang="es-CL"/>
        </a:p>
      </dgm:t>
    </dgm:pt>
    <dgm:pt modelId="{C2667D36-EED8-498E-BC34-8224B825A4FC}">
      <dgm:prSet phldrT="[Texto]"/>
      <dgm:spPr/>
      <dgm:t>
        <a:bodyPr/>
        <a:lstStyle/>
        <a:p>
          <a:r>
            <a:rPr lang="es-ES" dirty="0" smtClean="0"/>
            <a:t>OCT</a:t>
          </a:r>
          <a:endParaRPr lang="es-CL" dirty="0"/>
        </a:p>
      </dgm:t>
    </dgm:pt>
    <dgm:pt modelId="{5028CF25-CF67-4F40-BE6D-B99BA9A22250}" type="parTrans" cxnId="{99388643-0C3F-44DF-BBC3-39F49A82F022}">
      <dgm:prSet/>
      <dgm:spPr/>
      <dgm:t>
        <a:bodyPr/>
        <a:lstStyle/>
        <a:p>
          <a:endParaRPr lang="es-CL"/>
        </a:p>
      </dgm:t>
    </dgm:pt>
    <dgm:pt modelId="{78BC3923-B399-45FB-90B9-AF56EA770116}" type="sibTrans" cxnId="{99388643-0C3F-44DF-BBC3-39F49A82F022}">
      <dgm:prSet/>
      <dgm:spPr/>
      <dgm:t>
        <a:bodyPr/>
        <a:lstStyle/>
        <a:p>
          <a:endParaRPr lang="es-CL"/>
        </a:p>
      </dgm:t>
    </dgm:pt>
    <dgm:pt modelId="{28549DAF-54E8-43E5-B28E-60CBDE0DD330}">
      <dgm:prSet phldrT="[Texto]"/>
      <dgm:spPr/>
      <dgm:t>
        <a:bodyPr/>
        <a:lstStyle/>
        <a:p>
          <a:r>
            <a:rPr lang="es-ES" dirty="0" smtClean="0"/>
            <a:t>DIC</a:t>
          </a:r>
          <a:endParaRPr lang="es-CL" dirty="0"/>
        </a:p>
      </dgm:t>
    </dgm:pt>
    <dgm:pt modelId="{3DCEEFAE-004D-44A0-98A6-594FE568BB0B}" type="parTrans" cxnId="{F7A37A91-D5F0-4C9F-9738-348C84134BEA}">
      <dgm:prSet/>
      <dgm:spPr/>
      <dgm:t>
        <a:bodyPr/>
        <a:lstStyle/>
        <a:p>
          <a:endParaRPr lang="es-CL"/>
        </a:p>
      </dgm:t>
    </dgm:pt>
    <dgm:pt modelId="{66C1464A-9C36-447F-A451-31D1FB7C3083}" type="sibTrans" cxnId="{F7A37A91-D5F0-4C9F-9738-348C84134BEA}">
      <dgm:prSet/>
      <dgm:spPr/>
      <dgm:t>
        <a:bodyPr/>
        <a:lstStyle/>
        <a:p>
          <a:endParaRPr lang="es-CL"/>
        </a:p>
      </dgm:t>
    </dgm:pt>
    <dgm:pt modelId="{65C9D77C-1C75-4F81-807A-EDE6D6AB3DBC}">
      <dgm:prSet phldrT="[Texto]"/>
      <dgm:spPr/>
      <dgm:t>
        <a:bodyPr/>
        <a:lstStyle/>
        <a:p>
          <a:r>
            <a:rPr lang="es-ES" dirty="0" smtClean="0"/>
            <a:t>NOV</a:t>
          </a:r>
          <a:endParaRPr lang="es-CL" dirty="0"/>
        </a:p>
      </dgm:t>
    </dgm:pt>
    <dgm:pt modelId="{5B1A4215-E3D1-46B7-991C-EA7C2D332BFA}" type="parTrans" cxnId="{F9A20B80-B65D-4B35-AC2A-838F8EBDDE32}">
      <dgm:prSet/>
      <dgm:spPr/>
      <dgm:t>
        <a:bodyPr/>
        <a:lstStyle/>
        <a:p>
          <a:endParaRPr lang="es-CL"/>
        </a:p>
      </dgm:t>
    </dgm:pt>
    <dgm:pt modelId="{CFD1F8BA-F2B9-4977-89AB-9E746928F435}" type="sibTrans" cxnId="{F9A20B80-B65D-4B35-AC2A-838F8EBDDE32}">
      <dgm:prSet/>
      <dgm:spPr/>
      <dgm:t>
        <a:bodyPr/>
        <a:lstStyle/>
        <a:p>
          <a:endParaRPr lang="es-CL"/>
        </a:p>
      </dgm:t>
    </dgm:pt>
    <dgm:pt modelId="{93B47032-64B1-4429-B53A-1A3E83B02A01}" type="pres">
      <dgm:prSet presAssocID="{F7EC39F1-F48E-490F-83FF-88E41E2DA86E}" presName="CompostProcess" presStyleCnt="0">
        <dgm:presLayoutVars>
          <dgm:dir/>
          <dgm:resizeHandles val="exact"/>
        </dgm:presLayoutVars>
      </dgm:prSet>
      <dgm:spPr/>
    </dgm:pt>
    <dgm:pt modelId="{D8D22125-FA0F-46B0-9BB1-71166F3BD3FE}" type="pres">
      <dgm:prSet presAssocID="{F7EC39F1-F48E-490F-83FF-88E41E2DA86E}" presName="arrow" presStyleLbl="bgShp" presStyleIdx="0" presStyleCnt="1"/>
      <dgm:spPr/>
    </dgm:pt>
    <dgm:pt modelId="{B97D527C-179C-4B74-87B9-BC9ED84347AD}" type="pres">
      <dgm:prSet presAssocID="{F7EC39F1-F48E-490F-83FF-88E41E2DA86E}" presName="linearProcess" presStyleCnt="0"/>
      <dgm:spPr/>
    </dgm:pt>
    <dgm:pt modelId="{818897DB-389E-4411-949D-A22351FFEE3F}" type="pres">
      <dgm:prSet presAssocID="{85DE8C3C-7290-4E25-93B3-DDAB7B7B5988}" presName="text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394EAD0-4C17-4E19-B692-96BE8BBCF328}" type="pres">
      <dgm:prSet presAssocID="{BCCE1FCA-93FB-468B-BD44-D75D69CFA472}" presName="sibTrans" presStyleCnt="0"/>
      <dgm:spPr/>
    </dgm:pt>
    <dgm:pt modelId="{BC6A2A64-2CCC-4ECD-8EEA-DC4C81AB675E}" type="pres">
      <dgm:prSet presAssocID="{934E6DBF-CFF6-4665-9E91-1AB976B23678}" presName="text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4E983C1-3AFF-4E9D-8188-945DE03A9665}" type="pres">
      <dgm:prSet presAssocID="{8C1FAE0C-DD92-4E46-A031-87D3F4587EE2}" presName="sibTrans" presStyleCnt="0"/>
      <dgm:spPr/>
    </dgm:pt>
    <dgm:pt modelId="{CDC11DBD-5C22-4A26-BE96-C9294850D7E2}" type="pres">
      <dgm:prSet presAssocID="{7A89C772-B5C1-4A9C-A3CD-77BB6A6F58E8}" presName="text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F9A7F6C-DC98-4247-B0D3-4EB3B44E8C80}" type="pres">
      <dgm:prSet presAssocID="{D195F9D4-2251-4EE8-BBDD-486594684A85}" presName="sibTrans" presStyleCnt="0"/>
      <dgm:spPr/>
    </dgm:pt>
    <dgm:pt modelId="{15F81E52-664E-4A14-BB7D-742F1CE773FE}" type="pres">
      <dgm:prSet presAssocID="{B278E8FE-9358-405D-94A9-B25CFE91FCCB}" presName="text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CE94FAE-385C-4CE3-A1E3-D0F2B89C2561}" type="pres">
      <dgm:prSet presAssocID="{30A205AE-C7D2-4ACF-A146-DBD3FB7E485B}" presName="sibTrans" presStyleCnt="0"/>
      <dgm:spPr/>
    </dgm:pt>
    <dgm:pt modelId="{67BB9F6D-FEBD-4CA2-B8D9-0D3D19909F01}" type="pres">
      <dgm:prSet presAssocID="{FE4B40BA-8B59-4D4E-92CF-9EA0355848CC}" presName="text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017B719-EE22-4074-AD34-496DED7386E6}" type="pres">
      <dgm:prSet presAssocID="{22A29062-28BA-4F56-A37A-71F6DED123DD}" presName="sibTrans" presStyleCnt="0"/>
      <dgm:spPr/>
    </dgm:pt>
    <dgm:pt modelId="{03E28F97-DBBC-4108-9BF2-29FE955F7229}" type="pres">
      <dgm:prSet presAssocID="{DEFE3AC9-92D9-4686-A3B9-41A9186B6B28}" presName="text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7A6E83D-4862-47EA-A30E-2D1CA50AA185}" type="pres">
      <dgm:prSet presAssocID="{77C5F473-924C-49C2-87A6-B6C2D1BE5CA7}" presName="sibTrans" presStyleCnt="0"/>
      <dgm:spPr/>
    </dgm:pt>
    <dgm:pt modelId="{EDCB5885-F6C2-4C90-AD19-292ED713C106}" type="pres">
      <dgm:prSet presAssocID="{54A80D4F-A6F3-4B7E-AA70-1C4A37132673}" presName="text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838F1F7-B70D-4946-BA6D-98012E224AB2}" type="pres">
      <dgm:prSet presAssocID="{BDEF7067-B9E2-4316-97C8-966B90C6A1DB}" presName="sibTrans" presStyleCnt="0"/>
      <dgm:spPr/>
    </dgm:pt>
    <dgm:pt modelId="{6C81D24C-C671-4B5A-A439-0C8DA3529310}" type="pres">
      <dgm:prSet presAssocID="{38E57FA1-D569-4787-B126-D78A0916B531}" presName="text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0104ECF-6C84-464A-9885-A517D51E5BE2}" type="pres">
      <dgm:prSet presAssocID="{B60E0DA0-84CA-4798-B92E-663CB279DB93}" presName="sibTrans" presStyleCnt="0"/>
      <dgm:spPr/>
    </dgm:pt>
    <dgm:pt modelId="{6CE11E6F-410E-4EA3-83C1-04335F6138A2}" type="pres">
      <dgm:prSet presAssocID="{A8AD672B-5EBE-4225-B31C-6BCCCB85F0BF}" presName="text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3B6870A-FC23-4A81-8D5D-B92D5045CF7A}" type="pres">
      <dgm:prSet presAssocID="{53BDCCB7-F4F0-4E86-8530-6C6F3B5D1917}" presName="sibTrans" presStyleCnt="0"/>
      <dgm:spPr/>
    </dgm:pt>
    <dgm:pt modelId="{57995F01-359E-4F05-8CCB-DE867C384F29}" type="pres">
      <dgm:prSet presAssocID="{C2667D36-EED8-498E-BC34-8224B825A4FC}" presName="text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58BDC1A-2404-4E90-AE68-7FDA5993E486}" type="pres">
      <dgm:prSet presAssocID="{78BC3923-B399-45FB-90B9-AF56EA770116}" presName="sibTrans" presStyleCnt="0"/>
      <dgm:spPr/>
    </dgm:pt>
    <dgm:pt modelId="{7A24FE08-0539-496A-9469-B827CD320F0E}" type="pres">
      <dgm:prSet presAssocID="{65C9D77C-1C75-4F81-807A-EDE6D6AB3DBC}" presName="text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BB76E52-1F80-4FFB-81FA-290927D32071}" type="pres">
      <dgm:prSet presAssocID="{CFD1F8BA-F2B9-4977-89AB-9E746928F435}" presName="sibTrans" presStyleCnt="0"/>
      <dgm:spPr/>
    </dgm:pt>
    <dgm:pt modelId="{E38CAFA6-F960-4AFE-A4EB-36E73A94866E}" type="pres">
      <dgm:prSet presAssocID="{28549DAF-54E8-43E5-B28E-60CBDE0DD330}" presName="text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7421F8A-59D3-4100-9B9F-26D659FA5C9A}" srcId="{F7EC39F1-F48E-490F-83FF-88E41E2DA86E}" destId="{7A89C772-B5C1-4A9C-A3CD-77BB6A6F58E8}" srcOrd="2" destOrd="0" parTransId="{FFE7F994-32EB-436A-AAD7-3326F3F18B40}" sibTransId="{D195F9D4-2251-4EE8-BBDD-486594684A85}"/>
    <dgm:cxn modelId="{6B12777F-2655-4886-9D83-E6A8B24AE251}" srcId="{F7EC39F1-F48E-490F-83FF-88E41E2DA86E}" destId="{38E57FA1-D569-4787-B126-D78A0916B531}" srcOrd="7" destOrd="0" parTransId="{AAE6C1D7-1B56-442D-8535-6F34FA653F57}" sibTransId="{B60E0DA0-84CA-4798-B92E-663CB279DB93}"/>
    <dgm:cxn modelId="{F3FEB4C6-E130-4506-BA9A-D5085E143CBC}" type="presOf" srcId="{C2667D36-EED8-498E-BC34-8224B825A4FC}" destId="{57995F01-359E-4F05-8CCB-DE867C384F29}" srcOrd="0" destOrd="0" presId="urn:microsoft.com/office/officeart/2005/8/layout/hProcess9"/>
    <dgm:cxn modelId="{C4C61D90-D003-433D-B1B4-E7F42DA5C2DE}" type="presOf" srcId="{B278E8FE-9358-405D-94A9-B25CFE91FCCB}" destId="{15F81E52-664E-4A14-BB7D-742F1CE773FE}" srcOrd="0" destOrd="0" presId="urn:microsoft.com/office/officeart/2005/8/layout/hProcess9"/>
    <dgm:cxn modelId="{A0B8018E-9876-450F-91F4-5B0D8A9B5E8A}" srcId="{F7EC39F1-F48E-490F-83FF-88E41E2DA86E}" destId="{85DE8C3C-7290-4E25-93B3-DDAB7B7B5988}" srcOrd="0" destOrd="0" parTransId="{08321017-0263-4F14-BCE0-97B8DCC236BE}" sibTransId="{BCCE1FCA-93FB-468B-BD44-D75D69CFA472}"/>
    <dgm:cxn modelId="{5F48EAC1-585D-4D22-8ACC-0342F0C146B6}" srcId="{F7EC39F1-F48E-490F-83FF-88E41E2DA86E}" destId="{A8AD672B-5EBE-4225-B31C-6BCCCB85F0BF}" srcOrd="8" destOrd="0" parTransId="{F9D6155E-8944-42E4-B0F5-80A57C2198DE}" sibTransId="{53BDCCB7-F4F0-4E86-8530-6C6F3B5D1917}"/>
    <dgm:cxn modelId="{5CCFDAA2-852C-4ADD-8D6A-D5F0EA7FC38B}" type="presOf" srcId="{7A89C772-B5C1-4A9C-A3CD-77BB6A6F58E8}" destId="{CDC11DBD-5C22-4A26-BE96-C9294850D7E2}" srcOrd="0" destOrd="0" presId="urn:microsoft.com/office/officeart/2005/8/layout/hProcess9"/>
    <dgm:cxn modelId="{B08D73CA-D877-4D09-AE4B-3FA9D2CF9AF2}" srcId="{F7EC39F1-F48E-490F-83FF-88E41E2DA86E}" destId="{934E6DBF-CFF6-4665-9E91-1AB976B23678}" srcOrd="1" destOrd="0" parTransId="{8311C6DA-5259-419A-8569-2EF4C500FA10}" sibTransId="{8C1FAE0C-DD92-4E46-A031-87D3F4587EE2}"/>
    <dgm:cxn modelId="{B83826FF-D8AC-4AF7-8704-87604D7691FA}" srcId="{F7EC39F1-F48E-490F-83FF-88E41E2DA86E}" destId="{B278E8FE-9358-405D-94A9-B25CFE91FCCB}" srcOrd="3" destOrd="0" parTransId="{86233CB9-BB7B-4CF1-8B45-C3D05E621E78}" sibTransId="{30A205AE-C7D2-4ACF-A146-DBD3FB7E485B}"/>
    <dgm:cxn modelId="{CF29EB57-9416-4870-A4BA-C599EC0330EA}" type="presOf" srcId="{F7EC39F1-F48E-490F-83FF-88E41E2DA86E}" destId="{93B47032-64B1-4429-B53A-1A3E83B02A01}" srcOrd="0" destOrd="0" presId="urn:microsoft.com/office/officeart/2005/8/layout/hProcess9"/>
    <dgm:cxn modelId="{99388643-0C3F-44DF-BBC3-39F49A82F022}" srcId="{F7EC39F1-F48E-490F-83FF-88E41E2DA86E}" destId="{C2667D36-EED8-498E-BC34-8224B825A4FC}" srcOrd="9" destOrd="0" parTransId="{5028CF25-CF67-4F40-BE6D-B99BA9A22250}" sibTransId="{78BC3923-B399-45FB-90B9-AF56EA770116}"/>
    <dgm:cxn modelId="{CEE7BF34-31DA-4D44-A467-4B5FB519BEC5}" type="presOf" srcId="{934E6DBF-CFF6-4665-9E91-1AB976B23678}" destId="{BC6A2A64-2CCC-4ECD-8EEA-DC4C81AB675E}" srcOrd="0" destOrd="0" presId="urn:microsoft.com/office/officeart/2005/8/layout/hProcess9"/>
    <dgm:cxn modelId="{F09DA34D-CCD0-4B7D-8686-7654F4BB01F9}" type="presOf" srcId="{38E57FA1-D569-4787-B126-D78A0916B531}" destId="{6C81D24C-C671-4B5A-A439-0C8DA3529310}" srcOrd="0" destOrd="0" presId="urn:microsoft.com/office/officeart/2005/8/layout/hProcess9"/>
    <dgm:cxn modelId="{2BDB70A2-282B-4CE7-AC53-33368D7581AE}" type="presOf" srcId="{A8AD672B-5EBE-4225-B31C-6BCCCB85F0BF}" destId="{6CE11E6F-410E-4EA3-83C1-04335F6138A2}" srcOrd="0" destOrd="0" presId="urn:microsoft.com/office/officeart/2005/8/layout/hProcess9"/>
    <dgm:cxn modelId="{841BCA56-A318-46B9-ADD5-B055B9584666}" type="presOf" srcId="{54A80D4F-A6F3-4B7E-AA70-1C4A37132673}" destId="{EDCB5885-F6C2-4C90-AD19-292ED713C106}" srcOrd="0" destOrd="0" presId="urn:microsoft.com/office/officeart/2005/8/layout/hProcess9"/>
    <dgm:cxn modelId="{6474DE6B-BD96-4EC2-8B5D-FBBA44570861}" srcId="{F7EC39F1-F48E-490F-83FF-88E41E2DA86E}" destId="{DEFE3AC9-92D9-4686-A3B9-41A9186B6B28}" srcOrd="5" destOrd="0" parTransId="{28BEA428-9599-4526-AC01-E9A16FF02EAC}" sibTransId="{77C5F473-924C-49C2-87A6-B6C2D1BE5CA7}"/>
    <dgm:cxn modelId="{BE21B86E-0B87-40E6-8AAA-8640E0EAEA8E}" type="presOf" srcId="{28549DAF-54E8-43E5-B28E-60CBDE0DD330}" destId="{E38CAFA6-F960-4AFE-A4EB-36E73A94866E}" srcOrd="0" destOrd="0" presId="urn:microsoft.com/office/officeart/2005/8/layout/hProcess9"/>
    <dgm:cxn modelId="{F7A37A91-D5F0-4C9F-9738-348C84134BEA}" srcId="{F7EC39F1-F48E-490F-83FF-88E41E2DA86E}" destId="{28549DAF-54E8-43E5-B28E-60CBDE0DD330}" srcOrd="11" destOrd="0" parTransId="{3DCEEFAE-004D-44A0-98A6-594FE568BB0B}" sibTransId="{66C1464A-9C36-447F-A451-31D1FB7C3083}"/>
    <dgm:cxn modelId="{A10FAB3F-AED8-4B95-891E-FF96F03A8C30}" type="presOf" srcId="{DEFE3AC9-92D9-4686-A3B9-41A9186B6B28}" destId="{03E28F97-DBBC-4108-9BF2-29FE955F7229}" srcOrd="0" destOrd="0" presId="urn:microsoft.com/office/officeart/2005/8/layout/hProcess9"/>
    <dgm:cxn modelId="{3FD0655C-DB79-4AA1-B019-E5AB032799D5}" type="presOf" srcId="{65C9D77C-1C75-4F81-807A-EDE6D6AB3DBC}" destId="{7A24FE08-0539-496A-9469-B827CD320F0E}" srcOrd="0" destOrd="0" presId="urn:microsoft.com/office/officeart/2005/8/layout/hProcess9"/>
    <dgm:cxn modelId="{F9A20B80-B65D-4B35-AC2A-838F8EBDDE32}" srcId="{F7EC39F1-F48E-490F-83FF-88E41E2DA86E}" destId="{65C9D77C-1C75-4F81-807A-EDE6D6AB3DBC}" srcOrd="10" destOrd="0" parTransId="{5B1A4215-E3D1-46B7-991C-EA7C2D332BFA}" sibTransId="{CFD1F8BA-F2B9-4977-89AB-9E746928F435}"/>
    <dgm:cxn modelId="{9995795A-E51C-4AAD-9699-6E9943FE9F55}" type="presOf" srcId="{FE4B40BA-8B59-4D4E-92CF-9EA0355848CC}" destId="{67BB9F6D-FEBD-4CA2-B8D9-0D3D19909F01}" srcOrd="0" destOrd="0" presId="urn:microsoft.com/office/officeart/2005/8/layout/hProcess9"/>
    <dgm:cxn modelId="{E115720E-772A-4EE4-8EE8-1B2631C47966}" type="presOf" srcId="{85DE8C3C-7290-4E25-93B3-DDAB7B7B5988}" destId="{818897DB-389E-4411-949D-A22351FFEE3F}" srcOrd="0" destOrd="0" presId="urn:microsoft.com/office/officeart/2005/8/layout/hProcess9"/>
    <dgm:cxn modelId="{D933EEEF-5AE4-45D6-9EFD-3C9511158C51}" srcId="{F7EC39F1-F48E-490F-83FF-88E41E2DA86E}" destId="{FE4B40BA-8B59-4D4E-92CF-9EA0355848CC}" srcOrd="4" destOrd="0" parTransId="{8EC7AC82-AA49-47D0-AF8D-408B656099A6}" sibTransId="{22A29062-28BA-4F56-A37A-71F6DED123DD}"/>
    <dgm:cxn modelId="{77A10426-F1B9-4938-9067-59979F19988C}" srcId="{F7EC39F1-F48E-490F-83FF-88E41E2DA86E}" destId="{54A80D4F-A6F3-4B7E-AA70-1C4A37132673}" srcOrd="6" destOrd="0" parTransId="{CC2311C4-B8BE-4589-B9C6-515865CC0C1A}" sibTransId="{BDEF7067-B9E2-4316-97C8-966B90C6A1DB}"/>
    <dgm:cxn modelId="{6F8BE10E-5F2D-4750-8E0F-1104C131B53D}" type="presParOf" srcId="{93B47032-64B1-4429-B53A-1A3E83B02A01}" destId="{D8D22125-FA0F-46B0-9BB1-71166F3BD3FE}" srcOrd="0" destOrd="0" presId="urn:microsoft.com/office/officeart/2005/8/layout/hProcess9"/>
    <dgm:cxn modelId="{E95F9912-2BFE-4F41-97C6-3C0F0D801DCE}" type="presParOf" srcId="{93B47032-64B1-4429-B53A-1A3E83B02A01}" destId="{B97D527C-179C-4B74-87B9-BC9ED84347AD}" srcOrd="1" destOrd="0" presId="urn:microsoft.com/office/officeart/2005/8/layout/hProcess9"/>
    <dgm:cxn modelId="{FB832A54-E565-4D9F-86D7-F3AFEBF0949A}" type="presParOf" srcId="{B97D527C-179C-4B74-87B9-BC9ED84347AD}" destId="{818897DB-389E-4411-949D-A22351FFEE3F}" srcOrd="0" destOrd="0" presId="urn:microsoft.com/office/officeart/2005/8/layout/hProcess9"/>
    <dgm:cxn modelId="{A5B641A3-AFA6-4D83-B519-B6852168DAB2}" type="presParOf" srcId="{B97D527C-179C-4B74-87B9-BC9ED84347AD}" destId="{5394EAD0-4C17-4E19-B692-96BE8BBCF328}" srcOrd="1" destOrd="0" presId="urn:microsoft.com/office/officeart/2005/8/layout/hProcess9"/>
    <dgm:cxn modelId="{6709E2AC-1844-498E-8EA4-70B8B0727737}" type="presParOf" srcId="{B97D527C-179C-4B74-87B9-BC9ED84347AD}" destId="{BC6A2A64-2CCC-4ECD-8EEA-DC4C81AB675E}" srcOrd="2" destOrd="0" presId="urn:microsoft.com/office/officeart/2005/8/layout/hProcess9"/>
    <dgm:cxn modelId="{E4AE69E2-BE8C-49F5-8C7C-7235A3356D5D}" type="presParOf" srcId="{B97D527C-179C-4B74-87B9-BC9ED84347AD}" destId="{44E983C1-3AFF-4E9D-8188-945DE03A9665}" srcOrd="3" destOrd="0" presId="urn:microsoft.com/office/officeart/2005/8/layout/hProcess9"/>
    <dgm:cxn modelId="{21AD33DD-869B-4F05-BD99-49DA018DC54B}" type="presParOf" srcId="{B97D527C-179C-4B74-87B9-BC9ED84347AD}" destId="{CDC11DBD-5C22-4A26-BE96-C9294850D7E2}" srcOrd="4" destOrd="0" presId="urn:microsoft.com/office/officeart/2005/8/layout/hProcess9"/>
    <dgm:cxn modelId="{5046F365-9A61-4537-A106-E73EFCD0FD8E}" type="presParOf" srcId="{B97D527C-179C-4B74-87B9-BC9ED84347AD}" destId="{EF9A7F6C-DC98-4247-B0D3-4EB3B44E8C80}" srcOrd="5" destOrd="0" presId="urn:microsoft.com/office/officeart/2005/8/layout/hProcess9"/>
    <dgm:cxn modelId="{E68D382A-0611-4DBD-BE95-8DA3C26F78BC}" type="presParOf" srcId="{B97D527C-179C-4B74-87B9-BC9ED84347AD}" destId="{15F81E52-664E-4A14-BB7D-742F1CE773FE}" srcOrd="6" destOrd="0" presId="urn:microsoft.com/office/officeart/2005/8/layout/hProcess9"/>
    <dgm:cxn modelId="{AC8F2599-0F86-4796-9877-A246AD324A02}" type="presParOf" srcId="{B97D527C-179C-4B74-87B9-BC9ED84347AD}" destId="{6CE94FAE-385C-4CE3-A1E3-D0F2B89C2561}" srcOrd="7" destOrd="0" presId="urn:microsoft.com/office/officeart/2005/8/layout/hProcess9"/>
    <dgm:cxn modelId="{133649F6-FAA5-48C8-800B-3BEEB15B20E3}" type="presParOf" srcId="{B97D527C-179C-4B74-87B9-BC9ED84347AD}" destId="{67BB9F6D-FEBD-4CA2-B8D9-0D3D19909F01}" srcOrd="8" destOrd="0" presId="urn:microsoft.com/office/officeart/2005/8/layout/hProcess9"/>
    <dgm:cxn modelId="{601CB841-FD0A-4622-979C-F5AADF599F1B}" type="presParOf" srcId="{B97D527C-179C-4B74-87B9-BC9ED84347AD}" destId="{4017B719-EE22-4074-AD34-496DED7386E6}" srcOrd="9" destOrd="0" presId="urn:microsoft.com/office/officeart/2005/8/layout/hProcess9"/>
    <dgm:cxn modelId="{C6738F90-C7F6-4968-A647-B49429DD3B8B}" type="presParOf" srcId="{B97D527C-179C-4B74-87B9-BC9ED84347AD}" destId="{03E28F97-DBBC-4108-9BF2-29FE955F7229}" srcOrd="10" destOrd="0" presId="urn:microsoft.com/office/officeart/2005/8/layout/hProcess9"/>
    <dgm:cxn modelId="{D3487ECA-4548-4308-A867-DECA7222F320}" type="presParOf" srcId="{B97D527C-179C-4B74-87B9-BC9ED84347AD}" destId="{27A6E83D-4862-47EA-A30E-2D1CA50AA185}" srcOrd="11" destOrd="0" presId="urn:microsoft.com/office/officeart/2005/8/layout/hProcess9"/>
    <dgm:cxn modelId="{80F70093-A31C-43B2-9E71-BE08E35C64FC}" type="presParOf" srcId="{B97D527C-179C-4B74-87B9-BC9ED84347AD}" destId="{EDCB5885-F6C2-4C90-AD19-292ED713C106}" srcOrd="12" destOrd="0" presId="urn:microsoft.com/office/officeart/2005/8/layout/hProcess9"/>
    <dgm:cxn modelId="{05656D01-4220-47B1-8CB1-F4446E6788E5}" type="presParOf" srcId="{B97D527C-179C-4B74-87B9-BC9ED84347AD}" destId="{1838F1F7-B70D-4946-BA6D-98012E224AB2}" srcOrd="13" destOrd="0" presId="urn:microsoft.com/office/officeart/2005/8/layout/hProcess9"/>
    <dgm:cxn modelId="{0311F200-66AA-4C97-84C7-059958699030}" type="presParOf" srcId="{B97D527C-179C-4B74-87B9-BC9ED84347AD}" destId="{6C81D24C-C671-4B5A-A439-0C8DA3529310}" srcOrd="14" destOrd="0" presId="urn:microsoft.com/office/officeart/2005/8/layout/hProcess9"/>
    <dgm:cxn modelId="{FBF3949F-9EF1-4CB7-8734-6F92151D7581}" type="presParOf" srcId="{B97D527C-179C-4B74-87B9-BC9ED84347AD}" destId="{30104ECF-6C84-464A-9885-A517D51E5BE2}" srcOrd="15" destOrd="0" presId="urn:microsoft.com/office/officeart/2005/8/layout/hProcess9"/>
    <dgm:cxn modelId="{274E6932-CC0A-4B09-89CF-B0F2CC8EE912}" type="presParOf" srcId="{B97D527C-179C-4B74-87B9-BC9ED84347AD}" destId="{6CE11E6F-410E-4EA3-83C1-04335F6138A2}" srcOrd="16" destOrd="0" presId="urn:microsoft.com/office/officeart/2005/8/layout/hProcess9"/>
    <dgm:cxn modelId="{5A65D501-5086-4ED9-8345-5BF341BC4127}" type="presParOf" srcId="{B97D527C-179C-4B74-87B9-BC9ED84347AD}" destId="{C3B6870A-FC23-4A81-8D5D-B92D5045CF7A}" srcOrd="17" destOrd="0" presId="urn:microsoft.com/office/officeart/2005/8/layout/hProcess9"/>
    <dgm:cxn modelId="{F8D6E8E7-8E2E-4A88-9049-1B5BC265E55E}" type="presParOf" srcId="{B97D527C-179C-4B74-87B9-BC9ED84347AD}" destId="{57995F01-359E-4F05-8CCB-DE867C384F29}" srcOrd="18" destOrd="0" presId="urn:microsoft.com/office/officeart/2005/8/layout/hProcess9"/>
    <dgm:cxn modelId="{0E18DC6E-16EA-4C9E-8A0B-1347CF144888}" type="presParOf" srcId="{B97D527C-179C-4B74-87B9-BC9ED84347AD}" destId="{A58BDC1A-2404-4E90-AE68-7FDA5993E486}" srcOrd="19" destOrd="0" presId="urn:microsoft.com/office/officeart/2005/8/layout/hProcess9"/>
    <dgm:cxn modelId="{1A9E98C6-7334-4B6F-BA6B-FADFDFAD7FAB}" type="presParOf" srcId="{B97D527C-179C-4B74-87B9-BC9ED84347AD}" destId="{7A24FE08-0539-496A-9469-B827CD320F0E}" srcOrd="20" destOrd="0" presId="urn:microsoft.com/office/officeart/2005/8/layout/hProcess9"/>
    <dgm:cxn modelId="{0CD341D5-9BE8-4675-8040-8CD2AB981F1B}" type="presParOf" srcId="{B97D527C-179C-4B74-87B9-BC9ED84347AD}" destId="{0BB76E52-1F80-4FFB-81FA-290927D32071}" srcOrd="21" destOrd="0" presId="urn:microsoft.com/office/officeart/2005/8/layout/hProcess9"/>
    <dgm:cxn modelId="{F29A0B14-952D-4279-919F-BDE49F404649}" type="presParOf" srcId="{B97D527C-179C-4B74-87B9-BC9ED84347AD}" destId="{E38CAFA6-F960-4AFE-A4EB-36E73A94866E}" srcOrd="2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1AA6B0-3EC2-4891-A0E7-EE90523B5366}">
      <dsp:nvSpPr>
        <dsp:cNvPr id="0" name=""/>
        <dsp:cNvSpPr/>
      </dsp:nvSpPr>
      <dsp:spPr>
        <a:xfrm>
          <a:off x="3" y="0"/>
          <a:ext cx="6840756" cy="247982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162126-A8EE-4EDC-8120-791956A99413}">
      <dsp:nvSpPr>
        <dsp:cNvPr id="0" name=""/>
        <dsp:cNvSpPr/>
      </dsp:nvSpPr>
      <dsp:spPr>
        <a:xfrm>
          <a:off x="3611" y="743947"/>
          <a:ext cx="1618073" cy="9919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SEPTIEMBRE</a:t>
          </a:r>
          <a:endParaRPr lang="es-ES" sz="2100" kern="1200" dirty="0"/>
        </a:p>
      </dsp:txBody>
      <dsp:txXfrm>
        <a:off x="52033" y="792369"/>
        <a:ext cx="1521229" cy="895085"/>
      </dsp:txXfrm>
    </dsp:sp>
    <dsp:sp modelId="{7175C95B-B20A-4BA1-9EB8-7E50AF55B16C}">
      <dsp:nvSpPr>
        <dsp:cNvPr id="0" name=""/>
        <dsp:cNvSpPr/>
      </dsp:nvSpPr>
      <dsp:spPr>
        <a:xfrm>
          <a:off x="1742099" y="743947"/>
          <a:ext cx="1618073" cy="991929"/>
        </a:xfrm>
        <a:prstGeom prst="roundRect">
          <a:avLst/>
        </a:prstGeom>
        <a:solidFill>
          <a:srgbClr val="C0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OCTUBRE</a:t>
          </a:r>
          <a:endParaRPr lang="es-ES" sz="2100" kern="1200" dirty="0"/>
        </a:p>
      </dsp:txBody>
      <dsp:txXfrm>
        <a:off x="1790521" y="792369"/>
        <a:ext cx="1521229" cy="895085"/>
      </dsp:txXfrm>
    </dsp:sp>
    <dsp:sp modelId="{088AB242-3682-46C8-9BAF-E11C345DAF0B}">
      <dsp:nvSpPr>
        <dsp:cNvPr id="0" name=""/>
        <dsp:cNvSpPr/>
      </dsp:nvSpPr>
      <dsp:spPr>
        <a:xfrm>
          <a:off x="3480587" y="743947"/>
          <a:ext cx="1618073" cy="9919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NOVIEMBRE</a:t>
          </a:r>
          <a:endParaRPr lang="es-ES" sz="2100" kern="1200" dirty="0"/>
        </a:p>
      </dsp:txBody>
      <dsp:txXfrm>
        <a:off x="3529009" y="792369"/>
        <a:ext cx="1521229" cy="895085"/>
      </dsp:txXfrm>
    </dsp:sp>
    <dsp:sp modelId="{2B4EF0C5-4735-48C6-A1A6-6687B1804A53}">
      <dsp:nvSpPr>
        <dsp:cNvPr id="0" name=""/>
        <dsp:cNvSpPr/>
      </dsp:nvSpPr>
      <dsp:spPr>
        <a:xfrm>
          <a:off x="5219075" y="743947"/>
          <a:ext cx="1618073" cy="9919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DICIEMBRE</a:t>
          </a:r>
          <a:endParaRPr lang="es-ES" sz="2100" kern="1200" dirty="0"/>
        </a:p>
      </dsp:txBody>
      <dsp:txXfrm>
        <a:off x="5267497" y="792369"/>
        <a:ext cx="1521229" cy="8950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764FE13-5F47-494B-AFB4-CD3593FF2A71}" type="datetimeFigureOut">
              <a:rPr lang="es-CL" smtClean="0"/>
              <a:t>11-09-2013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3BDC4EF-152C-433C-90FD-5CB5BD79FFA7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mailto:sobretabla@armada.c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15616" y="1124744"/>
            <a:ext cx="6480720" cy="2664296"/>
          </a:xfrm>
        </p:spPr>
        <p:txBody>
          <a:bodyPr>
            <a:normAutofit/>
          </a:bodyPr>
          <a:lstStyle/>
          <a:p>
            <a:r>
              <a:rPr lang="es-ES" dirty="0" err="1" smtClean="0"/>
              <a:t>Sobretabla</a:t>
            </a:r>
            <a:r>
              <a:rPr lang="es-ES" dirty="0" smtClean="0"/>
              <a:t> v6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Usuario RECAUDADOR</a:t>
            </a:r>
            <a:br>
              <a:rPr lang="es-ES" dirty="0" smtClean="0"/>
            </a:br>
            <a:r>
              <a:rPr lang="es-ES" sz="2700" dirty="0" smtClean="0"/>
              <a:t>Módulo Ingreso Descuentos</a:t>
            </a:r>
            <a:endParaRPr lang="es-CL" sz="27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 smtClean="0"/>
              <a:t>CINCOMAR :: </a:t>
            </a:r>
            <a:r>
              <a:rPr lang="es-ES" dirty="0" err="1" smtClean="0"/>
              <a:t>des@web</a:t>
            </a:r>
            <a:r>
              <a:rPr lang="es-ES" dirty="0" smtClean="0"/>
              <a:t> :: 2013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9506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AGENDA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Introducción al Nuevo </a:t>
            </a:r>
            <a:r>
              <a:rPr lang="es-ES" dirty="0" err="1" smtClean="0"/>
              <a:t>Sobretabla</a:t>
            </a:r>
            <a:r>
              <a:rPr lang="es-ES" dirty="0" smtClean="0"/>
              <a:t>.</a:t>
            </a:r>
          </a:p>
          <a:p>
            <a:r>
              <a:rPr lang="es-ES" dirty="0" smtClean="0"/>
              <a:t>Definición de Conceptos.</a:t>
            </a:r>
          </a:p>
          <a:p>
            <a:pPr lvl="1"/>
            <a:r>
              <a:rPr lang="es-ES" dirty="0" smtClean="0"/>
              <a:t>Mes de Proceso.</a:t>
            </a:r>
          </a:p>
          <a:p>
            <a:pPr lvl="1"/>
            <a:r>
              <a:rPr lang="es-ES" dirty="0" smtClean="0"/>
              <a:t>Descuento.</a:t>
            </a:r>
          </a:p>
          <a:p>
            <a:pPr lvl="1"/>
            <a:r>
              <a:rPr lang="es-ES" dirty="0" smtClean="0"/>
              <a:t>Descuentos al Funcionario / Rango / Carga.</a:t>
            </a:r>
          </a:p>
          <a:p>
            <a:pPr lvl="1"/>
            <a:r>
              <a:rPr lang="es-ES" dirty="0" smtClean="0"/>
              <a:t>Planificación de </a:t>
            </a:r>
            <a:r>
              <a:rPr lang="es-ES" dirty="0" err="1" smtClean="0"/>
              <a:t>Desctos</a:t>
            </a:r>
            <a:r>
              <a:rPr lang="es-ES" dirty="0" smtClean="0"/>
              <a:t>. vs Rotación Funcionarios.</a:t>
            </a:r>
          </a:p>
          <a:p>
            <a:r>
              <a:rPr lang="es-ES" dirty="0" smtClean="0"/>
              <a:t>Vista de Interfaces de Creación de Descuento.</a:t>
            </a:r>
          </a:p>
        </p:txBody>
      </p:sp>
    </p:spTree>
    <p:extLst>
      <p:ext uri="{BB962C8B-B14F-4D97-AF65-F5344CB8AC3E}">
        <p14:creationId xmlns:p14="http://schemas.microsoft.com/office/powerpoint/2010/main" val="185557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Introducción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El Sistema </a:t>
            </a:r>
            <a:r>
              <a:rPr lang="es-ES" dirty="0" err="1" smtClean="0"/>
              <a:t>Sobretabla</a:t>
            </a:r>
            <a:r>
              <a:rPr lang="es-ES" dirty="0" smtClean="0"/>
              <a:t>, se ha replanteado con la finalidad de entregar las herramientas para que Ud. pueda realizar una Planificación Anual de Descuentos.</a:t>
            </a:r>
          </a:p>
          <a:p>
            <a:r>
              <a:rPr lang="es-ES" dirty="0" smtClean="0"/>
              <a:t>El Sistema </a:t>
            </a:r>
            <a:r>
              <a:rPr lang="es-ES" dirty="0" err="1" smtClean="0"/>
              <a:t>Sobretabla</a:t>
            </a:r>
            <a:r>
              <a:rPr lang="es-ES" dirty="0" smtClean="0"/>
              <a:t> le informará sobre los Asensos, Transbordos y Baja de los Funcionarios, y como afectan estos eventos a su Planificación de Descuentos.</a:t>
            </a:r>
          </a:p>
          <a:p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135184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Introducción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A Lo largo de esta presentación, pretendemos responder las siguientes preguntas:</a:t>
            </a:r>
          </a:p>
          <a:p>
            <a:pPr lvl="1"/>
            <a:r>
              <a:rPr lang="es-ES" dirty="0" smtClean="0"/>
              <a:t>¿Cómo realizar un descuento uno o varios Funcionarios?.</a:t>
            </a:r>
          </a:p>
          <a:p>
            <a:pPr lvl="1"/>
            <a:r>
              <a:rPr lang="es-ES" dirty="0" smtClean="0"/>
              <a:t>¿Cómo realizar descuentos que afecten a toda su dotación o parte de ésta?.</a:t>
            </a:r>
          </a:p>
          <a:p>
            <a:pPr lvl="1"/>
            <a:r>
              <a:rPr lang="es-ES" dirty="0" smtClean="0"/>
              <a:t>¿Cómo reacciona </a:t>
            </a:r>
            <a:r>
              <a:rPr lang="es-ES" dirty="0" err="1" smtClean="0"/>
              <a:t>Sobretabla</a:t>
            </a:r>
            <a:r>
              <a:rPr lang="es-ES" dirty="0" smtClean="0"/>
              <a:t> ante la incorporación de nuevos Funcionarios, Transbordos, bajas, etc…?.</a:t>
            </a:r>
          </a:p>
        </p:txBody>
      </p:sp>
    </p:spTree>
    <p:extLst>
      <p:ext uri="{BB962C8B-B14F-4D97-AF65-F5344CB8AC3E}">
        <p14:creationId xmlns:p14="http://schemas.microsoft.com/office/powerpoint/2010/main" val="161595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Definición de Conceptos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Mes de Proceso.</a:t>
            </a:r>
          </a:p>
          <a:p>
            <a:pPr lvl="1"/>
            <a:r>
              <a:rPr lang="es-ES" dirty="0" smtClean="0"/>
              <a:t>Define el rango de tiempo que Ud. posee para ingresar los descuentos a su dotación.</a:t>
            </a:r>
          </a:p>
          <a:p>
            <a:pPr lvl="1"/>
            <a:r>
              <a:rPr lang="es-ES" dirty="0" smtClean="0"/>
              <a:t>Normalmente, el Mes de Proceso </a:t>
            </a:r>
            <a:r>
              <a:rPr lang="es-ES" dirty="0" err="1" smtClean="0"/>
              <a:t>Sobretabla</a:t>
            </a:r>
            <a:r>
              <a:rPr lang="es-ES" dirty="0" smtClean="0"/>
              <a:t>, será un “Mes Posterior” al mes calendario actual.</a:t>
            </a:r>
            <a:endParaRPr lang="es-ES" dirty="0"/>
          </a:p>
        </p:txBody>
      </p:sp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273329458"/>
              </p:ext>
            </p:extLst>
          </p:nvPr>
        </p:nvGraphicFramePr>
        <p:xfrm>
          <a:off x="1187624" y="3789040"/>
          <a:ext cx="6840760" cy="24798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Llamada rectangular"/>
          <p:cNvSpPr/>
          <p:nvPr/>
        </p:nvSpPr>
        <p:spPr>
          <a:xfrm>
            <a:off x="2339752" y="5732284"/>
            <a:ext cx="3888432" cy="936104"/>
          </a:xfrm>
          <a:prstGeom prst="wedgeRectCallout">
            <a:avLst>
              <a:gd name="adj1" fmla="val -18139"/>
              <a:gd name="adj2" fmla="val -73889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Mes Proceso: NOVIEMBRE-2013</a:t>
            </a:r>
          </a:p>
          <a:p>
            <a:pPr algn="ctr"/>
            <a:endParaRPr lang="es-ES" sz="1100" dirty="0" smtClean="0"/>
          </a:p>
          <a:p>
            <a:pPr algn="ctr"/>
            <a:r>
              <a:rPr lang="es-ES" sz="1100" dirty="0" smtClean="0"/>
              <a:t>En Octubre, </a:t>
            </a:r>
            <a:r>
              <a:rPr lang="es-ES" sz="1100" dirty="0"/>
              <a:t>Ud. estará ingresando los descuentos a </a:t>
            </a:r>
            <a:r>
              <a:rPr lang="es-ES" sz="1100" dirty="0" smtClean="0"/>
              <a:t>efectuar en NOVIEMBRE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1713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Definición de Conceptos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Descuento.</a:t>
            </a:r>
          </a:p>
          <a:p>
            <a:pPr lvl="1"/>
            <a:r>
              <a:rPr lang="es-ES" dirty="0" smtClean="0"/>
              <a:t>Son montos en dinero que se desean descontar a los funcionarios, ya sea para “cobrar” el consumo de “Bar Lácteo” o con el objetivo de juntar dinero para el “Paseo de Fin de Año”.</a:t>
            </a:r>
          </a:p>
          <a:p>
            <a:pPr lvl="1"/>
            <a:r>
              <a:rPr lang="es-ES" dirty="0" smtClean="0"/>
              <a:t>Los Descuentos se pueden “Programar”, para que se repitan durante varios de Meses de Proceso consecutivos y/o comiencen en un Mes de Proceso Posterior al Actual.</a:t>
            </a:r>
          </a:p>
        </p:txBody>
      </p:sp>
    </p:spTree>
    <p:extLst>
      <p:ext uri="{BB962C8B-B14F-4D97-AF65-F5344CB8AC3E}">
        <p14:creationId xmlns:p14="http://schemas.microsoft.com/office/powerpoint/2010/main" val="264417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Definición de Conceptos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Descuento: “Al Funcionario(s)”.</a:t>
            </a:r>
          </a:p>
          <a:p>
            <a:pPr lvl="1"/>
            <a:r>
              <a:rPr lang="es-ES" dirty="0" smtClean="0"/>
              <a:t>Descuento asociado a uno o varios funcionarios basado en el RUT de éste.</a:t>
            </a:r>
          </a:p>
          <a:p>
            <a:r>
              <a:rPr lang="es-ES" dirty="0" smtClean="0"/>
              <a:t>Descuento: “Por Rango”.</a:t>
            </a:r>
          </a:p>
          <a:p>
            <a:pPr lvl="1"/>
            <a:r>
              <a:rPr lang="es-ES" dirty="0" smtClean="0"/>
              <a:t>Descuento asociado a un conjunto de funcionarios que comparten alguna característica en común.</a:t>
            </a:r>
          </a:p>
          <a:p>
            <a:pPr lvl="2"/>
            <a:r>
              <a:rPr lang="es-ES" dirty="0" err="1" smtClean="0"/>
              <a:t>Ej</a:t>
            </a:r>
            <a:r>
              <a:rPr lang="es-ES" dirty="0" smtClean="0"/>
              <a:t>: Ser parte de la misma Repartición.</a:t>
            </a:r>
          </a:p>
          <a:p>
            <a:pPr lvl="1"/>
            <a:r>
              <a:rPr lang="es-ES" dirty="0" smtClean="0"/>
              <a:t>Se pueden hacer “Rangos”, basados en la Repartición, en los Grados Jerárquicos y/o en la Categoría (Oficiales, Gente Mar y Otros).</a:t>
            </a:r>
          </a:p>
        </p:txBody>
      </p:sp>
    </p:spTree>
    <p:extLst>
      <p:ext uri="{BB962C8B-B14F-4D97-AF65-F5344CB8AC3E}">
        <p14:creationId xmlns:p14="http://schemas.microsoft.com/office/powerpoint/2010/main" val="96651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Definición de Conceptos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Descuento: “Por Rango” (continuación…)</a:t>
            </a:r>
          </a:p>
          <a:p>
            <a:pPr lvl="1"/>
            <a:r>
              <a:rPr lang="es-ES" dirty="0" smtClean="0"/>
              <a:t>Si desea, Ud. puede “Excluir” a algunos funcionarios del Rango, esto provocará que </a:t>
            </a:r>
            <a:r>
              <a:rPr lang="es-ES" dirty="0" err="1" smtClean="0"/>
              <a:t>Sobretabla</a:t>
            </a:r>
            <a:r>
              <a:rPr lang="es-ES" dirty="0" smtClean="0"/>
              <a:t> no los considere al momento de formular el Descuento.</a:t>
            </a:r>
          </a:p>
          <a:p>
            <a:pPr lvl="1"/>
            <a:r>
              <a:rPr lang="es-ES" dirty="0" smtClean="0"/>
              <a:t>Los Descuentos por Rango son “Variables”, esto quiere decir que si Aumenta o Disminuye su dotación, puede provocar que varíe la cantidad de funcionarios afectos al descuento, en estos casos, </a:t>
            </a:r>
            <a:r>
              <a:rPr lang="es-ES" dirty="0" err="1" smtClean="0"/>
              <a:t>Sobretabla</a:t>
            </a:r>
            <a:r>
              <a:rPr lang="es-ES" dirty="0" smtClean="0"/>
              <a:t> le enviará una notificación para que Ud. esté al tanto de la situación.</a:t>
            </a:r>
          </a:p>
        </p:txBody>
      </p:sp>
    </p:spTree>
    <p:extLst>
      <p:ext uri="{BB962C8B-B14F-4D97-AF65-F5344CB8AC3E}">
        <p14:creationId xmlns:p14="http://schemas.microsoft.com/office/powerpoint/2010/main" val="386846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Definición de Conceptos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Descuento: “Por Carga Masiva”.</a:t>
            </a:r>
          </a:p>
          <a:p>
            <a:pPr lvl="1"/>
            <a:r>
              <a:rPr lang="es-ES" dirty="0" smtClean="0"/>
              <a:t>Permite dar la flexibilidad al Sistema, de hacer descuentos a varios funcionarios, basado en “Texto” obtenido desde Planillas de Cálculo, Procesadores de Texto u otra fuente.</a:t>
            </a:r>
          </a:p>
          <a:p>
            <a:pPr lvl="1"/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336531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788024" y="1229072"/>
            <a:ext cx="4032448" cy="52565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Repartición: CINCOMAR</a:t>
            </a:r>
            <a:endParaRPr lang="es-CL" sz="24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28600"/>
            <a:ext cx="8928992" cy="990600"/>
          </a:xfrm>
        </p:spPr>
        <p:txBody>
          <a:bodyPr>
            <a:normAutofit/>
          </a:bodyPr>
          <a:lstStyle/>
          <a:p>
            <a:r>
              <a:rPr lang="es-ES" sz="3600" dirty="0" smtClean="0"/>
              <a:t>Ejemplo: Descuento al Funcionario(s)</a:t>
            </a:r>
            <a:endParaRPr lang="es-CL" sz="36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12160" y="4552526"/>
            <a:ext cx="567000" cy="73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23528" y="1229072"/>
            <a:ext cx="4032448" cy="52565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Repartición: CULTUNAV</a:t>
            </a:r>
            <a:endParaRPr lang="es-CL" sz="24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592" y="3957058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85095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822" y="4404353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10" y="5290526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177" y="5321177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52" y="4337068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528" y="1964076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620" y="2770841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500" y="3384362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lecha derecha"/>
          <p:cNvSpPr/>
          <p:nvPr/>
        </p:nvSpPr>
        <p:spPr>
          <a:xfrm rot="6346463">
            <a:off x="237309" y="3185998"/>
            <a:ext cx="2121064" cy="20517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25 Flecha derecha"/>
          <p:cNvSpPr/>
          <p:nvPr/>
        </p:nvSpPr>
        <p:spPr>
          <a:xfrm rot="5171816">
            <a:off x="1245964" y="3190855"/>
            <a:ext cx="2121064" cy="20517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28 Flecha derecha"/>
          <p:cNvSpPr/>
          <p:nvPr/>
        </p:nvSpPr>
        <p:spPr>
          <a:xfrm rot="4186479">
            <a:off x="2094313" y="3169520"/>
            <a:ext cx="2121064" cy="20517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29 Flecha derecha"/>
          <p:cNvSpPr/>
          <p:nvPr/>
        </p:nvSpPr>
        <p:spPr>
          <a:xfrm>
            <a:off x="3427316" y="2138913"/>
            <a:ext cx="2121064" cy="20517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32 Flecha derecha"/>
          <p:cNvSpPr/>
          <p:nvPr/>
        </p:nvSpPr>
        <p:spPr>
          <a:xfrm rot="2144081">
            <a:off x="3366431" y="2901942"/>
            <a:ext cx="2121064" cy="20517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Rectángulo redondeado"/>
          <p:cNvSpPr/>
          <p:nvPr/>
        </p:nvSpPr>
        <p:spPr>
          <a:xfrm>
            <a:off x="1149817" y="1949528"/>
            <a:ext cx="2700144" cy="52882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ES" sz="1600" dirty="0" smtClean="0"/>
              <a:t>MEJORA DE RANCHO</a:t>
            </a:r>
            <a:endParaRPr lang="es-CL" sz="1600" dirty="0"/>
          </a:p>
        </p:txBody>
      </p:sp>
    </p:spTree>
    <p:extLst>
      <p:ext uri="{BB962C8B-B14F-4D97-AF65-F5344CB8AC3E}">
        <p14:creationId xmlns:p14="http://schemas.microsoft.com/office/powerpoint/2010/main" val="417151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6" grpId="0" animBg="1"/>
      <p:bldP spid="29" grpId="0" animBg="1"/>
      <p:bldP spid="30" grpId="0" animBg="1"/>
      <p:bldP spid="33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788024" y="1229072"/>
            <a:ext cx="4032448" cy="52565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>
                <a:solidFill>
                  <a:schemeClr val="dk1"/>
                </a:solidFill>
              </a:rPr>
              <a:t>Repartición: DIRECPERS</a:t>
            </a:r>
            <a:endParaRPr lang="es-CL" sz="2400" dirty="0">
              <a:solidFill>
                <a:schemeClr val="dk1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600" dirty="0" smtClean="0"/>
              <a:t>Ejemplo: Descuento por Rango</a:t>
            </a:r>
            <a:endParaRPr lang="es-CL" sz="36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80883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23528" y="1229072"/>
            <a:ext cx="4032448" cy="52565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>
                <a:solidFill>
                  <a:schemeClr val="dk1"/>
                </a:solidFill>
              </a:rPr>
              <a:t>Repartición: CINCOMAR</a:t>
            </a:r>
            <a:endParaRPr lang="es-CL" sz="2400" dirty="0">
              <a:solidFill>
                <a:schemeClr val="dk1"/>
              </a:solidFill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1177676" y="1772816"/>
            <a:ext cx="2962276" cy="43924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ES" sz="1600" dirty="0" smtClean="0"/>
              <a:t>PAQUETE PASCUA</a:t>
            </a:r>
          </a:p>
          <a:p>
            <a:pPr algn="ctr"/>
            <a:r>
              <a:rPr lang="es-ES" sz="1600" dirty="0" smtClean="0"/>
              <a:t>Rango: Toda la Dotación</a:t>
            </a:r>
          </a:p>
          <a:p>
            <a:pPr algn="ctr"/>
            <a:r>
              <a:rPr lang="es-ES" sz="1600" dirty="0" smtClean="0"/>
              <a:t>Excluidos: 2 </a:t>
            </a:r>
            <a:r>
              <a:rPr lang="es-ES" sz="1600" dirty="0" err="1" smtClean="0"/>
              <a:t>func</a:t>
            </a:r>
            <a:r>
              <a:rPr lang="es-ES" sz="1600" dirty="0" smtClean="0"/>
              <a:t>.</a:t>
            </a:r>
            <a:endParaRPr lang="es-CL" sz="1600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944" y="2949712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632" y="2986031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16" y="4797152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Rectángulo redondeado"/>
          <p:cNvSpPr/>
          <p:nvPr/>
        </p:nvSpPr>
        <p:spPr>
          <a:xfrm>
            <a:off x="323528" y="3823084"/>
            <a:ext cx="3024336" cy="219820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ES" sz="1600" dirty="0" smtClean="0"/>
              <a:t>EVENTO EC</a:t>
            </a:r>
          </a:p>
          <a:p>
            <a:pPr algn="ctr"/>
            <a:r>
              <a:rPr lang="es-ES" sz="1600" dirty="0" smtClean="0"/>
              <a:t>Rango: EC </a:t>
            </a:r>
            <a:r>
              <a:rPr lang="es-ES" sz="1600" dirty="0" err="1" smtClean="0"/>
              <a:t>Gdo</a:t>
            </a:r>
            <a:r>
              <a:rPr lang="es-ES" sz="1600" dirty="0" smtClean="0"/>
              <a:t> 4 – 14</a:t>
            </a:r>
            <a:endParaRPr lang="es-CL" sz="1600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1340" y="4852053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15" y="5159704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276" y="473994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96057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17 Rectángulo redondeado"/>
          <p:cNvSpPr/>
          <p:nvPr/>
        </p:nvSpPr>
        <p:spPr>
          <a:xfrm>
            <a:off x="5004048" y="1772816"/>
            <a:ext cx="3600400" cy="187220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ES" sz="1600" dirty="0" smtClean="0"/>
              <a:t>VALE NAVIDAD:</a:t>
            </a:r>
            <a:br>
              <a:rPr lang="es-ES" sz="1600" dirty="0" smtClean="0"/>
            </a:br>
            <a:r>
              <a:rPr lang="es-ES" sz="1600" dirty="0" smtClean="0"/>
              <a:t>Rango: Toda la Dotación</a:t>
            </a:r>
            <a:endParaRPr lang="es-CL" sz="1600" dirty="0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708920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679398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220" y="2679398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388" y="3823084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356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3779912" y="2780928"/>
            <a:ext cx="5256584" cy="396044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/>
              <a:t>SISTEMA SOBRETABLA V6</a:t>
            </a:r>
            <a:endParaRPr lang="es-CL" sz="24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Carga Masiva</a:t>
            </a:r>
            <a:endParaRPr lang="es-CL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864938"/>
              </p:ext>
            </p:extLst>
          </p:nvPr>
        </p:nvGraphicFramePr>
        <p:xfrm>
          <a:off x="179512" y="1574324"/>
          <a:ext cx="4572000" cy="14833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Rut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Nombre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Monto</a:t>
                      </a:r>
                      <a:endParaRPr lang="es-CL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99999999-X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ABC DEF HIJ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1.111</a:t>
                      </a:r>
                      <a:endParaRPr lang="es-CL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99999999-X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ABC DEF HIJ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222</a:t>
                      </a:r>
                      <a:endParaRPr lang="es-CL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99999999-X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ABC DEF HIJ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3333</a:t>
                      </a:r>
                      <a:endParaRPr lang="es-CL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7 Rectángulo"/>
          <p:cNvSpPr/>
          <p:nvPr/>
        </p:nvSpPr>
        <p:spPr>
          <a:xfrm>
            <a:off x="4067944" y="3330664"/>
            <a:ext cx="4680520" cy="12504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ES" sz="1600" dirty="0" smtClean="0"/>
              <a:t>99999999-X ABC DEF HIJ 1.111</a:t>
            </a:r>
          </a:p>
          <a:p>
            <a:r>
              <a:rPr lang="es-ES" sz="1600" dirty="0"/>
              <a:t>99999999-X ABC DEF HIJ </a:t>
            </a:r>
            <a:r>
              <a:rPr lang="es-ES" sz="1600" dirty="0" smtClean="0"/>
              <a:t>222</a:t>
            </a:r>
            <a:endParaRPr lang="es-CL" sz="1600" dirty="0"/>
          </a:p>
          <a:p>
            <a:r>
              <a:rPr lang="es-ES" sz="1600" dirty="0"/>
              <a:t>99999999-X ABC DEF HIJ </a:t>
            </a:r>
            <a:r>
              <a:rPr lang="es-ES" sz="1600" dirty="0" smtClean="0"/>
              <a:t>3333</a:t>
            </a:r>
            <a:endParaRPr lang="es-CL" sz="1600" dirty="0" smtClean="0"/>
          </a:p>
          <a:p>
            <a:endParaRPr lang="es-CL" sz="1600" dirty="0"/>
          </a:p>
        </p:txBody>
      </p:sp>
      <p:sp>
        <p:nvSpPr>
          <p:cNvPr id="9" name="8 Flecha doblada"/>
          <p:cNvSpPr/>
          <p:nvPr/>
        </p:nvSpPr>
        <p:spPr>
          <a:xfrm flipV="1">
            <a:off x="1172424" y="3114640"/>
            <a:ext cx="2088232" cy="1413832"/>
          </a:xfrm>
          <a:prstGeom prst="ben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51023" y="1186508"/>
            <a:ext cx="3690882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ES" dirty="0" smtClean="0"/>
              <a:t>  Excel / Tabla Word / Texto Plano    </a:t>
            </a:r>
            <a:endParaRPr lang="es-CL" dirty="0"/>
          </a:p>
        </p:txBody>
      </p:sp>
      <p:sp>
        <p:nvSpPr>
          <p:cNvPr id="11" name="10 CuadroTexto"/>
          <p:cNvSpPr txBox="1"/>
          <p:nvPr/>
        </p:nvSpPr>
        <p:spPr>
          <a:xfrm>
            <a:off x="611560" y="4251684"/>
            <a:ext cx="1863780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ES" dirty="0" smtClean="0"/>
              <a:t>  Copiar / Pegar  </a:t>
            </a:r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4067944" y="4653136"/>
            <a:ext cx="3077440" cy="4320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Procesar Lista</a:t>
            </a:r>
            <a:endParaRPr lang="es-CL" dirty="0"/>
          </a:p>
        </p:txBody>
      </p:sp>
      <p:graphicFrame>
        <p:nvGraphicFramePr>
          <p:cNvPr id="14" name="1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7953223"/>
              </p:ext>
            </p:extLst>
          </p:nvPr>
        </p:nvGraphicFramePr>
        <p:xfrm>
          <a:off x="4139952" y="5157192"/>
          <a:ext cx="4572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Rut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Nombre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Monto</a:t>
                      </a:r>
                      <a:endParaRPr lang="es-CL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99999999-X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ABC DEF HIJ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sz="1600" dirty="0" smtClean="0"/>
                        <a:t>1.111</a:t>
                      </a:r>
                      <a:endParaRPr lang="es-CL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99999999-X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ABC DEF HIJ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sz="1600" dirty="0" smtClean="0"/>
                        <a:t>222</a:t>
                      </a:r>
                      <a:endParaRPr lang="es-CL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99999999-X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ABC DEF HIJ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sz="1600" dirty="0" smtClean="0"/>
                        <a:t>3.333</a:t>
                      </a:r>
                      <a:endParaRPr lang="es-CL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267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28600"/>
            <a:ext cx="8856984" cy="990600"/>
          </a:xfrm>
        </p:spPr>
        <p:txBody>
          <a:bodyPr>
            <a:normAutofit/>
          </a:bodyPr>
          <a:lstStyle/>
          <a:p>
            <a:r>
              <a:rPr lang="es-ES" sz="3600" dirty="0" smtClean="0"/>
              <a:t>Ejemplo: Planificación de Descuento</a:t>
            </a:r>
            <a:endParaRPr lang="es-CL" sz="3600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900908230"/>
              </p:ext>
            </p:extLst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6 Flecha derecha"/>
          <p:cNvSpPr/>
          <p:nvPr/>
        </p:nvSpPr>
        <p:spPr>
          <a:xfrm rot="5400000">
            <a:off x="792733" y="2020473"/>
            <a:ext cx="1420572" cy="20517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Flecha derecha"/>
          <p:cNvSpPr/>
          <p:nvPr/>
        </p:nvSpPr>
        <p:spPr>
          <a:xfrm rot="5400000">
            <a:off x="6988639" y="2020473"/>
            <a:ext cx="1420572" cy="20517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 redondeado"/>
          <p:cNvSpPr/>
          <p:nvPr/>
        </p:nvSpPr>
        <p:spPr>
          <a:xfrm>
            <a:off x="899592" y="1196752"/>
            <a:ext cx="7416824" cy="115212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ES" dirty="0" smtClean="0"/>
              <a:t>VALE NAVIDAD</a:t>
            </a:r>
            <a:br>
              <a:rPr lang="es-ES" dirty="0" smtClean="0"/>
            </a:br>
            <a:r>
              <a:rPr lang="es-ES" dirty="0" smtClean="0"/>
              <a:t>Rango: Toda la Dotación</a:t>
            </a:r>
          </a:p>
          <a:p>
            <a:pPr algn="ctr"/>
            <a:r>
              <a:rPr lang="es-ES" dirty="0" smtClean="0"/>
              <a:t>Rango Mes Proceso: FEBRERO 2013 / NOVIEMBRE 2013 </a:t>
            </a:r>
            <a:endParaRPr lang="es-CL" dirty="0"/>
          </a:p>
        </p:txBody>
      </p:sp>
      <p:sp>
        <p:nvSpPr>
          <p:cNvPr id="10" name="9 Flecha derecha"/>
          <p:cNvSpPr/>
          <p:nvPr/>
        </p:nvSpPr>
        <p:spPr>
          <a:xfrm rot="16200000">
            <a:off x="6342440" y="5280421"/>
            <a:ext cx="1420572" cy="20517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 redondeado"/>
          <p:cNvSpPr/>
          <p:nvPr/>
        </p:nvSpPr>
        <p:spPr>
          <a:xfrm>
            <a:off x="4716016" y="5157192"/>
            <a:ext cx="3600400" cy="115212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ES" dirty="0" smtClean="0"/>
              <a:t>BAR LACTEO</a:t>
            </a:r>
          </a:p>
          <a:p>
            <a:pPr algn="ctr"/>
            <a:r>
              <a:rPr lang="es-ES" dirty="0" smtClean="0"/>
              <a:t>Funcionarios: Lista de </a:t>
            </a:r>
            <a:r>
              <a:rPr lang="es-ES" dirty="0" err="1" smtClean="0"/>
              <a:t>Rut’s</a:t>
            </a:r>
            <a:endParaRPr lang="es-ES" dirty="0" smtClean="0"/>
          </a:p>
          <a:p>
            <a:pPr algn="ctr"/>
            <a:r>
              <a:rPr lang="es-ES" dirty="0" smtClean="0"/>
              <a:t>Mes Proceso: OCTUBRE 2013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548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Definición de Conceptos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Planificación de Descuentos vs Rotación de Funcionarios</a:t>
            </a:r>
          </a:p>
          <a:p>
            <a:pPr lvl="1"/>
            <a:r>
              <a:rPr lang="es-ES" dirty="0" smtClean="0"/>
              <a:t>Como regla principal, </a:t>
            </a:r>
            <a:r>
              <a:rPr lang="es-ES" dirty="0" err="1" smtClean="0"/>
              <a:t>Sobretabla</a:t>
            </a:r>
            <a:r>
              <a:rPr lang="es-ES" dirty="0" smtClean="0"/>
              <a:t> siempre mantendrá los descuentos ante la rotación de los funcionarios y emitirá notificaciones informando </a:t>
            </a:r>
            <a:r>
              <a:rPr lang="es-ES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¿</a:t>
            </a:r>
            <a:r>
              <a:rPr lang="es-ES" dirty="0" smtClean="0"/>
              <a:t>cómo</a:t>
            </a:r>
            <a:r>
              <a:rPr lang="es-ES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  <a:r>
              <a:rPr lang="es-ES" dirty="0" smtClean="0"/>
              <a:t> éstos eventos afectan a su planificación de descuentos.</a:t>
            </a:r>
          </a:p>
        </p:txBody>
      </p:sp>
    </p:spTree>
    <p:extLst>
      <p:ext uri="{BB962C8B-B14F-4D97-AF65-F5344CB8AC3E}">
        <p14:creationId xmlns:p14="http://schemas.microsoft.com/office/powerpoint/2010/main" val="1238582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788024" y="1229072"/>
            <a:ext cx="4032448" cy="52565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>
                <a:solidFill>
                  <a:schemeClr val="dk1"/>
                </a:solidFill>
              </a:rPr>
              <a:t>Repartición: DIRECPERS</a:t>
            </a:r>
            <a:endParaRPr lang="es-CL" sz="2400" dirty="0">
              <a:solidFill>
                <a:schemeClr val="dk1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Ejemplo: Rotación de Funcionarios</a:t>
            </a:r>
            <a:endParaRPr lang="es-CL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80883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23528" y="1229072"/>
            <a:ext cx="4032448" cy="52565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s-ES" sz="2400" dirty="0" smtClean="0">
                <a:solidFill>
                  <a:schemeClr val="dk1"/>
                </a:solidFill>
              </a:rPr>
              <a:t>Repartición: CINCOMAR</a:t>
            </a:r>
            <a:endParaRPr lang="es-CL" sz="2400" dirty="0">
              <a:solidFill>
                <a:schemeClr val="dk1"/>
              </a:solidFill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1455932" y="1772816"/>
            <a:ext cx="2684020" cy="43924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ES" sz="1600" dirty="0" smtClean="0"/>
              <a:t>PAQUETE PASCUA</a:t>
            </a:r>
          </a:p>
          <a:p>
            <a:pPr algn="ctr"/>
            <a:r>
              <a:rPr lang="es-ES" sz="1600" dirty="0" smtClean="0"/>
              <a:t>Rango: Toda la Dotación</a:t>
            </a:r>
          </a:p>
          <a:p>
            <a:pPr algn="ctr"/>
            <a:r>
              <a:rPr lang="es-ES" sz="1600" dirty="0" smtClean="0"/>
              <a:t>Excluidos: 2 </a:t>
            </a:r>
            <a:r>
              <a:rPr lang="es-ES" sz="1600" dirty="0" err="1" smtClean="0"/>
              <a:t>func</a:t>
            </a:r>
            <a:r>
              <a:rPr lang="es-ES" sz="1600" dirty="0" smtClean="0"/>
              <a:t>.</a:t>
            </a:r>
            <a:endParaRPr lang="es-CL" sz="1600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944" y="2949712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632" y="2986031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16" y="4797152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Rectángulo redondeado"/>
          <p:cNvSpPr/>
          <p:nvPr/>
        </p:nvSpPr>
        <p:spPr>
          <a:xfrm>
            <a:off x="467544" y="3823084"/>
            <a:ext cx="2880320" cy="19101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ES" sz="1600" dirty="0" smtClean="0"/>
              <a:t>EVENTO EC</a:t>
            </a:r>
          </a:p>
          <a:p>
            <a:pPr algn="ctr"/>
            <a:r>
              <a:rPr lang="es-ES" sz="1600" dirty="0" smtClean="0"/>
              <a:t>Rango: EC </a:t>
            </a:r>
            <a:r>
              <a:rPr lang="es-ES" sz="1600" dirty="0" err="1" smtClean="0"/>
              <a:t>Gdo</a:t>
            </a:r>
            <a:r>
              <a:rPr lang="es-ES" sz="1600" dirty="0" smtClean="0"/>
              <a:t> 4 – 14</a:t>
            </a:r>
            <a:endParaRPr lang="es-CL" sz="1600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094" y="494916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876" y="4952794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276" y="4739949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49" y="4479157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17 Rectángulo redondeado"/>
          <p:cNvSpPr/>
          <p:nvPr/>
        </p:nvSpPr>
        <p:spPr>
          <a:xfrm>
            <a:off x="5004048" y="1772816"/>
            <a:ext cx="3600400" cy="187220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s-ES" sz="1600" dirty="0" smtClean="0"/>
              <a:t>VALE NAVIDAD:</a:t>
            </a:r>
            <a:br>
              <a:rPr lang="es-ES" sz="1600" dirty="0" smtClean="0"/>
            </a:br>
            <a:r>
              <a:rPr lang="es-ES" sz="1600" dirty="0" smtClean="0"/>
              <a:t>Rango: Toda la Dotación</a:t>
            </a:r>
            <a:endParaRPr lang="es-CL" sz="1600" dirty="0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392" y="2616471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657995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112" y="2691531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388" y="3823084"/>
            <a:ext cx="504056" cy="65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Llamada ovalada"/>
          <p:cNvSpPr/>
          <p:nvPr/>
        </p:nvSpPr>
        <p:spPr>
          <a:xfrm>
            <a:off x="1579742" y="59040"/>
            <a:ext cx="4493348" cy="1713776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Transbordo Saliente</a:t>
            </a:r>
          </a:p>
          <a:p>
            <a:pPr algn="ctr"/>
            <a:endParaRPr lang="es-ES" dirty="0"/>
          </a:p>
          <a:p>
            <a:pPr algn="ctr"/>
            <a:r>
              <a:rPr lang="es-ES" dirty="0" err="1" smtClean="0"/>
              <a:t>Sobretabla</a:t>
            </a:r>
            <a:r>
              <a:rPr lang="es-ES" dirty="0" smtClean="0"/>
              <a:t> creará un descuento “Al Funcionario” para mantener el monto descontado</a:t>
            </a:r>
            <a:endParaRPr lang="es-CL" dirty="0"/>
          </a:p>
        </p:txBody>
      </p:sp>
      <p:sp>
        <p:nvSpPr>
          <p:cNvPr id="24" name="23 Llamada ovalada"/>
          <p:cNvSpPr/>
          <p:nvPr/>
        </p:nvSpPr>
        <p:spPr>
          <a:xfrm>
            <a:off x="4485375" y="4619163"/>
            <a:ext cx="4392488" cy="2207323"/>
          </a:xfrm>
          <a:prstGeom prst="wedgeEllipseCallout">
            <a:avLst>
              <a:gd name="adj1" fmla="val -12273"/>
              <a:gd name="adj2" fmla="val -63785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dk1"/>
                </a:solidFill>
              </a:rPr>
              <a:t>Transbordo Entrante</a:t>
            </a:r>
          </a:p>
          <a:p>
            <a:pPr algn="ctr"/>
            <a:endParaRPr lang="es-ES" dirty="0">
              <a:solidFill>
                <a:schemeClr val="dk1"/>
              </a:solidFill>
            </a:endParaRPr>
          </a:p>
          <a:p>
            <a:pPr algn="ctr"/>
            <a:r>
              <a:rPr lang="es-ES" dirty="0" err="1" smtClean="0">
                <a:solidFill>
                  <a:schemeClr val="dk1"/>
                </a:solidFill>
              </a:rPr>
              <a:t>Sobretabla</a:t>
            </a:r>
            <a:r>
              <a:rPr lang="es-ES" dirty="0" smtClean="0">
                <a:solidFill>
                  <a:schemeClr val="dk1"/>
                </a:solidFill>
              </a:rPr>
              <a:t> lo excluirá del descuento, objeto no crear descuentos manera autónoma</a:t>
            </a:r>
            <a:endParaRPr lang="es-CL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09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-27384"/>
            <a:ext cx="9001000" cy="990600"/>
          </a:xfrm>
        </p:spPr>
        <p:txBody>
          <a:bodyPr>
            <a:normAutofit/>
          </a:bodyPr>
          <a:lstStyle/>
          <a:p>
            <a:r>
              <a:rPr lang="es-ES" sz="3600" dirty="0" smtClean="0"/>
              <a:t>Interfaces de Ingreso de Descuento</a:t>
            </a:r>
            <a:endParaRPr lang="es-ES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863" y="1058458"/>
            <a:ext cx="6010275" cy="578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705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Ítem de Descuento por Recaudador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1228725"/>
            <a:ext cx="9086850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312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00" y="-27384"/>
            <a:ext cx="8153400" cy="990600"/>
          </a:xfrm>
        </p:spPr>
        <p:txBody>
          <a:bodyPr>
            <a:normAutofit/>
          </a:bodyPr>
          <a:lstStyle/>
          <a:p>
            <a:r>
              <a:rPr lang="es-ES" sz="3600" dirty="0" smtClean="0"/>
              <a:t>GUI: </a:t>
            </a:r>
            <a:r>
              <a:rPr lang="es-ES" sz="3600" dirty="0" err="1" smtClean="0"/>
              <a:t>Descto</a:t>
            </a:r>
            <a:r>
              <a:rPr lang="es-ES" sz="3600" dirty="0" smtClean="0"/>
              <a:t>. Al Funcionario</a:t>
            </a:r>
            <a:endParaRPr lang="es-ES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74750"/>
            <a:ext cx="7112000" cy="568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Llamada rectangular redondeada"/>
          <p:cNvSpPr/>
          <p:nvPr/>
        </p:nvSpPr>
        <p:spPr>
          <a:xfrm>
            <a:off x="6588224" y="1844824"/>
            <a:ext cx="2555776" cy="1584176"/>
          </a:xfrm>
          <a:prstGeom prst="wedgeRoundRectCallout">
            <a:avLst>
              <a:gd name="adj1" fmla="val -44239"/>
              <a:gd name="adj2" fmla="val 67894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Se puede asociar el mismo Ítem / Monto a uno o varios Funcionarios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6267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990600"/>
          </a:xfrm>
        </p:spPr>
        <p:txBody>
          <a:bodyPr>
            <a:normAutofit/>
          </a:bodyPr>
          <a:lstStyle/>
          <a:p>
            <a:r>
              <a:rPr lang="es-ES" sz="3600" dirty="0" smtClean="0"/>
              <a:t>GUI: </a:t>
            </a:r>
            <a:r>
              <a:rPr lang="es-ES" sz="3600" dirty="0" err="1" smtClean="0"/>
              <a:t>Descto</a:t>
            </a:r>
            <a:r>
              <a:rPr lang="es-ES" sz="3600" dirty="0" smtClean="0"/>
              <a:t>. Rango Grado </a:t>
            </a:r>
            <a:r>
              <a:rPr lang="es-ES" sz="3600" dirty="0" err="1" smtClean="0"/>
              <a:t>Jerarq</a:t>
            </a:r>
            <a:r>
              <a:rPr lang="es-ES" sz="3600" dirty="0" smtClean="0"/>
              <a:t>.</a:t>
            </a:r>
            <a:endParaRPr lang="es-ES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00"/>
            <a:ext cx="719455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Llamada rectangular redondeada"/>
          <p:cNvSpPr/>
          <p:nvPr/>
        </p:nvSpPr>
        <p:spPr>
          <a:xfrm>
            <a:off x="6588224" y="1844824"/>
            <a:ext cx="2555776" cy="1584176"/>
          </a:xfrm>
          <a:prstGeom prst="wedgeRoundRectCallout">
            <a:avLst>
              <a:gd name="adj1" fmla="val -48920"/>
              <a:gd name="adj2" fmla="val 95406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Se pueden excluir  funcionarios que están dentro del Rango.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2438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36512" y="-27384"/>
            <a:ext cx="8153400" cy="990600"/>
          </a:xfrm>
        </p:spPr>
        <p:txBody>
          <a:bodyPr>
            <a:normAutofit/>
          </a:bodyPr>
          <a:lstStyle/>
          <a:p>
            <a:r>
              <a:rPr lang="es-ES" sz="3600" dirty="0" smtClean="0"/>
              <a:t>GUI: </a:t>
            </a:r>
            <a:r>
              <a:rPr lang="es-ES" sz="3600" dirty="0" err="1" smtClean="0"/>
              <a:t>Descto</a:t>
            </a:r>
            <a:r>
              <a:rPr lang="es-ES" sz="3600" dirty="0" smtClean="0"/>
              <a:t>. Rango Categoría</a:t>
            </a:r>
            <a:endParaRPr lang="es-ES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5324"/>
            <a:ext cx="719455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Llamada rectangular redondeada"/>
          <p:cNvSpPr/>
          <p:nvPr/>
        </p:nvSpPr>
        <p:spPr>
          <a:xfrm>
            <a:off x="6732240" y="4077072"/>
            <a:ext cx="2555776" cy="1584176"/>
          </a:xfrm>
          <a:prstGeom prst="wedgeRoundRectCallout">
            <a:avLst>
              <a:gd name="adj1" fmla="val -44239"/>
              <a:gd name="adj2" fmla="val 67894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El Descuento puede durar Varios Meses de Proceso o comenzar en el Futuro…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5065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4467" y="-27384"/>
            <a:ext cx="9040963" cy="990600"/>
          </a:xfrm>
        </p:spPr>
        <p:txBody>
          <a:bodyPr>
            <a:normAutofit/>
          </a:bodyPr>
          <a:lstStyle/>
          <a:p>
            <a:r>
              <a:rPr lang="es-ES" sz="3600" dirty="0" smtClean="0"/>
              <a:t>GUI: </a:t>
            </a:r>
            <a:r>
              <a:rPr lang="es-ES" sz="3600" dirty="0" err="1" smtClean="0"/>
              <a:t>Descto</a:t>
            </a:r>
            <a:r>
              <a:rPr lang="es-ES" sz="3600" dirty="0" smtClean="0"/>
              <a:t>. Rango Repartición</a:t>
            </a:r>
            <a:endParaRPr lang="es-ES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67" y="1168400"/>
            <a:ext cx="7194550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Llamada rectangular redondeada"/>
          <p:cNvSpPr/>
          <p:nvPr/>
        </p:nvSpPr>
        <p:spPr>
          <a:xfrm>
            <a:off x="6590990" y="1340768"/>
            <a:ext cx="2555776" cy="1584176"/>
          </a:xfrm>
          <a:prstGeom prst="wedgeRoundRectCallout">
            <a:avLst>
              <a:gd name="adj1" fmla="val -44239"/>
              <a:gd name="adj2" fmla="val 67894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Puede hacer un descuento a su Repartición u Otra…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9515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00" y="-27384"/>
            <a:ext cx="8153400" cy="990600"/>
          </a:xfrm>
        </p:spPr>
        <p:txBody>
          <a:bodyPr>
            <a:normAutofit/>
          </a:bodyPr>
          <a:lstStyle/>
          <a:p>
            <a:r>
              <a:rPr lang="es-ES" sz="3600" dirty="0" smtClean="0"/>
              <a:t>GUI: </a:t>
            </a:r>
            <a:r>
              <a:rPr lang="es-ES" sz="3600" dirty="0" err="1" smtClean="0"/>
              <a:t>Descto</a:t>
            </a:r>
            <a:r>
              <a:rPr lang="es-ES" sz="3600" dirty="0" smtClean="0"/>
              <a:t>. Carga Masiva</a:t>
            </a:r>
            <a:endParaRPr lang="es-ES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2" y="1164807"/>
            <a:ext cx="7194550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Llamada rectangular redondeada"/>
          <p:cNvSpPr/>
          <p:nvPr/>
        </p:nvSpPr>
        <p:spPr>
          <a:xfrm>
            <a:off x="5580112" y="1052737"/>
            <a:ext cx="3563888" cy="3528392"/>
          </a:xfrm>
          <a:prstGeom prst="wedgeRoundRectCallout">
            <a:avLst>
              <a:gd name="adj1" fmla="val -113571"/>
              <a:gd name="adj2" fmla="val 16943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Las Cargas Masivas tienen la flexibilidad de aceptar Rut / </a:t>
            </a:r>
            <a:r>
              <a:rPr lang="es-ES" dirty="0" err="1" smtClean="0"/>
              <a:t>Npi</a:t>
            </a:r>
            <a:r>
              <a:rPr lang="es-ES" dirty="0" smtClean="0"/>
              <a:t> junto al Monto</a:t>
            </a:r>
          </a:p>
          <a:p>
            <a:pPr algn="ctr"/>
            <a:endParaRPr lang="es-ES" dirty="0" smtClean="0"/>
          </a:p>
          <a:p>
            <a:pPr algn="ctr"/>
            <a:r>
              <a:rPr lang="es-ES" dirty="0" smtClean="0"/>
              <a:t>Puede escribir directamente en la caja de texto o copiar/pegar desde Excel, Word u otra fuente de texto…</a:t>
            </a:r>
          </a:p>
          <a:p>
            <a:pPr algn="ctr"/>
            <a:endParaRPr lang="es-ES" dirty="0"/>
          </a:p>
          <a:p>
            <a:pPr algn="ctr"/>
            <a:r>
              <a:rPr lang="es-ES" dirty="0" smtClean="0"/>
              <a:t>Nota: estos </a:t>
            </a:r>
            <a:r>
              <a:rPr lang="es-ES" smtClean="0"/>
              <a:t>descuentos sólo </a:t>
            </a:r>
            <a:r>
              <a:rPr lang="es-ES" dirty="0" smtClean="0"/>
              <a:t>afectan al mes de proceso actual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4230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FIN…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Lo invitamos a descubrir el Nuevo </a:t>
            </a:r>
            <a:r>
              <a:rPr lang="es-ES" dirty="0" err="1" smtClean="0"/>
              <a:t>Sobretabla</a:t>
            </a:r>
            <a:r>
              <a:rPr lang="es-ES" dirty="0" smtClean="0"/>
              <a:t> y enviar cualquier duda o sugerencia a </a:t>
            </a:r>
            <a:r>
              <a:rPr lang="es-ES" dirty="0" smtClean="0">
                <a:solidFill>
                  <a:schemeClr val="bg2">
                    <a:lumMod val="50000"/>
                  </a:schemeClr>
                </a:solidFill>
                <a:hlinkClick r:id="rId2"/>
              </a:rPr>
              <a:t>sobretabla@armada.cl</a:t>
            </a:r>
            <a:endParaRPr lang="es-ES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2990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1176</TotalTime>
  <Words>916</Words>
  <Application>Microsoft Office PowerPoint</Application>
  <PresentationFormat>Presentación en pantalla (4:3)</PresentationFormat>
  <Paragraphs>146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4" baseType="lpstr">
      <vt:lpstr>Intermedio</vt:lpstr>
      <vt:lpstr>Sobretabla v6  Usuario RECAUDADOR Módulo Ingreso Descuentos</vt:lpstr>
      <vt:lpstr>AGENDA</vt:lpstr>
      <vt:lpstr>Introducción </vt:lpstr>
      <vt:lpstr>Introducción </vt:lpstr>
      <vt:lpstr>Definición de Conceptos</vt:lpstr>
      <vt:lpstr>Definición de Conceptos</vt:lpstr>
      <vt:lpstr>Definición de Conceptos</vt:lpstr>
      <vt:lpstr>Definición de Conceptos</vt:lpstr>
      <vt:lpstr>Definición de Conceptos</vt:lpstr>
      <vt:lpstr>Ejemplo: Descuento al Funcionario(s)</vt:lpstr>
      <vt:lpstr>Ejemplo: Descuento por Rango</vt:lpstr>
      <vt:lpstr>Carga Masiva</vt:lpstr>
      <vt:lpstr>Ejemplo: Planificación de Descuento</vt:lpstr>
      <vt:lpstr>Definición de Conceptos</vt:lpstr>
      <vt:lpstr>Ejemplo: Rotación de Funcionarios</vt:lpstr>
      <vt:lpstr>Interfaces de Ingreso de Descuento</vt:lpstr>
      <vt:lpstr>Ítem de Descuento por Recaudador</vt:lpstr>
      <vt:lpstr>GUI: Descto. Al Funcionario</vt:lpstr>
      <vt:lpstr>GUI: Descto. Rango Grado Jerarq.</vt:lpstr>
      <vt:lpstr>GUI: Descto. Rango Categoría</vt:lpstr>
      <vt:lpstr>GUI: Descto. Rango Repartición</vt:lpstr>
      <vt:lpstr>GUI: Descto. Carga Masiva</vt:lpstr>
      <vt:lpstr>FIN…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Sobretabla v6</dc:title>
  <dc:creator>Lenovo User</dc:creator>
  <cp:lastModifiedBy>EC Rodrigo Vega Varas</cp:lastModifiedBy>
  <cp:revision>138</cp:revision>
  <dcterms:created xsi:type="dcterms:W3CDTF">2012-10-19T17:03:26Z</dcterms:created>
  <dcterms:modified xsi:type="dcterms:W3CDTF">2013-09-11T11:57:16Z</dcterms:modified>
</cp:coreProperties>
</file>