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1"/>
  </p:notesMasterIdLst>
  <p:sldIdLst>
    <p:sldId id="256" r:id="rId2"/>
    <p:sldId id="257" r:id="rId3"/>
    <p:sldId id="258" r:id="rId4"/>
    <p:sldId id="285" r:id="rId5"/>
    <p:sldId id="286" r:id="rId6"/>
    <p:sldId id="326" r:id="rId7"/>
    <p:sldId id="327" r:id="rId8"/>
    <p:sldId id="287" r:id="rId9"/>
    <p:sldId id="328" r:id="rId10"/>
  </p:sldIdLst>
  <p:sldSz cx="24384000" cy="137160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0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1pPr>
    <a:lvl2pPr marL="0" marR="0" indent="45720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0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2pPr>
    <a:lvl3pPr marL="0" marR="0" indent="91440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0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3pPr>
    <a:lvl4pPr marL="0" marR="0" indent="137160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0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4pPr>
    <a:lvl5pPr marL="0" marR="0" indent="182880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0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5pPr>
    <a:lvl6pPr marL="0" marR="0" indent="228600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0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6pPr>
    <a:lvl7pPr marL="0" marR="0" indent="274320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0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7pPr>
    <a:lvl8pPr marL="0" marR="0" indent="320040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0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8pPr>
    <a:lvl9pPr marL="0" marR="0" indent="365760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0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432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wholeTbl>
    <a:band2H>
      <a:tcTxStyle/>
      <a:tcStyle>
        <a:tcBdr/>
        <a:fill>
          <a:solidFill>
            <a:srgbClr val="E3E5E8"/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>
              <a:lumOff val="-13575"/>
            </a:schemeClr>
          </a:solidFill>
        </a:fill>
      </a:tcStyle>
    </a:firstCol>
    <a:lastRow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3797C6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>
              <a:hueOff val="114395"/>
              <a:lumOff val="-24975"/>
            </a:schemeClr>
          </a:solidFill>
        </a:fill>
      </a:tcStyle>
    </a:firstRow>
  </a:tblStyle>
  <a:tblStyle styleId="{C7B018BB-80A7-4F77-B60F-C8B233D01FF8}" styleName="">
    <a:tblBg/>
    <a:wholeTbl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B8B8B8"/>
              </a:solidFill>
              <a:prstDash val="solid"/>
              <a:miter lim="400000"/>
            </a:ln>
          </a:left>
          <a:right>
            <a:ln w="12700" cap="flat">
              <a:solidFill>
                <a:srgbClr val="B8B8B8"/>
              </a:solidFill>
              <a:prstDash val="solid"/>
              <a:miter lim="400000"/>
            </a:ln>
          </a:right>
          <a:top>
            <a:ln w="12700" cap="flat">
              <a:solidFill>
                <a:srgbClr val="B8B8B8"/>
              </a:solidFill>
              <a:prstDash val="solid"/>
              <a:miter lim="400000"/>
            </a:ln>
          </a:top>
          <a:bottom>
            <a:ln w="12700" cap="flat">
              <a:solidFill>
                <a:srgbClr val="B8B8B8"/>
              </a:solidFill>
              <a:prstDash val="solid"/>
              <a:miter lim="400000"/>
            </a:ln>
          </a:bottom>
          <a:insideH>
            <a:ln w="12700" cap="flat">
              <a:solidFill>
                <a:srgbClr val="B8B8B8"/>
              </a:solidFill>
              <a:prstDash val="solid"/>
              <a:miter lim="400000"/>
            </a:ln>
          </a:insideH>
          <a:insideV>
            <a:ln w="12700" cap="flat">
              <a:solidFill>
                <a:srgbClr val="B8B8B8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wholeTbl>
    <a:band2H>
      <a:tcTxStyle/>
      <a:tcStyle>
        <a:tcBdr/>
        <a:fill>
          <a:solidFill>
            <a:srgbClr val="E1E0DA"/>
          </a:solidFill>
        </a:fill>
      </a:tcStyle>
    </a:band2H>
    <a:firstCo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606060"/>
              </a:solidFill>
              <a:prstDash val="solid"/>
              <a:miter lim="400000"/>
            </a:ln>
          </a:left>
          <a:right>
            <a:ln w="12700" cap="flat">
              <a:solidFill>
                <a:srgbClr val="606060"/>
              </a:solidFill>
              <a:prstDash val="solid"/>
              <a:miter lim="400000"/>
            </a:ln>
          </a:right>
          <a:top>
            <a:ln w="127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606060"/>
              </a:solidFill>
              <a:prstDash val="solid"/>
              <a:miter lim="400000"/>
            </a:ln>
          </a:insideH>
          <a:insideV>
            <a:ln w="12700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chemeClr val="accent3">
              <a:hueOff val="362282"/>
              <a:satOff val="31803"/>
              <a:lumOff val="-18242"/>
            </a:schemeClr>
          </a:solidFill>
        </a:fill>
      </a:tcStyle>
    </a:firstCol>
    <a:lastRow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606060"/>
              </a:solidFill>
              <a:prstDash val="solid"/>
              <a:miter lim="400000"/>
            </a:ln>
          </a:left>
          <a:right>
            <a:ln w="12700" cap="flat">
              <a:solidFill>
                <a:srgbClr val="606060"/>
              </a:solidFill>
              <a:prstDash val="solid"/>
              <a:miter lim="400000"/>
            </a:ln>
          </a:right>
          <a:top>
            <a:ln w="254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606060"/>
              </a:solidFill>
              <a:prstDash val="solid"/>
              <a:miter lim="400000"/>
            </a:ln>
          </a:insideH>
          <a:insideV>
            <a:ln w="12700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lastRow>
    <a:fir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929292"/>
              </a:solidFill>
              <a:prstDash val="solid"/>
              <a:miter lim="400000"/>
            </a:ln>
          </a:left>
          <a:right>
            <a:ln w="12700" cap="flat">
              <a:solidFill>
                <a:srgbClr val="929292"/>
              </a:solidFill>
              <a:prstDash val="solid"/>
              <a:miter lim="400000"/>
            </a:ln>
          </a:right>
          <a:top>
            <a:ln w="127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929292"/>
              </a:solidFill>
              <a:prstDash val="solid"/>
              <a:miter lim="400000"/>
            </a:ln>
          </a:insideH>
          <a:insideV>
            <a:ln w="12700" cap="flat">
              <a:solidFill>
                <a:srgbClr val="929292"/>
              </a:solidFill>
              <a:prstDash val="solid"/>
              <a:miter lim="400000"/>
            </a:ln>
          </a:insideV>
        </a:tcBdr>
        <a:fill>
          <a:solidFill>
            <a:srgbClr val="017101"/>
          </a:solidFill>
        </a:fill>
      </a:tcStyle>
    </a:firstRow>
  </a:tblStyle>
  <a:tblStyle styleId="{EEE7283C-3CF3-47DC-8721-378D4A62B228}" styleName="">
    <a:tblBg/>
    <a:wholeTbl>
      <a:tcTxStyle b="off" i="off">
        <a:font>
          <a:latin typeface="Helvetica Neue Light"/>
          <a:ea typeface="Helvetica Neue Light"/>
          <a:cs typeface="Helvetica Neue Light"/>
        </a:font>
        <a:srgbClr val="000000"/>
      </a:tcTxStyle>
      <a:tcStyle>
        <a:tcBdr>
          <a:left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V>
        </a:tcBdr>
        <a:fill>
          <a:solidFill>
            <a:srgbClr val="FAF7E9"/>
          </a:solidFill>
        </a:fill>
      </a:tcStyle>
    </a:wholeTbl>
    <a:band2H>
      <a:tcTxStyle/>
      <a:tcStyle>
        <a:tcBdr/>
        <a:fill>
          <a:solidFill>
            <a:srgbClr val="EDEADD"/>
          </a:solidFill>
        </a:fill>
      </a:tcStyle>
    </a:band2H>
    <a:firstCo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F9BA00"/>
          </a:solidFill>
        </a:fill>
      </a:tcStyle>
    </a:firstCol>
    <a:la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FF9400"/>
          </a:solidFill>
        </a:fill>
      </a:tcStyle>
    </a:lastRow>
    <a:fir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FF9400"/>
          </a:solidFill>
        </a:fill>
      </a:tcStyle>
    </a:firstRow>
  </a:tblStyle>
  <a:tblStyle styleId="{CF821DB8-F4EB-4A41-A1BA-3FCAFE7338EE}" styleName="">
    <a:tblBg/>
    <a:wholeTbl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A6AAA9"/>
              </a:solidFill>
              <a:prstDash val="solid"/>
              <a:miter lim="400000"/>
            </a:ln>
          </a:left>
          <a:right>
            <a:ln w="12700" cap="flat">
              <a:solidFill>
                <a:srgbClr val="A6AAA9"/>
              </a:solidFill>
              <a:prstDash val="solid"/>
              <a:miter lim="400000"/>
            </a:ln>
          </a:right>
          <a:top>
            <a:ln w="12700" cap="flat">
              <a:solidFill>
                <a:srgbClr val="A6AAA9"/>
              </a:solidFill>
              <a:prstDash val="solid"/>
              <a:miter lim="400000"/>
            </a:ln>
          </a:top>
          <a:bottom>
            <a:ln w="12700" cap="flat">
              <a:solidFill>
                <a:srgbClr val="A6AAA9"/>
              </a:solidFill>
              <a:prstDash val="solid"/>
              <a:miter lim="400000"/>
            </a:ln>
          </a:bottom>
          <a:insideH>
            <a:ln w="12700" cap="flat">
              <a:solidFill>
                <a:srgbClr val="A6AAA9"/>
              </a:solidFill>
              <a:prstDash val="solid"/>
              <a:miter lim="400000"/>
            </a:ln>
          </a:insideH>
          <a:insideV>
            <a:ln w="12700" cap="flat">
              <a:solidFill>
                <a:srgbClr val="A6AAA9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wholeTbl>
    <a:band2H>
      <a:tcTxStyle/>
      <a:tcStyle>
        <a:tcBdr/>
        <a:fill>
          <a:solidFill>
            <a:srgbClr val="DADBDA"/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A6AAA9"/>
              </a:solidFill>
              <a:prstDash val="solid"/>
              <a:miter lim="400000"/>
            </a:ln>
          </a:left>
          <a:right>
            <a:ln w="12700" cap="flat">
              <a:solidFill>
                <a:srgbClr val="A6AAA9"/>
              </a:solidFill>
              <a:prstDash val="solid"/>
              <a:miter lim="400000"/>
            </a:ln>
          </a:right>
          <a:top>
            <a:ln w="12700" cap="flat">
              <a:solidFill>
                <a:srgbClr val="A6AAA9"/>
              </a:solidFill>
              <a:prstDash val="solid"/>
              <a:miter lim="400000"/>
            </a:ln>
          </a:top>
          <a:bottom>
            <a:ln w="12700" cap="flat">
              <a:solidFill>
                <a:srgbClr val="A6AAA9"/>
              </a:solidFill>
              <a:prstDash val="solid"/>
              <a:miter lim="400000"/>
            </a:ln>
          </a:bottom>
          <a:insideH>
            <a:ln w="12700" cap="flat">
              <a:solidFill>
                <a:srgbClr val="A6AAA9"/>
              </a:solidFill>
              <a:prstDash val="solid"/>
              <a:miter lim="400000"/>
            </a:ln>
          </a:insideH>
          <a:insideV>
            <a:ln w="12700" cap="flat">
              <a:solidFill>
                <a:srgbClr val="A6AAA9"/>
              </a:solidFill>
              <a:prstDash val="solid"/>
              <a:miter lim="400000"/>
            </a:ln>
          </a:insideV>
        </a:tcBdr>
        <a:fill>
          <a:solidFill>
            <a:schemeClr val="accent6">
              <a:hueOff val="-146070"/>
              <a:satOff val="-10048"/>
              <a:lumOff val="-30626"/>
            </a:schemeClr>
          </a:solidFill>
        </a:fill>
      </a:tcStyle>
    </a:firstCol>
    <a:la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A6AAA9"/>
              </a:solidFill>
              <a:prstDash val="solid"/>
              <a:miter lim="400000"/>
            </a:ln>
          </a:left>
          <a:right>
            <a:ln w="12700" cap="flat">
              <a:solidFill>
                <a:srgbClr val="A6AAA9"/>
              </a:solidFill>
              <a:prstDash val="solid"/>
              <a:miter lim="400000"/>
            </a:ln>
          </a:right>
          <a:top>
            <a:ln w="12700" cap="flat">
              <a:solidFill>
                <a:srgbClr val="A6AAA9"/>
              </a:solidFill>
              <a:prstDash val="solid"/>
              <a:miter lim="400000"/>
            </a:ln>
          </a:top>
          <a:bottom>
            <a:ln w="12700" cap="flat">
              <a:solidFill>
                <a:srgbClr val="A6AAA9"/>
              </a:solidFill>
              <a:prstDash val="solid"/>
              <a:miter lim="400000"/>
            </a:ln>
          </a:bottom>
          <a:insideH>
            <a:ln w="12700" cap="flat">
              <a:solidFill>
                <a:srgbClr val="A6AAA9"/>
              </a:solidFill>
              <a:prstDash val="solid"/>
              <a:miter lim="400000"/>
            </a:ln>
          </a:insideH>
          <a:insideV>
            <a:ln w="12700" cap="flat">
              <a:solidFill>
                <a:srgbClr val="A6AAA9"/>
              </a:solidFill>
              <a:prstDash val="solid"/>
              <a:miter lim="400000"/>
            </a:ln>
          </a:insideV>
        </a:tcBdr>
        <a:fill>
          <a:solidFill>
            <a:srgbClr val="C24785"/>
          </a:solidFill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A6AAA9"/>
              </a:solidFill>
              <a:prstDash val="solid"/>
              <a:miter lim="400000"/>
            </a:ln>
          </a:left>
          <a:right>
            <a:ln w="12700" cap="flat">
              <a:solidFill>
                <a:srgbClr val="A6AAA9"/>
              </a:solidFill>
              <a:prstDash val="solid"/>
              <a:miter lim="400000"/>
            </a:ln>
          </a:right>
          <a:top>
            <a:ln w="12700" cap="flat">
              <a:solidFill>
                <a:srgbClr val="A6AAA9"/>
              </a:solidFill>
              <a:prstDash val="solid"/>
              <a:miter lim="400000"/>
            </a:ln>
          </a:top>
          <a:bottom>
            <a:ln w="12700" cap="flat">
              <a:solidFill>
                <a:srgbClr val="A6AAA9"/>
              </a:solidFill>
              <a:prstDash val="solid"/>
              <a:miter lim="400000"/>
            </a:ln>
          </a:bottom>
          <a:insideH>
            <a:ln w="12700" cap="flat">
              <a:solidFill>
                <a:srgbClr val="A6AAA9"/>
              </a:solidFill>
              <a:prstDash val="solid"/>
              <a:miter lim="400000"/>
            </a:ln>
          </a:insideH>
          <a:insideV>
            <a:ln w="12700" cap="flat">
              <a:solidFill>
                <a:srgbClr val="A6AAA9"/>
              </a:solidFill>
              <a:prstDash val="solid"/>
              <a:miter lim="400000"/>
            </a:ln>
          </a:insideV>
        </a:tcBdr>
        <a:fill>
          <a:solidFill>
            <a:srgbClr val="C24785"/>
          </a:solidFill>
        </a:fill>
      </a:tcStyle>
    </a:firstRow>
  </a:tblStyle>
  <a:tblStyle styleId="{33BA23B1-9221-436E-865A-0063620EA4FD}" styleName="">
    <a:tblBg/>
    <a:wholeTbl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B5B5C1"/>
          </a:solidFill>
        </a:fill>
      </a:tcStyle>
    </a:wholeTbl>
    <a:band2H>
      <a:tcTxStyle/>
      <a:tcStyle>
        <a:tcBdr/>
        <a:fill>
          <a:solidFill>
            <a:srgbClr val="9A9AA5"/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53585F"/>
          </a:solidFill>
        </a:fill>
      </a:tcStyle>
    </a:firstCol>
    <a:la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798089"/>
          </a:solidFill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798089"/>
          </a:solidFill>
        </a:fill>
      </a:tcStyle>
    </a:firstRow>
  </a:tblStyle>
  <a:tblStyle styleId="{2708684C-4D16-4618-839F-0558EEFCDFE6}" styleName="">
    <a:tblBg/>
    <a:wholeTbl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EDEEEE"/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Col>
    <a:lastRow>
      <a:tcTxStyle b="on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431"/>
    <p:restoredTop sz="94620"/>
  </p:normalViewPr>
  <p:slideViewPr>
    <p:cSldViewPr snapToGrid="0" snapToObjects="1">
      <p:cViewPr varScale="1">
        <p:scale>
          <a:sx n="38" d="100"/>
          <a:sy n="38" d="100"/>
        </p:scale>
        <p:origin x="216" y="50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Shape 116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17" name="Shape 117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1pPr>
    <a:lvl2pPr indent="228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2pPr>
    <a:lvl3pPr indent="457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3pPr>
    <a:lvl4pPr indent="685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4pPr>
    <a:lvl5pPr indent="9144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5pPr>
    <a:lvl6pPr indent="11430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6pPr>
    <a:lvl7pPr indent="1371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7pPr>
    <a:lvl8pPr indent="1600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8pPr>
    <a:lvl9pPr indent="1828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ítulo y sub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o del título"/>
          <p:cNvSpPr txBox="1">
            <a:spLocks noGrp="1"/>
          </p:cNvSpPr>
          <p:nvPr>
            <p:ph type="title"/>
          </p:nvPr>
        </p:nvSpPr>
        <p:spPr>
          <a:xfrm>
            <a:off x="1778000" y="2298700"/>
            <a:ext cx="20828000" cy="4648200"/>
          </a:xfrm>
          <a:prstGeom prst="rect">
            <a:avLst/>
          </a:prstGeom>
        </p:spPr>
        <p:txBody>
          <a:bodyPr anchor="b"/>
          <a:lstStyle/>
          <a:p>
            <a:r>
              <a:t>Texto del título</a:t>
            </a:r>
          </a:p>
        </p:txBody>
      </p:sp>
      <p:sp>
        <p:nvSpPr>
          <p:cNvPr id="12" name="Nivel de texto 1…"/>
          <p:cNvSpPr txBox="1">
            <a:spLocks noGrp="1"/>
          </p:cNvSpPr>
          <p:nvPr>
            <p:ph type="body" sz="quarter" idx="1"/>
          </p:nvPr>
        </p:nvSpPr>
        <p:spPr>
          <a:xfrm>
            <a:off x="1778000" y="7073900"/>
            <a:ext cx="20828000" cy="15875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5400"/>
            </a:lvl1pPr>
            <a:lvl2pPr marL="0" indent="0" algn="ctr">
              <a:spcBef>
                <a:spcPts val="0"/>
              </a:spcBef>
              <a:buSzTx/>
              <a:buNone/>
              <a:defRPr sz="5400"/>
            </a:lvl2pPr>
            <a:lvl3pPr marL="0" indent="0" algn="ctr">
              <a:spcBef>
                <a:spcPts val="0"/>
              </a:spcBef>
              <a:buSzTx/>
              <a:buNone/>
              <a:defRPr sz="5400"/>
            </a:lvl3pPr>
            <a:lvl4pPr marL="0" indent="0" algn="ctr">
              <a:spcBef>
                <a:spcPts val="0"/>
              </a:spcBef>
              <a:buSzTx/>
              <a:buNone/>
              <a:defRPr sz="5400"/>
            </a:lvl4pPr>
            <a:lvl5pPr marL="0" indent="0" algn="ctr">
              <a:spcBef>
                <a:spcPts val="0"/>
              </a:spcBef>
              <a:buSzTx/>
              <a:buNone/>
              <a:defRPr sz="5400"/>
            </a:lvl5pPr>
          </a:lstStyle>
          <a:p>
            <a:r>
              <a:t>Nivel de texto 1</a:t>
            </a:r>
          </a:p>
          <a:p>
            <a:pPr lvl="1"/>
            <a:r>
              <a:t>Nivel de texto 2</a:t>
            </a:r>
          </a:p>
          <a:p>
            <a:pPr lvl="2"/>
            <a:r>
              <a:t>Nivel de texto 3</a:t>
            </a:r>
          </a:p>
          <a:p>
            <a:pPr lvl="3"/>
            <a:r>
              <a:t>Nivel de texto 4</a:t>
            </a:r>
          </a:p>
          <a:p>
            <a:pPr lvl="4"/>
            <a:r>
              <a:t>Nivel de texto 5</a:t>
            </a:r>
          </a:p>
        </p:txBody>
      </p:sp>
      <p:sp>
        <p:nvSpPr>
          <p:cNvPr id="13" name="Número de diapositiva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ítulo (centro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exto del título"/>
          <p:cNvSpPr txBox="1">
            <a:spLocks noGrp="1"/>
          </p:cNvSpPr>
          <p:nvPr>
            <p:ph type="title"/>
          </p:nvPr>
        </p:nvSpPr>
        <p:spPr>
          <a:xfrm>
            <a:off x="1778000" y="4533900"/>
            <a:ext cx="20828000" cy="4648200"/>
          </a:xfrm>
          <a:prstGeom prst="rect">
            <a:avLst/>
          </a:prstGeom>
        </p:spPr>
        <p:txBody>
          <a:bodyPr/>
          <a:lstStyle/>
          <a:p>
            <a:r>
              <a:t>Texto del título</a:t>
            </a:r>
          </a:p>
        </p:txBody>
      </p:sp>
      <p:sp>
        <p:nvSpPr>
          <p:cNvPr id="31" name="Número de diapositiva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Foto (vertical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532204087_1355x1355.jpg"/>
          <p:cNvSpPr>
            <a:spLocks noGrp="1"/>
          </p:cNvSpPr>
          <p:nvPr>
            <p:ph type="pic" sz="half" idx="21"/>
          </p:nvPr>
        </p:nvSpPr>
        <p:spPr>
          <a:xfrm>
            <a:off x="12827000" y="952500"/>
            <a:ext cx="11468100" cy="114681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39" name="Texto del título"/>
          <p:cNvSpPr txBox="1">
            <a:spLocks noGrp="1"/>
          </p:cNvSpPr>
          <p:nvPr>
            <p:ph type="title"/>
          </p:nvPr>
        </p:nvSpPr>
        <p:spPr>
          <a:xfrm>
            <a:off x="1651000" y="952500"/>
            <a:ext cx="10223500" cy="5549900"/>
          </a:xfrm>
          <a:prstGeom prst="rect">
            <a:avLst/>
          </a:prstGeom>
        </p:spPr>
        <p:txBody>
          <a:bodyPr anchor="b"/>
          <a:lstStyle>
            <a:lvl1pPr>
              <a:defRPr sz="8400"/>
            </a:lvl1pPr>
          </a:lstStyle>
          <a:p>
            <a:r>
              <a:t>Texto del título</a:t>
            </a:r>
          </a:p>
        </p:txBody>
      </p:sp>
      <p:sp>
        <p:nvSpPr>
          <p:cNvPr id="40" name="Nivel de texto 1…"/>
          <p:cNvSpPr txBox="1">
            <a:spLocks noGrp="1"/>
          </p:cNvSpPr>
          <p:nvPr>
            <p:ph type="body" sz="quarter" idx="1"/>
          </p:nvPr>
        </p:nvSpPr>
        <p:spPr>
          <a:xfrm>
            <a:off x="1651000" y="6527800"/>
            <a:ext cx="10223500" cy="57277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5400"/>
            </a:lvl1pPr>
            <a:lvl2pPr marL="0" indent="0" algn="ctr">
              <a:spcBef>
                <a:spcPts val="0"/>
              </a:spcBef>
              <a:buSzTx/>
              <a:buNone/>
              <a:defRPr sz="5400"/>
            </a:lvl2pPr>
            <a:lvl3pPr marL="0" indent="0" algn="ctr">
              <a:spcBef>
                <a:spcPts val="0"/>
              </a:spcBef>
              <a:buSzTx/>
              <a:buNone/>
              <a:defRPr sz="5400"/>
            </a:lvl3pPr>
            <a:lvl4pPr marL="0" indent="0" algn="ctr">
              <a:spcBef>
                <a:spcPts val="0"/>
              </a:spcBef>
              <a:buSzTx/>
              <a:buNone/>
              <a:defRPr sz="5400"/>
            </a:lvl4pPr>
            <a:lvl5pPr marL="0" indent="0" algn="ctr">
              <a:spcBef>
                <a:spcPts val="0"/>
              </a:spcBef>
              <a:buSzTx/>
              <a:buNone/>
              <a:defRPr sz="5400"/>
            </a:lvl5pPr>
          </a:lstStyle>
          <a:p>
            <a:r>
              <a:t>Nivel de texto 1</a:t>
            </a:r>
          </a:p>
          <a:p>
            <a:pPr lvl="1"/>
            <a:r>
              <a:t>Nivel de texto 2</a:t>
            </a:r>
          </a:p>
          <a:p>
            <a:pPr lvl="2"/>
            <a:r>
              <a:t>Nivel de texto 3</a:t>
            </a:r>
          </a:p>
          <a:p>
            <a:pPr lvl="3"/>
            <a:r>
              <a:t>Nivel de texto 4</a:t>
            </a:r>
          </a:p>
          <a:p>
            <a:pPr lvl="4"/>
            <a:r>
              <a:t>Nivel de texto 5</a:t>
            </a:r>
          </a:p>
        </p:txBody>
      </p:sp>
      <p:sp>
        <p:nvSpPr>
          <p:cNvPr id="41" name="Número de diapositiva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ítulo (arriba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Texto del título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Texto del título</a:t>
            </a:r>
          </a:p>
        </p:txBody>
      </p:sp>
      <p:sp>
        <p:nvSpPr>
          <p:cNvPr id="49" name="Número de diapositiva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ítulo y viñet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Texto del título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Texto del título</a:t>
            </a:r>
          </a:p>
        </p:txBody>
      </p:sp>
      <p:sp>
        <p:nvSpPr>
          <p:cNvPr id="57" name="Nivel de texto 1…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>
            <a:lvl1pPr>
              <a:defRPr sz="4800"/>
            </a:lvl1pPr>
            <a:lvl2pPr>
              <a:defRPr sz="4800"/>
            </a:lvl2pPr>
            <a:lvl3pPr>
              <a:defRPr sz="4800"/>
            </a:lvl3pPr>
            <a:lvl4pPr>
              <a:defRPr sz="4800"/>
            </a:lvl4pPr>
            <a:lvl5pPr>
              <a:defRPr sz="4800"/>
            </a:lvl5pPr>
          </a:lstStyle>
          <a:p>
            <a:r>
              <a:t>Nivel de texto 1</a:t>
            </a:r>
          </a:p>
          <a:p>
            <a:pPr lvl="1"/>
            <a:r>
              <a:t>Nivel de texto 2</a:t>
            </a:r>
          </a:p>
          <a:p>
            <a:pPr lvl="2"/>
            <a:r>
              <a:t>Nivel de texto 3</a:t>
            </a:r>
          </a:p>
          <a:p>
            <a:pPr lvl="3"/>
            <a:r>
              <a:t>Nivel de texto 4</a:t>
            </a:r>
          </a:p>
          <a:p>
            <a:pPr lvl="4"/>
            <a:r>
              <a:t>Nivel de texto 5</a:t>
            </a:r>
          </a:p>
        </p:txBody>
      </p:sp>
      <p:sp>
        <p:nvSpPr>
          <p:cNvPr id="58" name="Número de diapositiva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ítulo, viñetas y f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532205080_1647x1098.jpg"/>
          <p:cNvSpPr>
            <a:spLocks noGrp="1"/>
          </p:cNvSpPr>
          <p:nvPr>
            <p:ph type="pic" sz="half" idx="21"/>
          </p:nvPr>
        </p:nvSpPr>
        <p:spPr>
          <a:xfrm>
            <a:off x="10960100" y="3149600"/>
            <a:ext cx="13944600" cy="92964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66" name="Texto del título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Texto del título</a:t>
            </a:r>
          </a:p>
        </p:txBody>
      </p:sp>
      <p:sp>
        <p:nvSpPr>
          <p:cNvPr id="67" name="Nivel de texto 1…"/>
          <p:cNvSpPr txBox="1">
            <a:spLocks noGrp="1"/>
          </p:cNvSpPr>
          <p:nvPr>
            <p:ph type="body" sz="half" idx="1"/>
          </p:nvPr>
        </p:nvSpPr>
        <p:spPr>
          <a:xfrm>
            <a:off x="1689100" y="3149600"/>
            <a:ext cx="10223500" cy="9296400"/>
          </a:xfrm>
          <a:prstGeom prst="rect">
            <a:avLst/>
          </a:prstGeom>
        </p:spPr>
        <p:txBody>
          <a:bodyPr/>
          <a:lstStyle>
            <a:lvl1pPr marL="558800" indent="-558800">
              <a:spcBef>
                <a:spcPts val="4500"/>
              </a:spcBef>
              <a:defRPr sz="3800"/>
            </a:lvl1pPr>
            <a:lvl2pPr marL="1117600" indent="-558800">
              <a:spcBef>
                <a:spcPts val="4500"/>
              </a:spcBef>
              <a:defRPr sz="3800"/>
            </a:lvl2pPr>
            <a:lvl3pPr marL="1676400" indent="-558800">
              <a:spcBef>
                <a:spcPts val="4500"/>
              </a:spcBef>
              <a:defRPr sz="3800"/>
            </a:lvl3pPr>
            <a:lvl4pPr marL="2235200" indent="-558800">
              <a:spcBef>
                <a:spcPts val="4500"/>
              </a:spcBef>
              <a:defRPr sz="3800"/>
            </a:lvl4pPr>
            <a:lvl5pPr marL="2794000" indent="-558800">
              <a:spcBef>
                <a:spcPts val="4500"/>
              </a:spcBef>
              <a:defRPr sz="3800"/>
            </a:lvl5pPr>
          </a:lstStyle>
          <a:p>
            <a:r>
              <a:t>Nivel de texto 1</a:t>
            </a:r>
          </a:p>
          <a:p>
            <a:pPr lvl="1"/>
            <a:r>
              <a:t>Nivel de texto 2</a:t>
            </a:r>
          </a:p>
          <a:p>
            <a:pPr lvl="2"/>
            <a:r>
              <a:t>Nivel de texto 3</a:t>
            </a:r>
          </a:p>
          <a:p>
            <a:pPr lvl="3"/>
            <a:r>
              <a:t>Nivel de texto 4</a:t>
            </a:r>
          </a:p>
          <a:p>
            <a:pPr lvl="4"/>
            <a:r>
              <a:t>Nivel de texto 5</a:t>
            </a:r>
          </a:p>
        </p:txBody>
      </p:sp>
      <p:sp>
        <p:nvSpPr>
          <p:cNvPr id="68" name="Número de diapositiva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Viñet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Nivel de texto 1…"/>
          <p:cNvSpPr txBox="1">
            <a:spLocks noGrp="1"/>
          </p:cNvSpPr>
          <p:nvPr>
            <p:ph type="body" idx="1"/>
          </p:nvPr>
        </p:nvSpPr>
        <p:spPr>
          <a:xfrm>
            <a:off x="1689100" y="1778000"/>
            <a:ext cx="21005800" cy="10160000"/>
          </a:xfrm>
          <a:prstGeom prst="rect">
            <a:avLst/>
          </a:prstGeom>
        </p:spPr>
        <p:txBody>
          <a:bodyPr/>
          <a:lstStyle>
            <a:lvl1pPr>
              <a:defRPr sz="4800"/>
            </a:lvl1pPr>
            <a:lvl2pPr>
              <a:defRPr sz="4800"/>
            </a:lvl2pPr>
            <a:lvl3pPr>
              <a:defRPr sz="4800"/>
            </a:lvl3pPr>
            <a:lvl4pPr>
              <a:defRPr sz="4800"/>
            </a:lvl4pPr>
            <a:lvl5pPr>
              <a:defRPr sz="4800"/>
            </a:lvl5pPr>
          </a:lstStyle>
          <a:p>
            <a:r>
              <a:t>Nivel de texto 1</a:t>
            </a:r>
          </a:p>
          <a:p>
            <a:pPr lvl="1"/>
            <a:r>
              <a:t>Nivel de texto 2</a:t>
            </a:r>
          </a:p>
          <a:p>
            <a:pPr lvl="2"/>
            <a:r>
              <a:t>Nivel de texto 3</a:t>
            </a:r>
          </a:p>
          <a:p>
            <a:pPr lvl="3"/>
            <a:r>
              <a:t>Nivel de texto 4</a:t>
            </a:r>
          </a:p>
          <a:p>
            <a:pPr lvl="4"/>
            <a:r>
              <a:t>Nivel de texto 5</a:t>
            </a:r>
          </a:p>
        </p:txBody>
      </p:sp>
      <p:sp>
        <p:nvSpPr>
          <p:cNvPr id="76" name="Número de diapositiva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3 fo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532205080_1647x1098.jpg"/>
          <p:cNvSpPr>
            <a:spLocks noGrp="1"/>
          </p:cNvSpPr>
          <p:nvPr>
            <p:ph type="pic" sz="quarter" idx="21"/>
          </p:nvPr>
        </p:nvSpPr>
        <p:spPr>
          <a:xfrm>
            <a:off x="15300325" y="7048500"/>
            <a:ext cx="8324850" cy="55499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84" name="532204087_1355x1355.jpg"/>
          <p:cNvSpPr>
            <a:spLocks noGrp="1"/>
          </p:cNvSpPr>
          <p:nvPr>
            <p:ph type="pic" sz="quarter" idx="22"/>
          </p:nvPr>
        </p:nvSpPr>
        <p:spPr>
          <a:xfrm>
            <a:off x="15760700" y="863600"/>
            <a:ext cx="7404100" cy="74041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85" name="532241774_2880x1920.jpg"/>
          <p:cNvSpPr>
            <a:spLocks noGrp="1"/>
          </p:cNvSpPr>
          <p:nvPr>
            <p:ph type="pic" idx="23"/>
          </p:nvPr>
        </p:nvSpPr>
        <p:spPr>
          <a:xfrm>
            <a:off x="-990600" y="1130300"/>
            <a:ext cx="17202150" cy="114681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86" name="Número de diapositiva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Ci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– Juan Pérez"/>
          <p:cNvSpPr txBox="1">
            <a:spLocks noGrp="1"/>
          </p:cNvSpPr>
          <p:nvPr>
            <p:ph type="body" sz="quarter" idx="21"/>
          </p:nvPr>
        </p:nvSpPr>
        <p:spPr>
          <a:xfrm>
            <a:off x="2387600" y="8953500"/>
            <a:ext cx="19621500" cy="585521"/>
          </a:xfrm>
          <a:prstGeom prst="rect">
            <a:avLst/>
          </a:prstGeom>
        </p:spPr>
        <p:txBody>
          <a:bodyPr anchor="t">
            <a:spAutoFit/>
          </a:bodyPr>
          <a:lstStyle>
            <a:lvl1pPr marL="0" indent="0" algn="ctr">
              <a:spcBef>
                <a:spcPts val="0"/>
              </a:spcBef>
              <a:buSzTx/>
              <a:buNone/>
              <a:defRPr sz="3200" i="1"/>
            </a:lvl1pPr>
          </a:lstStyle>
          <a:p>
            <a:r>
              <a:t>– Juan Pérez</a:t>
            </a:r>
          </a:p>
        </p:txBody>
      </p:sp>
      <p:sp>
        <p:nvSpPr>
          <p:cNvPr id="94" name="“Escribe una cita aquí”"/>
          <p:cNvSpPr txBox="1">
            <a:spLocks noGrp="1"/>
          </p:cNvSpPr>
          <p:nvPr>
            <p:ph type="body" sz="quarter" idx="22"/>
          </p:nvPr>
        </p:nvSpPr>
        <p:spPr>
          <a:xfrm>
            <a:off x="2387600" y="6076950"/>
            <a:ext cx="19621500" cy="825500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ctr">
              <a:spcBef>
                <a:spcPts val="0"/>
              </a:spcBef>
              <a:buSzTx/>
              <a:buNone/>
              <a:defRPr sz="4800"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r>
              <a:t>“Escribe una cita aquí” </a:t>
            </a:r>
          </a:p>
        </p:txBody>
      </p:sp>
      <p:sp>
        <p:nvSpPr>
          <p:cNvPr id="95" name="Número de diapositiva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F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532241774_2880x1920.jpg"/>
          <p:cNvSpPr>
            <a:spLocks noGrp="1"/>
          </p:cNvSpPr>
          <p:nvPr>
            <p:ph type="pic" idx="21"/>
          </p:nvPr>
        </p:nvSpPr>
        <p:spPr>
          <a:xfrm>
            <a:off x="-50800" y="-1270000"/>
            <a:ext cx="24485600" cy="16323734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103" name="Número de diapositiva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Número de diapositiva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 del título"/>
          <p:cNvSpPr txBox="1">
            <a:spLocks noGrp="1"/>
          </p:cNvSpPr>
          <p:nvPr>
            <p:ph type="title"/>
          </p:nvPr>
        </p:nvSpPr>
        <p:spPr>
          <a:xfrm>
            <a:off x="1689100" y="355600"/>
            <a:ext cx="21005800" cy="22860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ctr">
            <a:normAutofit/>
          </a:bodyPr>
          <a:lstStyle/>
          <a:p>
            <a:r>
              <a:t>Texto del título</a:t>
            </a:r>
          </a:p>
        </p:txBody>
      </p:sp>
      <p:sp>
        <p:nvSpPr>
          <p:cNvPr id="3" name="Nivel de texto 1…"/>
          <p:cNvSpPr txBox="1">
            <a:spLocks noGrp="1"/>
          </p:cNvSpPr>
          <p:nvPr>
            <p:ph type="body" idx="1"/>
          </p:nvPr>
        </p:nvSpPr>
        <p:spPr>
          <a:xfrm>
            <a:off x="1689100" y="3149600"/>
            <a:ext cx="21005800" cy="92964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ctr">
            <a:normAutofit/>
          </a:bodyPr>
          <a:lstStyle/>
          <a:p>
            <a:r>
              <a:t>Nivel de texto 1</a:t>
            </a:r>
          </a:p>
          <a:p>
            <a:pPr lvl="1"/>
            <a:r>
              <a:t>Nivel de texto 2</a:t>
            </a:r>
          </a:p>
          <a:p>
            <a:pPr lvl="2"/>
            <a:r>
              <a:t>Nivel de texto 3</a:t>
            </a:r>
          </a:p>
          <a:p>
            <a:pPr lvl="3"/>
            <a:r>
              <a:t>Nivel de texto 4</a:t>
            </a:r>
          </a:p>
          <a:p>
            <a:pPr lvl="4"/>
            <a:r>
              <a:t>Nivel de texto 5</a:t>
            </a:r>
          </a:p>
        </p:txBody>
      </p:sp>
      <p:sp>
        <p:nvSpPr>
          <p:cNvPr id="4" name="Número de diapositiva"/>
          <p:cNvSpPr txBox="1">
            <a:spLocks noGrp="1"/>
          </p:cNvSpPr>
          <p:nvPr>
            <p:ph type="sldNum" sz="quarter" idx="2"/>
          </p:nvPr>
        </p:nvSpPr>
        <p:spPr>
          <a:xfrm>
            <a:off x="11959031" y="13081000"/>
            <a:ext cx="453238" cy="461059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>
            <a:spAutoFit/>
          </a:bodyPr>
          <a:lstStyle>
            <a:lvl1pPr>
              <a:defRPr sz="2400" b="0">
                <a:latin typeface="Helvetica Neue Light"/>
                <a:ea typeface="Helvetica Neue Light"/>
                <a:cs typeface="Helvetica Neue Light"/>
                <a:sym typeface="Helvetica Neue Light"/>
              </a:defRPr>
            </a:lvl1pPr>
          </a:lstStyle>
          <a:p>
            <a:fld id="{86CB4B4D-7CA3-9044-876B-883B54F8677D}" type="slidenum">
              <a:t>‹Nº›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ransition spd="med"/>
  <p:txStyles>
    <p:titleStyle>
      <a:lvl1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1pPr>
      <a:lvl2pPr marL="0" marR="0" indent="45720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2pPr>
      <a:lvl3pPr marL="0" marR="0" indent="91440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3pPr>
      <a:lvl4pPr marL="0" marR="0" indent="137160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4pPr>
      <a:lvl5pPr marL="0" marR="0" indent="182880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5pPr>
      <a:lvl6pPr marL="0" marR="0" indent="228600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6pPr>
      <a:lvl7pPr marL="0" marR="0" indent="274320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7pPr>
      <a:lvl8pPr marL="0" marR="0" indent="320040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8pPr>
      <a:lvl9pPr marL="0" marR="0" indent="365760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9pPr>
    </p:titleStyle>
    <p:bodyStyle>
      <a:lvl1pPr marL="635000" marR="0" indent="-635000" algn="l" defTabSz="825500" latinLnBrk="0">
        <a:lnSpc>
          <a:spcPct val="100000"/>
        </a:lnSpc>
        <a:spcBef>
          <a:spcPts val="5900"/>
        </a:spcBef>
        <a:spcAft>
          <a:spcPts val="0"/>
        </a:spcAft>
        <a:buClrTx/>
        <a:buSzPct val="125000"/>
        <a:buFontTx/>
        <a:buChar char="•"/>
        <a:tabLst/>
        <a:defRPr sz="5200" b="0" i="0" u="none" strike="noStrike" cap="none" spc="0" baseline="0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1pPr>
      <a:lvl2pPr marL="1270000" marR="0" indent="-635000" algn="l" defTabSz="825500" latinLnBrk="0">
        <a:lnSpc>
          <a:spcPct val="100000"/>
        </a:lnSpc>
        <a:spcBef>
          <a:spcPts val="5900"/>
        </a:spcBef>
        <a:spcAft>
          <a:spcPts val="0"/>
        </a:spcAft>
        <a:buClrTx/>
        <a:buSzPct val="125000"/>
        <a:buFontTx/>
        <a:buChar char="•"/>
        <a:tabLst/>
        <a:defRPr sz="5200" b="0" i="0" u="none" strike="noStrike" cap="none" spc="0" baseline="0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2pPr>
      <a:lvl3pPr marL="1905000" marR="0" indent="-635000" algn="l" defTabSz="825500" latinLnBrk="0">
        <a:lnSpc>
          <a:spcPct val="100000"/>
        </a:lnSpc>
        <a:spcBef>
          <a:spcPts val="5900"/>
        </a:spcBef>
        <a:spcAft>
          <a:spcPts val="0"/>
        </a:spcAft>
        <a:buClrTx/>
        <a:buSzPct val="125000"/>
        <a:buFontTx/>
        <a:buChar char="•"/>
        <a:tabLst/>
        <a:defRPr sz="5200" b="0" i="0" u="none" strike="noStrike" cap="none" spc="0" baseline="0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3pPr>
      <a:lvl4pPr marL="2540000" marR="0" indent="-635000" algn="l" defTabSz="825500" latinLnBrk="0">
        <a:lnSpc>
          <a:spcPct val="100000"/>
        </a:lnSpc>
        <a:spcBef>
          <a:spcPts val="5900"/>
        </a:spcBef>
        <a:spcAft>
          <a:spcPts val="0"/>
        </a:spcAft>
        <a:buClrTx/>
        <a:buSzPct val="125000"/>
        <a:buFontTx/>
        <a:buChar char="•"/>
        <a:tabLst/>
        <a:defRPr sz="5200" b="0" i="0" u="none" strike="noStrike" cap="none" spc="0" baseline="0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4pPr>
      <a:lvl5pPr marL="3175000" marR="0" indent="-635000" algn="l" defTabSz="825500" latinLnBrk="0">
        <a:lnSpc>
          <a:spcPct val="100000"/>
        </a:lnSpc>
        <a:spcBef>
          <a:spcPts val="5900"/>
        </a:spcBef>
        <a:spcAft>
          <a:spcPts val="0"/>
        </a:spcAft>
        <a:buClrTx/>
        <a:buSzPct val="125000"/>
        <a:buFontTx/>
        <a:buChar char="•"/>
        <a:tabLst/>
        <a:defRPr sz="5200" b="0" i="0" u="none" strike="noStrike" cap="none" spc="0" baseline="0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5pPr>
      <a:lvl6pPr marL="3810000" marR="0" indent="-635000" algn="l" defTabSz="825500" latinLnBrk="0">
        <a:lnSpc>
          <a:spcPct val="100000"/>
        </a:lnSpc>
        <a:spcBef>
          <a:spcPts val="5900"/>
        </a:spcBef>
        <a:spcAft>
          <a:spcPts val="0"/>
        </a:spcAft>
        <a:buClrTx/>
        <a:buSzPct val="125000"/>
        <a:buFontTx/>
        <a:buChar char="•"/>
        <a:tabLst/>
        <a:defRPr sz="5200" b="0" i="0" u="none" strike="noStrike" cap="none" spc="0" baseline="0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6pPr>
      <a:lvl7pPr marL="4445000" marR="0" indent="-635000" algn="l" defTabSz="825500" latinLnBrk="0">
        <a:lnSpc>
          <a:spcPct val="100000"/>
        </a:lnSpc>
        <a:spcBef>
          <a:spcPts val="5900"/>
        </a:spcBef>
        <a:spcAft>
          <a:spcPts val="0"/>
        </a:spcAft>
        <a:buClrTx/>
        <a:buSzPct val="125000"/>
        <a:buFontTx/>
        <a:buChar char="•"/>
        <a:tabLst/>
        <a:defRPr sz="5200" b="0" i="0" u="none" strike="noStrike" cap="none" spc="0" baseline="0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7pPr>
      <a:lvl8pPr marL="5080000" marR="0" indent="-635000" algn="l" defTabSz="825500" latinLnBrk="0">
        <a:lnSpc>
          <a:spcPct val="100000"/>
        </a:lnSpc>
        <a:spcBef>
          <a:spcPts val="5900"/>
        </a:spcBef>
        <a:spcAft>
          <a:spcPts val="0"/>
        </a:spcAft>
        <a:buClrTx/>
        <a:buSzPct val="125000"/>
        <a:buFontTx/>
        <a:buChar char="•"/>
        <a:tabLst/>
        <a:defRPr sz="5200" b="0" i="0" u="none" strike="noStrike" cap="none" spc="0" baseline="0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8pPr>
      <a:lvl9pPr marL="5715000" marR="0" indent="-635000" algn="l" defTabSz="825500" latinLnBrk="0">
        <a:lnSpc>
          <a:spcPct val="100000"/>
        </a:lnSpc>
        <a:spcBef>
          <a:spcPts val="5900"/>
        </a:spcBef>
        <a:spcAft>
          <a:spcPts val="0"/>
        </a:spcAft>
        <a:buClrTx/>
        <a:buSzPct val="125000"/>
        <a:buFontTx/>
        <a:buChar char="•"/>
        <a:tabLst/>
        <a:defRPr sz="5200" b="0" i="0" u="none" strike="noStrike" cap="none" spc="0" baseline="0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9pPr>
    </p:bodyStyle>
    <p:otherStyle>
      <a:lvl1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1pPr>
      <a:lvl2pPr marL="0" marR="0" indent="45720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2pPr>
      <a:lvl3pPr marL="0" marR="0" indent="91440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3pPr>
      <a:lvl4pPr marL="0" marR="0" indent="137160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4pPr>
      <a:lvl5pPr marL="0" marR="0" indent="182880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5pPr>
      <a:lvl6pPr marL="0" marR="0" indent="228600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6pPr>
      <a:lvl7pPr marL="0" marR="0" indent="274320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7pPr>
      <a:lvl8pPr marL="0" marR="0" indent="320040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8pPr>
      <a:lvl9pPr marL="0" marR="0" indent="365760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>
            <a:alpha val="86889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9" name="Imagen" descr="Imagen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18162" y="-400129"/>
            <a:ext cx="19947676" cy="14960758"/>
          </a:xfrm>
          <a:prstGeom prst="rect">
            <a:avLst/>
          </a:prstGeom>
          <a:ln w="12700">
            <a:miter lim="400000"/>
          </a:ln>
        </p:spPr>
      </p:pic>
      <p:sp>
        <p:nvSpPr>
          <p:cNvPr id="120" name="UNIDAD TEMÁTICA Nº 3: “AMENAZAS A LA SEGURIDAD INSTITUCIONAL”"/>
          <p:cNvSpPr txBox="1"/>
          <p:nvPr/>
        </p:nvSpPr>
        <p:spPr>
          <a:xfrm>
            <a:off x="3743745" y="4453018"/>
            <a:ext cx="16896510" cy="398057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sz="8400" b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r>
              <a:rPr dirty="0"/>
              <a:t>UNIDAD TEMÁTICA Nº </a:t>
            </a:r>
            <a:r>
              <a:rPr lang="es-ES" dirty="0"/>
              <a:t>5</a:t>
            </a:r>
            <a:r>
              <a:rPr dirty="0"/>
              <a:t>: “</a:t>
            </a:r>
            <a:r>
              <a:rPr lang="es-ES" dirty="0"/>
              <a:t>SEGURIDAD EN LAS ESTACIONES DE TRABAJO</a:t>
            </a:r>
            <a:r>
              <a:rPr dirty="0"/>
              <a:t>”</a:t>
            </a:r>
          </a:p>
        </p:txBody>
      </p:sp>
    </p:spTree>
  </p:cSld>
  <p:clrMapOvr>
    <a:masterClrMapping/>
  </p:clrMapOvr>
  <p:transition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>
            <a:alpha val="86889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" name="Imagen" descr="Imagen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18162" y="-400129"/>
            <a:ext cx="19947676" cy="14960758"/>
          </a:xfrm>
          <a:prstGeom prst="rect">
            <a:avLst/>
          </a:prstGeom>
          <a:ln w="12700">
            <a:miter lim="400000"/>
          </a:ln>
        </p:spPr>
      </p:pic>
      <p:sp>
        <p:nvSpPr>
          <p:cNvPr id="123" name="OBJETIVOS"/>
          <p:cNvSpPr txBox="1"/>
          <p:nvPr/>
        </p:nvSpPr>
        <p:spPr>
          <a:xfrm>
            <a:off x="3743745" y="1723924"/>
            <a:ext cx="16896510" cy="136605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sz="8400" b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r>
              <a:t>OBJETIVOS</a:t>
            </a:r>
          </a:p>
        </p:txBody>
      </p:sp>
      <p:sp>
        <p:nvSpPr>
          <p:cNvPr id="124" name="IDENTIFICAR la estructura y forma de operar de la inteligencia adversaria, y sus posibles objetivos.…"/>
          <p:cNvSpPr txBox="1"/>
          <p:nvPr/>
        </p:nvSpPr>
        <p:spPr>
          <a:xfrm>
            <a:off x="2956885" y="6336399"/>
            <a:ext cx="18470229" cy="3075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 marL="889000" indent="-889000" algn="l">
              <a:spcBef>
                <a:spcPts val="5900"/>
              </a:spcBef>
              <a:buSzPct val="100000"/>
              <a:buAutoNum type="arabicPeriod"/>
              <a:defRPr sz="4800" b="0">
                <a:solidFill>
                  <a:srgbClr val="FFFFFF"/>
                </a:solidFill>
              </a:defRPr>
            </a:pPr>
            <a:r>
              <a:rPr lang="es-ES" dirty="0"/>
              <a:t>ANALIZAR  y aplicar las medidas de seguridad básicas existentes para las estaciones de trabajo y equipos portátiles</a:t>
            </a:r>
            <a:r>
              <a:rPr dirty="0"/>
              <a:t>.</a:t>
            </a:r>
          </a:p>
          <a:p>
            <a:pPr marL="889000" indent="-889000" algn="l">
              <a:spcBef>
                <a:spcPts val="5900"/>
              </a:spcBef>
              <a:buSzPct val="100000"/>
              <a:buAutoNum type="arabicPeriod"/>
              <a:defRPr sz="4800" b="0">
                <a:solidFill>
                  <a:srgbClr val="FFFFFF"/>
                </a:solidFill>
              </a:defRPr>
            </a:pPr>
            <a:r>
              <a:rPr lang="es-ES" dirty="0"/>
              <a:t>IDENTIFICAR software malicioso.</a:t>
            </a:r>
            <a:endParaRPr dirty="0"/>
          </a:p>
        </p:txBody>
      </p:sp>
    </p:spTree>
  </p:cSld>
  <p:clrMapOvr>
    <a:masterClrMapping/>
  </p:clrMapOvr>
  <p:transition spd="med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>
            <a:alpha val="86889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6" name="Imagen" descr="Imagen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18162" y="-622379"/>
            <a:ext cx="19947676" cy="14960758"/>
          </a:xfrm>
          <a:prstGeom prst="rect">
            <a:avLst/>
          </a:prstGeom>
          <a:ln w="12700">
            <a:miter lim="400000"/>
          </a:ln>
        </p:spPr>
      </p:pic>
      <p:sp>
        <p:nvSpPr>
          <p:cNvPr id="127" name="INTELIGENCIA V/S CONTRAINTELIGENCIA"/>
          <p:cNvSpPr txBox="1"/>
          <p:nvPr/>
        </p:nvSpPr>
        <p:spPr>
          <a:xfrm>
            <a:off x="3163173" y="581185"/>
            <a:ext cx="16896511" cy="139525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sz="8400" b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r>
              <a:rPr lang="es-ES" dirty="0"/>
              <a:t>D.E.P.</a:t>
            </a:r>
            <a:endParaRPr dirty="0"/>
          </a:p>
        </p:txBody>
      </p:sp>
      <p:sp>
        <p:nvSpPr>
          <p:cNvPr id="6" name="Rectangle 40">
            <a:extLst>
              <a:ext uri="{FF2B5EF4-FFF2-40B4-BE49-F238E27FC236}">
                <a16:creationId xmlns:a16="http://schemas.microsoft.com/office/drawing/2014/main" id="{C724138C-3929-124C-8100-84CF5836EB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17886" y="4075434"/>
            <a:ext cx="16434643" cy="2491730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/>
          <a:lstStyle/>
          <a:p>
            <a:pPr marL="268288" indent="-268288" algn="just">
              <a:lnSpc>
                <a:spcPct val="80000"/>
              </a:lnSpc>
              <a:spcBef>
                <a:spcPct val="20000"/>
              </a:spcBef>
              <a:buFont typeface="Arial" charset="0"/>
              <a:buNone/>
              <a:defRPr/>
            </a:pPr>
            <a:endParaRPr lang="es-ES" sz="3200" dirty="0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</a:endParaRPr>
          </a:p>
          <a:p>
            <a:pPr marL="268288" indent="-268288" algn="just">
              <a:spcBef>
                <a:spcPct val="20000"/>
              </a:spcBef>
              <a:defRPr/>
            </a:pPr>
            <a:r>
              <a:rPr lang="es-CL" altLang="es-CL" sz="4000" dirty="0">
                <a:solidFill>
                  <a:schemeClr val="tx1"/>
                </a:solidFill>
              </a:rPr>
              <a:t>   Todo dispositivo electrónico de comunicaciones, con capacidad de enlace de voz y datos, capaz de procesar, almacenar y registrar visualmente información.</a:t>
            </a:r>
          </a:p>
        </p:txBody>
      </p:sp>
      <p:sp>
        <p:nvSpPr>
          <p:cNvPr id="8" name="Rectangle 40">
            <a:extLst>
              <a:ext uri="{FF2B5EF4-FFF2-40B4-BE49-F238E27FC236}">
                <a16:creationId xmlns:a16="http://schemas.microsoft.com/office/drawing/2014/main" id="{BC033718-BBCF-4940-827F-5B3A8931E38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36856" y="2130765"/>
            <a:ext cx="12487275" cy="1517565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/>
          <a:lstStyle/>
          <a:p>
            <a:pPr marL="268288" indent="-268288" algn="just">
              <a:lnSpc>
                <a:spcPct val="80000"/>
              </a:lnSpc>
              <a:spcBef>
                <a:spcPct val="20000"/>
              </a:spcBef>
              <a:buFont typeface="Arial" charset="0"/>
              <a:buNone/>
              <a:defRPr/>
            </a:pPr>
            <a:endParaRPr lang="es-ES" sz="3200" dirty="0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</a:endParaRPr>
          </a:p>
          <a:p>
            <a:pPr marL="268288" indent="-268288" algn="just">
              <a:spcBef>
                <a:spcPct val="20000"/>
              </a:spcBef>
              <a:defRPr/>
            </a:pPr>
            <a:r>
              <a:rPr lang="es-CL" altLang="es-CL" sz="4000" dirty="0">
                <a:solidFill>
                  <a:schemeClr val="tx1"/>
                </a:solidFill>
              </a:rPr>
              <a:t>   D.E.P. : DISPOSITIVO ELECTRÓNICO PERSONAL</a:t>
            </a:r>
          </a:p>
        </p:txBody>
      </p:sp>
      <p:pic>
        <p:nvPicPr>
          <p:cNvPr id="1030" name="Picture 6" descr="Estos son todos los celulares que dejarán de funcionar en 2022">
            <a:extLst>
              <a:ext uri="{FF2B5EF4-FFF2-40B4-BE49-F238E27FC236}">
                <a16:creationId xmlns:a16="http://schemas.microsoft.com/office/drawing/2014/main" id="{093501DE-E0A0-414D-8D66-EA26613DD3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35207" y="6852985"/>
            <a:ext cx="9130588" cy="5129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El segmento del tablet se desangra con una nueva caída - MuyComputer">
            <a:extLst>
              <a:ext uri="{FF2B5EF4-FFF2-40B4-BE49-F238E27FC236}">
                <a16:creationId xmlns:a16="http://schemas.microsoft.com/office/drawing/2014/main" id="{18B873C6-7DFA-9E46-849D-394693E08D0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981"/>
          <a:stretch/>
        </p:blipFill>
        <p:spPr bwMode="auto">
          <a:xfrm>
            <a:off x="3531494" y="7740362"/>
            <a:ext cx="8503713" cy="54851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>
            <a:alpha val="86889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6" name="Imagen" descr="Imagen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98831" y="-647472"/>
            <a:ext cx="19947676" cy="14960758"/>
          </a:xfrm>
          <a:prstGeom prst="rect">
            <a:avLst/>
          </a:prstGeom>
          <a:ln w="12700">
            <a:miter lim="400000"/>
          </a:ln>
        </p:spPr>
      </p:pic>
      <p:sp>
        <p:nvSpPr>
          <p:cNvPr id="127" name="INTELIGENCIA V/S CONTRAINTELIGENCIA"/>
          <p:cNvSpPr txBox="1"/>
          <p:nvPr/>
        </p:nvSpPr>
        <p:spPr>
          <a:xfrm>
            <a:off x="4224413" y="932740"/>
            <a:ext cx="16896511" cy="268791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sz="8400" b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r>
              <a:rPr lang="es-ES" dirty="0"/>
              <a:t>CLASIFICACIÓN DE LAS INSTALACIONES</a:t>
            </a:r>
            <a:endParaRPr dirty="0"/>
          </a:p>
        </p:txBody>
      </p:sp>
      <p:sp>
        <p:nvSpPr>
          <p:cNvPr id="8" name="Rectangle 40">
            <a:extLst>
              <a:ext uri="{FF2B5EF4-FFF2-40B4-BE49-F238E27FC236}">
                <a16:creationId xmlns:a16="http://schemas.microsoft.com/office/drawing/2014/main" id="{BC033718-BBCF-4940-827F-5B3A8931E38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73808" y="4645843"/>
            <a:ext cx="6144993" cy="1649913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/>
          <a:lstStyle/>
          <a:p>
            <a:pPr marL="268288" indent="-268288" algn="just">
              <a:lnSpc>
                <a:spcPct val="80000"/>
              </a:lnSpc>
              <a:spcBef>
                <a:spcPct val="20000"/>
              </a:spcBef>
              <a:buFont typeface="Arial" charset="0"/>
              <a:buNone/>
              <a:defRPr/>
            </a:pPr>
            <a:endParaRPr lang="es-ES" sz="3200" dirty="0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</a:endParaRPr>
          </a:p>
          <a:p>
            <a:pPr marL="268288" indent="-268288" algn="just">
              <a:spcBef>
                <a:spcPct val="20000"/>
              </a:spcBef>
              <a:defRPr/>
            </a:pPr>
            <a:r>
              <a:rPr lang="es-CL" altLang="es-CL" sz="4000" dirty="0">
                <a:solidFill>
                  <a:schemeClr val="tx1"/>
                </a:solidFill>
              </a:rPr>
              <a:t>   D.E.P. PROHIBIDOS</a:t>
            </a:r>
          </a:p>
        </p:txBody>
      </p:sp>
      <p:sp>
        <p:nvSpPr>
          <p:cNvPr id="11" name="Rectangle 40">
            <a:extLst>
              <a:ext uri="{FF2B5EF4-FFF2-40B4-BE49-F238E27FC236}">
                <a16:creationId xmlns:a16="http://schemas.microsoft.com/office/drawing/2014/main" id="{D44A8529-EB34-D041-BD7B-1DFEF43F252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73807" y="6832907"/>
            <a:ext cx="6144994" cy="1649913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/>
          <a:lstStyle/>
          <a:p>
            <a:pPr marL="268288" indent="-268288" algn="just">
              <a:lnSpc>
                <a:spcPct val="80000"/>
              </a:lnSpc>
              <a:spcBef>
                <a:spcPct val="20000"/>
              </a:spcBef>
              <a:buFont typeface="Arial" charset="0"/>
              <a:buNone/>
              <a:defRPr/>
            </a:pPr>
            <a:endParaRPr lang="es-ES" sz="3200" dirty="0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</a:endParaRPr>
          </a:p>
          <a:p>
            <a:pPr marL="268288" indent="-268288" algn="just">
              <a:spcBef>
                <a:spcPct val="20000"/>
              </a:spcBef>
              <a:defRPr/>
            </a:pPr>
            <a:r>
              <a:rPr lang="es-CL" altLang="es-CL" sz="4000" dirty="0">
                <a:solidFill>
                  <a:schemeClr val="tx1"/>
                </a:solidFill>
              </a:rPr>
              <a:t>   D.E.P. RESTRINGIDOS</a:t>
            </a:r>
          </a:p>
        </p:txBody>
      </p:sp>
      <p:sp>
        <p:nvSpPr>
          <p:cNvPr id="12" name="Rectangle 40">
            <a:extLst>
              <a:ext uri="{FF2B5EF4-FFF2-40B4-BE49-F238E27FC236}">
                <a16:creationId xmlns:a16="http://schemas.microsoft.com/office/drawing/2014/main" id="{E959B489-EB03-494C-8AE9-E1156CE8750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73808" y="9498819"/>
            <a:ext cx="6144994" cy="1649913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/>
          <a:lstStyle/>
          <a:p>
            <a:pPr marL="268288" indent="-268288" algn="just">
              <a:lnSpc>
                <a:spcPct val="80000"/>
              </a:lnSpc>
              <a:spcBef>
                <a:spcPct val="20000"/>
              </a:spcBef>
              <a:buFont typeface="Arial" charset="0"/>
              <a:buNone/>
              <a:defRPr/>
            </a:pPr>
            <a:endParaRPr lang="es-ES" sz="3200" dirty="0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</a:endParaRPr>
          </a:p>
          <a:p>
            <a:pPr marL="268288" indent="-268288" algn="just">
              <a:spcBef>
                <a:spcPct val="20000"/>
              </a:spcBef>
              <a:defRPr/>
            </a:pPr>
            <a:r>
              <a:rPr lang="es-CL" altLang="es-CL" sz="4000" dirty="0">
                <a:solidFill>
                  <a:schemeClr val="tx1"/>
                </a:solidFill>
              </a:rPr>
              <a:t>   D.E.P. AUTORIZADOS</a:t>
            </a:r>
          </a:p>
        </p:txBody>
      </p:sp>
      <p:pic>
        <p:nvPicPr>
          <p:cNvPr id="2050" name="Picture 2" descr="Prohibición y prohibición del uso de: vector de stock (libre de regalías)  549303832">
            <a:extLst>
              <a:ext uri="{FF2B5EF4-FFF2-40B4-BE49-F238E27FC236}">
                <a16:creationId xmlns:a16="http://schemas.microsoft.com/office/drawing/2014/main" id="{8712CFE7-691B-B843-B1C7-51A5EA437E8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657"/>
          <a:stretch/>
        </p:blipFill>
        <p:spPr bwMode="auto">
          <a:xfrm>
            <a:off x="13041986" y="4645843"/>
            <a:ext cx="6114395" cy="6212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62413867"/>
      </p:ext>
    </p:extLst>
  </p:cSld>
  <p:clrMapOvr>
    <a:masterClrMapping/>
  </p:clrMapOvr>
  <p:transition spd="med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>
            <a:alpha val="86889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6" name="Imagen" descr="Imagen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63449" y="-400128"/>
            <a:ext cx="19947676" cy="14960758"/>
          </a:xfrm>
          <a:prstGeom prst="rect">
            <a:avLst/>
          </a:prstGeom>
          <a:ln w="12700">
            <a:miter lim="400000"/>
          </a:ln>
        </p:spPr>
      </p:pic>
      <p:sp>
        <p:nvSpPr>
          <p:cNvPr id="127" name="INTELIGENCIA V/S CONTRAINTELIGENCIA"/>
          <p:cNvSpPr txBox="1"/>
          <p:nvPr/>
        </p:nvSpPr>
        <p:spPr>
          <a:xfrm>
            <a:off x="3163173" y="1266985"/>
            <a:ext cx="16896511" cy="139525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sz="8400" b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r>
              <a:rPr lang="es-ES" dirty="0"/>
              <a:t>D.E.P. PROHIBIDOS</a:t>
            </a:r>
            <a:endParaRPr dirty="0"/>
          </a:p>
        </p:txBody>
      </p:sp>
      <p:sp>
        <p:nvSpPr>
          <p:cNvPr id="8" name="Rectangle 40">
            <a:extLst>
              <a:ext uri="{FF2B5EF4-FFF2-40B4-BE49-F238E27FC236}">
                <a16:creationId xmlns:a16="http://schemas.microsoft.com/office/drawing/2014/main" id="{BC033718-BBCF-4940-827F-5B3A8931E38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30815" y="3456358"/>
            <a:ext cx="8872035" cy="1649913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/>
          <a:lstStyle/>
          <a:p>
            <a:pPr marL="268288" indent="-268288" algn="just">
              <a:lnSpc>
                <a:spcPct val="80000"/>
              </a:lnSpc>
              <a:spcBef>
                <a:spcPct val="20000"/>
              </a:spcBef>
              <a:buFont typeface="Arial" charset="0"/>
              <a:buNone/>
              <a:defRPr/>
            </a:pPr>
            <a:endParaRPr lang="es-ES" sz="3200" dirty="0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</a:endParaRPr>
          </a:p>
          <a:p>
            <a:pPr marL="268288" indent="-268288" algn="just">
              <a:spcBef>
                <a:spcPct val="20000"/>
              </a:spcBef>
              <a:defRPr/>
            </a:pPr>
            <a:r>
              <a:rPr lang="es-CL" altLang="es-CL" sz="4000" dirty="0">
                <a:solidFill>
                  <a:schemeClr val="tx1"/>
                </a:solidFill>
              </a:rPr>
              <a:t>SE PROHIBE EL EMPLEO DE D.E.P.</a:t>
            </a:r>
          </a:p>
        </p:txBody>
      </p:sp>
      <p:sp>
        <p:nvSpPr>
          <p:cNvPr id="16" name="Rectangle 40">
            <a:extLst>
              <a:ext uri="{FF2B5EF4-FFF2-40B4-BE49-F238E27FC236}">
                <a16:creationId xmlns:a16="http://schemas.microsoft.com/office/drawing/2014/main" id="{98C89B35-E4F4-EB40-9B4B-A3EB219189F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30815" y="5900390"/>
            <a:ext cx="10752918" cy="4311070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/>
          <a:lstStyle/>
          <a:p>
            <a:pPr marL="457200" indent="-457200" algn="just">
              <a:lnSpc>
                <a:spcPct val="80000"/>
              </a:lnSpc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r>
              <a:rPr lang="es-ES" sz="4000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</a:rPr>
              <a:t>ODM.</a:t>
            </a:r>
          </a:p>
          <a:p>
            <a:pPr marL="457200" indent="-457200" algn="just">
              <a:lnSpc>
                <a:spcPct val="80000"/>
              </a:lnSpc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r>
              <a:rPr lang="es-ES" sz="4000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</a:rPr>
              <a:t>PUESTOS DE MANDO</a:t>
            </a:r>
          </a:p>
          <a:p>
            <a:pPr marL="457200" indent="-457200" algn="just">
              <a:lnSpc>
                <a:spcPct val="80000"/>
              </a:lnSpc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r>
              <a:rPr lang="es-ES" sz="4000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</a:rPr>
              <a:t>OFICINAS CON INFORMACIÓN “S”</a:t>
            </a:r>
          </a:p>
          <a:p>
            <a:pPr marL="457200" indent="-457200" algn="just">
              <a:lnSpc>
                <a:spcPct val="80000"/>
              </a:lnSpc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r>
              <a:rPr lang="es-ES" sz="4000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</a:rPr>
              <a:t>SALAS DE PLANIFICACIÓN</a:t>
            </a:r>
          </a:p>
          <a:p>
            <a:pPr marL="457200" indent="-457200" algn="just">
              <a:lnSpc>
                <a:spcPct val="80000"/>
              </a:lnSpc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r>
              <a:rPr lang="es-ES" sz="4000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</a:rPr>
              <a:t>SALAS DE ARMAS Y SS.BB.</a:t>
            </a:r>
          </a:p>
          <a:p>
            <a:pPr marL="457200" indent="-457200" algn="just">
              <a:lnSpc>
                <a:spcPct val="80000"/>
              </a:lnSpc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r>
              <a:rPr lang="es-ES" sz="4000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</a:rPr>
              <a:t>ARCHIVOS CON MATERIAL SECRETO O DEL ALTA SENSIBILIDAD</a:t>
            </a:r>
          </a:p>
        </p:txBody>
      </p:sp>
      <p:grpSp>
        <p:nvGrpSpPr>
          <p:cNvPr id="17" name="Grupo 16">
            <a:extLst>
              <a:ext uri="{FF2B5EF4-FFF2-40B4-BE49-F238E27FC236}">
                <a16:creationId xmlns:a16="http://schemas.microsoft.com/office/drawing/2014/main" id="{F235C676-C93D-E249-BC80-0779B5D32370}"/>
              </a:ext>
            </a:extLst>
          </p:cNvPr>
          <p:cNvGrpSpPr/>
          <p:nvPr/>
        </p:nvGrpSpPr>
        <p:grpSpPr>
          <a:xfrm>
            <a:off x="14450844" y="3285062"/>
            <a:ext cx="6106226" cy="9800057"/>
            <a:chOff x="7653866" y="1998134"/>
            <a:chExt cx="6773334" cy="11413066"/>
          </a:xfrm>
        </p:grpSpPr>
        <p:sp>
          <p:nvSpPr>
            <p:cNvPr id="18" name="Rectángulo 17">
              <a:extLst>
                <a:ext uri="{FF2B5EF4-FFF2-40B4-BE49-F238E27FC236}">
                  <a16:creationId xmlns:a16="http://schemas.microsoft.com/office/drawing/2014/main" id="{00242B34-51C9-9D47-9B21-AF131F52C6A0}"/>
                </a:ext>
              </a:extLst>
            </p:cNvPr>
            <p:cNvSpPr/>
            <p:nvPr/>
          </p:nvSpPr>
          <p:spPr>
            <a:xfrm>
              <a:off x="7653866" y="1998134"/>
              <a:ext cx="6773334" cy="11413066"/>
            </a:xfrm>
            <a:prstGeom prst="rect">
              <a:avLst/>
            </a:prstGeom>
            <a:solidFill>
              <a:schemeClr val="bg1"/>
            </a:solidFill>
            <a:ln w="196850" cap="flat" cmpd="sng">
              <a:solidFill>
                <a:srgbClr val="FF0000"/>
              </a:solidFill>
              <a:prstDash val="solid"/>
              <a:miter lim="400000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anchor="ctr">
              <a:spAutoFit/>
            </a:bodyPr>
            <a:lstStyle/>
            <a:p>
              <a:pPr marL="0" marR="0" indent="0" algn="ctr" defTabSz="8255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endParaRPr kumimoji="0" lang="es-CL" sz="3200" b="0" i="0" u="none" strike="noStrike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FillTx/>
                <a:latin typeface="+mn-lt"/>
                <a:ea typeface="+mn-ea"/>
                <a:cs typeface="+mn-cs"/>
                <a:sym typeface="Helvetica Neue Medium"/>
              </a:endParaRPr>
            </a:p>
          </p:txBody>
        </p:sp>
        <p:pic>
          <p:nvPicPr>
            <p:cNvPr id="19" name="Picture 2" descr="Prohibición y prohibición del uso de: vector de stock (libre de regalías)  549303832">
              <a:extLst>
                <a:ext uri="{FF2B5EF4-FFF2-40B4-BE49-F238E27FC236}">
                  <a16:creationId xmlns:a16="http://schemas.microsoft.com/office/drawing/2014/main" id="{18B1BAAB-0196-B940-B8BB-5A1809C7FB2A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5657"/>
            <a:stretch/>
          </p:blipFill>
          <p:spPr bwMode="auto">
            <a:xfrm>
              <a:off x="8863869" y="3731442"/>
              <a:ext cx="4377998" cy="444802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0" name="CuadroTexto 19">
              <a:extLst>
                <a:ext uri="{FF2B5EF4-FFF2-40B4-BE49-F238E27FC236}">
                  <a16:creationId xmlns:a16="http://schemas.microsoft.com/office/drawing/2014/main" id="{1AC33367-2B9E-5A40-8B78-08E7F7DC6898}"/>
                </a:ext>
              </a:extLst>
            </p:cNvPr>
            <p:cNvSpPr txBox="1"/>
            <p:nvPr/>
          </p:nvSpPr>
          <p:spPr>
            <a:xfrm>
              <a:off x="8689099" y="2213078"/>
              <a:ext cx="4973802" cy="157992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50800" tIns="50800" rIns="50800" bIns="50800" numCol="1" spcCol="38100" rtlCol="0" anchor="ctr">
              <a:spAutoFit/>
            </a:bodyPr>
            <a:lstStyle/>
            <a:p>
              <a:pPr marL="0" marR="0" indent="0" algn="ctr" defTabSz="8255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r>
                <a:rPr kumimoji="0" lang="es-CL" sz="4800" b="1" i="0" u="none" strike="noStrike" cap="none" spc="0" normalizeH="0" baseline="0" dirty="0">
                  <a:ln>
                    <a:noFill/>
                  </a:ln>
                  <a:solidFill>
                    <a:srgbClr val="FF0000"/>
                  </a:solidFill>
                  <a:effectLst/>
                  <a:uFillTx/>
                  <a:latin typeface="Helvetica Neue"/>
                  <a:ea typeface="Helvetica Neue"/>
                  <a:cs typeface="Helvetica Neue"/>
                  <a:sym typeface="Helvetica Neue"/>
                </a:rPr>
                <a:t>DEP</a:t>
              </a:r>
            </a:p>
            <a:p>
              <a:pPr marL="0" marR="0" indent="0" algn="ctr" defTabSz="8255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r>
                <a:rPr lang="es-CL" sz="4800" dirty="0">
                  <a:solidFill>
                    <a:srgbClr val="FF0000"/>
                  </a:solidFill>
                </a:rPr>
                <a:t>PROHIBIDOS</a:t>
              </a:r>
              <a:endParaRPr kumimoji="0" lang="es-CL" sz="4800" b="1" i="0" u="none" strike="noStrike" cap="none" spc="0" normalizeH="0" baseline="0" dirty="0">
                <a:ln>
                  <a:noFill/>
                </a:ln>
                <a:solidFill>
                  <a:srgbClr val="FF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endParaRPr>
            </a:p>
          </p:txBody>
        </p:sp>
        <p:sp>
          <p:nvSpPr>
            <p:cNvPr id="21" name="CuadroTexto 20">
              <a:extLst>
                <a:ext uri="{FF2B5EF4-FFF2-40B4-BE49-F238E27FC236}">
                  <a16:creationId xmlns:a16="http://schemas.microsoft.com/office/drawing/2014/main" id="{50646026-5747-E448-8C55-45F14828CFD1}"/>
                </a:ext>
              </a:extLst>
            </p:cNvPr>
            <p:cNvSpPr txBox="1"/>
            <p:nvPr/>
          </p:nvSpPr>
          <p:spPr>
            <a:xfrm>
              <a:off x="8519766" y="8179471"/>
              <a:ext cx="4973802" cy="281102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50800" tIns="50800" rIns="50800" bIns="50800" numCol="1" spcCol="38100" rtlCol="0" anchor="ctr">
              <a:spAutoFit/>
            </a:bodyPr>
            <a:lstStyle/>
            <a:p>
              <a:pPr marL="0" marR="0" indent="0" algn="ctr" defTabSz="8255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r>
                <a:rPr kumimoji="0" lang="es-CL" sz="4400" b="1" i="0" u="none" strike="noStrike" cap="none" spc="0" normalizeH="0" baseline="0" dirty="0">
                  <a:ln>
                    <a:noFill/>
                  </a:ln>
                  <a:solidFill>
                    <a:srgbClr val="FF0000"/>
                  </a:solidFill>
                  <a:effectLst/>
                  <a:uFillTx/>
                  <a:latin typeface="Helvetica Neue"/>
                  <a:ea typeface="Helvetica Neue"/>
                  <a:cs typeface="Helvetica Neue"/>
                  <a:sym typeface="Helvetica Neue"/>
                </a:rPr>
                <a:t>NO </a:t>
              </a:r>
            </a:p>
            <a:p>
              <a:pPr marL="0" marR="0" indent="0" algn="ctr" defTabSz="8255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r>
                <a:rPr kumimoji="0" lang="es-CL" sz="4400" b="1" i="0" u="none" strike="noStrike" cap="none" spc="0" normalizeH="0" baseline="0" dirty="0">
                  <a:ln>
                    <a:noFill/>
                  </a:ln>
                  <a:solidFill>
                    <a:srgbClr val="FF0000"/>
                  </a:solidFill>
                  <a:effectLst/>
                  <a:uFillTx/>
                  <a:latin typeface="Helvetica Neue"/>
                  <a:ea typeface="Helvetica Neue"/>
                  <a:cs typeface="Helvetica Neue"/>
                  <a:sym typeface="Helvetica Neue"/>
                </a:rPr>
                <a:t>INGRESAR DEP</a:t>
              </a:r>
            </a:p>
            <a:p>
              <a:pPr marL="0" marR="0" indent="0" algn="ctr" defTabSz="8255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r>
                <a:rPr lang="es-CL" sz="4400" dirty="0">
                  <a:solidFill>
                    <a:srgbClr val="FF0000"/>
                  </a:solidFill>
                </a:rPr>
                <a:t>A ESTA DEPENDENCIA</a:t>
              </a:r>
              <a:endParaRPr kumimoji="0" lang="es-CL" sz="4400" b="1" i="0" u="none" strike="noStrike" cap="none" spc="0" normalizeH="0" baseline="0" dirty="0">
                <a:ln>
                  <a:noFill/>
                </a:ln>
                <a:solidFill>
                  <a:srgbClr val="FF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endParaRPr>
            </a:p>
          </p:txBody>
        </p:sp>
        <p:sp>
          <p:nvSpPr>
            <p:cNvPr id="22" name="CuadroTexto 21">
              <a:extLst>
                <a:ext uri="{FF2B5EF4-FFF2-40B4-BE49-F238E27FC236}">
                  <a16:creationId xmlns:a16="http://schemas.microsoft.com/office/drawing/2014/main" id="{B4DDEEFD-31E7-3140-ACC9-C642F26473D7}"/>
                </a:ext>
              </a:extLst>
            </p:cNvPr>
            <p:cNvSpPr txBox="1"/>
            <p:nvPr/>
          </p:nvSpPr>
          <p:spPr>
            <a:xfrm>
              <a:off x="8038734" y="11780033"/>
              <a:ext cx="6028267" cy="1025922"/>
            </a:xfrm>
            <a:prstGeom prst="rect">
              <a:avLst/>
            </a:prstGeom>
            <a:noFill/>
            <a:ln w="98425" cap="flat">
              <a:solidFill>
                <a:srgbClr val="FF0000"/>
              </a:solidFill>
              <a:miter lim="400000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50800" tIns="50800" rIns="50800" bIns="50800" numCol="1" spcCol="38100" rtlCol="0" anchor="ctr">
              <a:spAutoFit/>
            </a:bodyPr>
            <a:lstStyle/>
            <a:p>
              <a:pPr marL="0" marR="0" indent="0" algn="ctr" defTabSz="8255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r>
                <a:rPr kumimoji="0" lang="es-CL" sz="3200" b="1" i="0" u="none" strike="noStrike" cap="none" spc="0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uFillTx/>
                  <a:latin typeface="Helvetica Neue"/>
                  <a:ea typeface="Helvetica Neue"/>
                  <a:cs typeface="Helvetica Neue"/>
                  <a:sym typeface="Helvetica Neue"/>
                </a:rPr>
                <a:t>ARMADA DE CHILE</a:t>
              </a:r>
            </a:p>
            <a:p>
              <a:pPr marL="0" marR="0" indent="0" algn="ctr" defTabSz="8255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r>
                <a:rPr lang="es-CL" sz="2800" dirty="0">
                  <a:solidFill>
                    <a:schemeClr val="tx1"/>
                  </a:solidFill>
                </a:rPr>
                <a:t>DIRECCIÓN DE INTELIGENCIA</a:t>
              </a:r>
              <a:endParaRPr kumimoji="0" lang="es-CL" sz="2800" b="1" i="0" u="none" strike="noStrike" cap="none" spc="0" normalizeH="0" baseline="0" dirty="0">
                <a:ln>
                  <a:noFill/>
                </a:ln>
                <a:solidFill>
                  <a:schemeClr val="tx1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184617344"/>
      </p:ext>
    </p:extLst>
  </p:cSld>
  <p:clrMapOvr>
    <a:masterClrMapping/>
  </p:clrMapOvr>
  <p:transition spd="med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>
            <a:alpha val="86889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6" name="Imagen" descr="Imagen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37590" y="-622379"/>
            <a:ext cx="19947676" cy="14960758"/>
          </a:xfrm>
          <a:prstGeom prst="rect">
            <a:avLst/>
          </a:prstGeom>
          <a:ln w="12700">
            <a:miter lim="400000"/>
          </a:ln>
        </p:spPr>
      </p:pic>
      <p:sp>
        <p:nvSpPr>
          <p:cNvPr id="127" name="INTELIGENCIA V/S CONTRAINTELIGENCIA"/>
          <p:cNvSpPr txBox="1"/>
          <p:nvPr/>
        </p:nvSpPr>
        <p:spPr>
          <a:xfrm>
            <a:off x="3163173" y="1266985"/>
            <a:ext cx="16896511" cy="139525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sz="8400" b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r>
              <a:rPr lang="es-ES" dirty="0"/>
              <a:t>D.E.P. RESTRINGIDOS</a:t>
            </a:r>
            <a:endParaRPr dirty="0"/>
          </a:p>
        </p:txBody>
      </p:sp>
      <p:sp>
        <p:nvSpPr>
          <p:cNvPr id="8" name="Rectangle 40">
            <a:extLst>
              <a:ext uri="{FF2B5EF4-FFF2-40B4-BE49-F238E27FC236}">
                <a16:creationId xmlns:a16="http://schemas.microsoft.com/office/drawing/2014/main" id="{BC033718-BBCF-4940-827F-5B3A8931E38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13686" y="4227699"/>
            <a:ext cx="9851549" cy="2131642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/>
          <a:lstStyle/>
          <a:p>
            <a:pPr marL="268288" indent="-268288" algn="l">
              <a:lnSpc>
                <a:spcPct val="80000"/>
              </a:lnSpc>
              <a:spcBef>
                <a:spcPct val="20000"/>
              </a:spcBef>
              <a:buFont typeface="Arial" charset="0"/>
              <a:buNone/>
              <a:defRPr/>
            </a:pPr>
            <a:endParaRPr lang="es-ES" sz="3200" dirty="0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</a:endParaRPr>
          </a:p>
          <a:p>
            <a:pPr marL="268288" indent="-268288" algn="l">
              <a:spcBef>
                <a:spcPct val="20000"/>
              </a:spcBef>
              <a:defRPr/>
            </a:pPr>
            <a:r>
              <a:rPr lang="es-CL" altLang="es-CL" sz="4000" dirty="0">
                <a:solidFill>
                  <a:schemeClr val="tx1"/>
                </a:solidFill>
              </a:rPr>
              <a:t>SOLAMENTE PERSONAL AUTORIZADO PUEDE INGRESAR CON DEP.</a:t>
            </a:r>
          </a:p>
        </p:txBody>
      </p:sp>
      <p:sp>
        <p:nvSpPr>
          <p:cNvPr id="16" name="Rectangle 40">
            <a:extLst>
              <a:ext uri="{FF2B5EF4-FFF2-40B4-BE49-F238E27FC236}">
                <a16:creationId xmlns:a16="http://schemas.microsoft.com/office/drawing/2014/main" id="{98C89B35-E4F4-EB40-9B4B-A3EB219189F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13686" y="7924801"/>
            <a:ext cx="10752918" cy="2692400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/>
          <a:lstStyle/>
          <a:p>
            <a:pPr marL="457200" indent="-457200" algn="just">
              <a:lnSpc>
                <a:spcPct val="80000"/>
              </a:lnSpc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r>
              <a:rPr lang="es-ES" sz="4000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</a:rPr>
              <a:t>OFICINAS PERSONALES.</a:t>
            </a:r>
          </a:p>
          <a:p>
            <a:pPr marL="457200" indent="-457200" algn="just">
              <a:lnSpc>
                <a:spcPct val="80000"/>
              </a:lnSpc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r>
              <a:rPr lang="es-ES" sz="4000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</a:rPr>
              <a:t>TALLERES O DEPÓSITOS</a:t>
            </a:r>
          </a:p>
          <a:p>
            <a:pPr marL="457200" indent="-457200" algn="just">
              <a:lnSpc>
                <a:spcPct val="80000"/>
              </a:lnSpc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r>
              <a:rPr lang="es-ES" sz="4000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</a:rPr>
              <a:t>ESPACIOS DETERMINADO COMO TAL POR CMTE O JEFE DE LA UU.RR.</a:t>
            </a: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A854A8DC-5A0B-CB4B-B18F-764251BB765D}"/>
              </a:ext>
            </a:extLst>
          </p:cNvPr>
          <p:cNvSpPr txBox="1"/>
          <p:nvPr/>
        </p:nvSpPr>
        <p:spPr>
          <a:xfrm>
            <a:off x="23079605" y="2765872"/>
            <a:ext cx="102657" cy="564257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50800" tIns="50800" rIns="50800" bIns="5080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s-CL" sz="3000" b="1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grpSp>
        <p:nvGrpSpPr>
          <p:cNvPr id="17" name="Grupo 16">
            <a:extLst>
              <a:ext uri="{FF2B5EF4-FFF2-40B4-BE49-F238E27FC236}">
                <a16:creationId xmlns:a16="http://schemas.microsoft.com/office/drawing/2014/main" id="{F235C676-C93D-E249-BC80-0779B5D32370}"/>
              </a:ext>
            </a:extLst>
          </p:cNvPr>
          <p:cNvGrpSpPr/>
          <p:nvPr/>
        </p:nvGrpSpPr>
        <p:grpSpPr>
          <a:xfrm>
            <a:off x="14450844" y="3285062"/>
            <a:ext cx="6106226" cy="9800057"/>
            <a:chOff x="7653866" y="1998134"/>
            <a:chExt cx="6773334" cy="11413066"/>
          </a:xfrm>
        </p:grpSpPr>
        <p:sp>
          <p:nvSpPr>
            <p:cNvPr id="18" name="Rectángulo 17">
              <a:extLst>
                <a:ext uri="{FF2B5EF4-FFF2-40B4-BE49-F238E27FC236}">
                  <a16:creationId xmlns:a16="http://schemas.microsoft.com/office/drawing/2014/main" id="{00242B34-51C9-9D47-9B21-AF131F52C6A0}"/>
                </a:ext>
              </a:extLst>
            </p:cNvPr>
            <p:cNvSpPr/>
            <p:nvPr/>
          </p:nvSpPr>
          <p:spPr>
            <a:xfrm>
              <a:off x="7653866" y="1998134"/>
              <a:ext cx="6773334" cy="11413066"/>
            </a:xfrm>
            <a:prstGeom prst="rect">
              <a:avLst/>
            </a:prstGeom>
            <a:solidFill>
              <a:schemeClr val="bg1"/>
            </a:solidFill>
            <a:ln w="196850" cap="flat" cmpd="sng">
              <a:solidFill>
                <a:srgbClr val="0432FF"/>
              </a:solidFill>
              <a:prstDash val="solid"/>
              <a:miter lim="400000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anchor="ctr">
              <a:spAutoFit/>
            </a:bodyPr>
            <a:lstStyle/>
            <a:p>
              <a:pPr marL="0" marR="0" indent="0" algn="ctr" defTabSz="8255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endParaRPr kumimoji="0" lang="es-CL" sz="3200" b="0" i="0" u="none" strike="noStrike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FillTx/>
                <a:latin typeface="+mn-lt"/>
                <a:ea typeface="+mn-ea"/>
                <a:cs typeface="+mn-cs"/>
                <a:sym typeface="Helvetica Neue Medium"/>
              </a:endParaRPr>
            </a:p>
          </p:txBody>
        </p:sp>
        <p:sp>
          <p:nvSpPr>
            <p:cNvPr id="20" name="CuadroTexto 19">
              <a:extLst>
                <a:ext uri="{FF2B5EF4-FFF2-40B4-BE49-F238E27FC236}">
                  <a16:creationId xmlns:a16="http://schemas.microsoft.com/office/drawing/2014/main" id="{1AC33367-2B9E-5A40-8B78-08E7F7DC6898}"/>
                </a:ext>
              </a:extLst>
            </p:cNvPr>
            <p:cNvSpPr txBox="1"/>
            <p:nvPr/>
          </p:nvSpPr>
          <p:spPr>
            <a:xfrm>
              <a:off x="8189002" y="2177508"/>
              <a:ext cx="5836741" cy="183996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50800" tIns="50800" rIns="50800" bIns="50800" numCol="1" spcCol="38100" rtlCol="0" anchor="ctr">
              <a:spAutoFit/>
            </a:bodyPr>
            <a:lstStyle/>
            <a:p>
              <a:pPr marL="0" marR="0" indent="0" algn="ctr" defTabSz="8255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r>
                <a:rPr kumimoji="0" lang="es-CL" sz="4800" b="1" i="0" u="none" strike="noStrike" cap="none" spc="0" normalizeH="0" baseline="0" dirty="0">
                  <a:ln>
                    <a:noFill/>
                  </a:ln>
                  <a:solidFill>
                    <a:srgbClr val="0432FF"/>
                  </a:solidFill>
                  <a:effectLst/>
                  <a:uFillTx/>
                  <a:latin typeface="Helvetica Neue"/>
                  <a:ea typeface="Helvetica Neue"/>
                  <a:cs typeface="Helvetica Neue"/>
                  <a:sym typeface="Helvetica Neue"/>
                </a:rPr>
                <a:t>DEP</a:t>
              </a:r>
            </a:p>
            <a:p>
              <a:pPr marL="0" marR="0" indent="0" algn="ctr" defTabSz="8255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r>
                <a:rPr lang="es-CL" sz="4800" dirty="0">
                  <a:solidFill>
                    <a:srgbClr val="0432FF"/>
                  </a:solidFill>
                </a:rPr>
                <a:t>RESTRINGIDOS</a:t>
              </a:r>
              <a:endParaRPr kumimoji="0" lang="es-CL" sz="4800" b="1" i="0" u="none" strike="noStrike" cap="none" spc="0" normalizeH="0" baseline="0" dirty="0">
                <a:ln>
                  <a:noFill/>
                </a:ln>
                <a:solidFill>
                  <a:srgbClr val="0432FF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endParaRPr>
            </a:p>
          </p:txBody>
        </p:sp>
        <p:sp>
          <p:nvSpPr>
            <p:cNvPr id="21" name="CuadroTexto 20">
              <a:extLst>
                <a:ext uri="{FF2B5EF4-FFF2-40B4-BE49-F238E27FC236}">
                  <a16:creationId xmlns:a16="http://schemas.microsoft.com/office/drawing/2014/main" id="{50646026-5747-E448-8C55-45F14828CFD1}"/>
                </a:ext>
              </a:extLst>
            </p:cNvPr>
            <p:cNvSpPr txBox="1"/>
            <p:nvPr/>
          </p:nvSpPr>
          <p:spPr>
            <a:xfrm>
              <a:off x="8519766" y="7948135"/>
              <a:ext cx="4973803" cy="327369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50800" tIns="50800" rIns="50800" bIns="50800" numCol="1" spcCol="38100" rtlCol="0" anchor="ctr">
              <a:spAutoFit/>
            </a:bodyPr>
            <a:lstStyle/>
            <a:p>
              <a:pPr marL="0" marR="0" indent="0" algn="ctr" defTabSz="8255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r>
                <a:rPr kumimoji="0" lang="es-CL" sz="4400" b="1" i="0" u="none" strike="noStrike" cap="none" spc="0" normalizeH="0" baseline="0" dirty="0">
                  <a:ln>
                    <a:noFill/>
                  </a:ln>
                  <a:solidFill>
                    <a:srgbClr val="0432FF"/>
                  </a:solidFill>
                  <a:effectLst/>
                  <a:uFillTx/>
                  <a:latin typeface="Helvetica Neue"/>
                  <a:ea typeface="Helvetica Neue"/>
                  <a:cs typeface="Helvetica Neue"/>
                  <a:sym typeface="Helvetica Neue"/>
                </a:rPr>
                <a:t>SÓLO DEP AUTORIZADOS PUEDEN INGRESAR</a:t>
              </a:r>
            </a:p>
          </p:txBody>
        </p:sp>
        <p:sp>
          <p:nvSpPr>
            <p:cNvPr id="22" name="CuadroTexto 21">
              <a:extLst>
                <a:ext uri="{FF2B5EF4-FFF2-40B4-BE49-F238E27FC236}">
                  <a16:creationId xmlns:a16="http://schemas.microsoft.com/office/drawing/2014/main" id="{B4DDEEFD-31E7-3140-ACC9-C642F26473D7}"/>
                </a:ext>
              </a:extLst>
            </p:cNvPr>
            <p:cNvSpPr txBox="1"/>
            <p:nvPr/>
          </p:nvSpPr>
          <p:spPr>
            <a:xfrm>
              <a:off x="8038734" y="11780033"/>
              <a:ext cx="6028267" cy="1025922"/>
            </a:xfrm>
            <a:prstGeom prst="rect">
              <a:avLst/>
            </a:prstGeom>
            <a:noFill/>
            <a:ln w="98425" cap="flat">
              <a:solidFill>
                <a:srgbClr val="0432FF"/>
              </a:solidFill>
              <a:miter lim="400000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50800" tIns="50800" rIns="50800" bIns="50800" numCol="1" spcCol="38100" rtlCol="0" anchor="ctr">
              <a:spAutoFit/>
            </a:bodyPr>
            <a:lstStyle/>
            <a:p>
              <a:pPr marL="0" marR="0" indent="0" algn="ctr" defTabSz="8255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r>
                <a:rPr kumimoji="0" lang="es-CL" sz="3200" b="1" i="0" u="none" strike="noStrike" cap="none" spc="0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uFillTx/>
                  <a:latin typeface="Helvetica Neue"/>
                  <a:ea typeface="Helvetica Neue"/>
                  <a:cs typeface="Helvetica Neue"/>
                  <a:sym typeface="Helvetica Neue"/>
                </a:rPr>
                <a:t>ARMADA DE CHILE</a:t>
              </a:r>
            </a:p>
            <a:p>
              <a:pPr marL="0" marR="0" indent="0" algn="ctr" defTabSz="8255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r>
                <a:rPr lang="es-CL" sz="2800" dirty="0">
                  <a:solidFill>
                    <a:schemeClr val="tx1"/>
                  </a:solidFill>
                </a:rPr>
                <a:t>DIRECCIÓN DE INTELIGENCIA</a:t>
              </a:r>
              <a:endParaRPr kumimoji="0" lang="es-CL" sz="2800" b="1" i="0" u="none" strike="noStrike" cap="none" spc="0" normalizeH="0" baseline="0" dirty="0">
                <a:ln>
                  <a:noFill/>
                </a:ln>
                <a:solidFill>
                  <a:schemeClr val="tx1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endParaRPr>
            </a:p>
          </p:txBody>
        </p:sp>
      </p:grpSp>
      <p:sp>
        <p:nvSpPr>
          <p:cNvPr id="4" name="Elipse 3">
            <a:extLst>
              <a:ext uri="{FF2B5EF4-FFF2-40B4-BE49-F238E27FC236}">
                <a16:creationId xmlns:a16="http://schemas.microsoft.com/office/drawing/2014/main" id="{CC30A208-F06C-714F-A8C7-4DB868916A32}"/>
              </a:ext>
            </a:extLst>
          </p:cNvPr>
          <p:cNvSpPr/>
          <p:nvPr/>
        </p:nvSpPr>
        <p:spPr>
          <a:xfrm>
            <a:off x="16074079" y="5076544"/>
            <a:ext cx="2980267" cy="3016096"/>
          </a:xfrm>
          <a:prstGeom prst="ellipse">
            <a:avLst/>
          </a:prstGeom>
          <a:noFill/>
          <a:ln w="92075" cap="flat">
            <a:solidFill>
              <a:srgbClr val="0432FF"/>
            </a:solidFill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0" tIns="0" rIns="0" bIns="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s-CL" sz="3200" b="0" i="0" u="none" strike="noStrike" cap="none" spc="0" normalizeH="0" baseline="0">
              <a:ln>
                <a:noFill/>
              </a:ln>
              <a:solidFill>
                <a:srgbClr val="FFFFFF"/>
              </a:solidFill>
              <a:effectLst/>
              <a:uFillTx/>
              <a:latin typeface="+mn-lt"/>
              <a:ea typeface="+mn-ea"/>
              <a:cs typeface="+mn-cs"/>
              <a:sym typeface="Helvetica Neue Medium"/>
            </a:endParaRPr>
          </a:p>
        </p:txBody>
      </p:sp>
      <p:pic>
        <p:nvPicPr>
          <p:cNvPr id="6146" name="Picture 2" descr="Vector Del Icono Del Teléfono Celular Ilustración del Vector - Ilustración  de blanco, icono: 139754403">
            <a:extLst>
              <a:ext uri="{FF2B5EF4-FFF2-40B4-BE49-F238E27FC236}">
                <a16:creationId xmlns:a16="http://schemas.microsoft.com/office/drawing/2014/main" id="{1ADB08A3-5615-EB4F-9373-CEF4C1AA2C5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628" t="22592" r="34082" b="27407"/>
          <a:stretch/>
        </p:blipFill>
        <p:spPr bwMode="auto">
          <a:xfrm>
            <a:off x="16880585" y="5451003"/>
            <a:ext cx="1367254" cy="23062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11045984"/>
      </p:ext>
    </p:extLst>
  </p:cSld>
  <p:clrMapOvr>
    <a:masterClrMapping/>
  </p:clrMapOvr>
  <p:transition spd="med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>
            <a:alpha val="86889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6" name="Imagen" descr="Imagen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37590" y="-622379"/>
            <a:ext cx="19947676" cy="14960758"/>
          </a:xfrm>
          <a:prstGeom prst="rect">
            <a:avLst/>
          </a:prstGeom>
          <a:ln w="12700">
            <a:miter lim="400000"/>
          </a:ln>
        </p:spPr>
      </p:pic>
      <p:sp>
        <p:nvSpPr>
          <p:cNvPr id="127" name="INTELIGENCIA V/S CONTRAINTELIGENCIA"/>
          <p:cNvSpPr txBox="1"/>
          <p:nvPr/>
        </p:nvSpPr>
        <p:spPr>
          <a:xfrm>
            <a:off x="3163173" y="1266985"/>
            <a:ext cx="16896511" cy="139525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sz="8400" b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r>
              <a:rPr lang="es-ES" dirty="0"/>
              <a:t>D.E.P. AUTORIZADOS</a:t>
            </a:r>
            <a:endParaRPr dirty="0"/>
          </a:p>
        </p:txBody>
      </p:sp>
      <p:sp>
        <p:nvSpPr>
          <p:cNvPr id="8" name="Rectangle 40">
            <a:extLst>
              <a:ext uri="{FF2B5EF4-FFF2-40B4-BE49-F238E27FC236}">
                <a16:creationId xmlns:a16="http://schemas.microsoft.com/office/drawing/2014/main" id="{BC033718-BBCF-4940-827F-5B3A8931E38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13686" y="4227698"/>
            <a:ext cx="9851549" cy="2630301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/>
          <a:lstStyle/>
          <a:p>
            <a:pPr marL="268288" indent="-268288" algn="l">
              <a:lnSpc>
                <a:spcPct val="80000"/>
              </a:lnSpc>
              <a:spcBef>
                <a:spcPct val="20000"/>
              </a:spcBef>
              <a:buFont typeface="Arial" charset="0"/>
              <a:buNone/>
              <a:defRPr/>
            </a:pPr>
            <a:endParaRPr lang="es-ES" sz="3200" dirty="0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</a:endParaRPr>
          </a:p>
          <a:p>
            <a:pPr marL="268288" indent="-268288">
              <a:spcBef>
                <a:spcPct val="20000"/>
              </a:spcBef>
              <a:defRPr/>
            </a:pPr>
            <a:r>
              <a:rPr lang="es-CL" altLang="es-CL" sz="4000" dirty="0">
                <a:solidFill>
                  <a:schemeClr val="tx1"/>
                </a:solidFill>
              </a:rPr>
              <a:t>  DEP PUEDEN SER EMPLEADOS CUMPLIENDO CON NORMAS DE SEGURIDAD</a:t>
            </a:r>
          </a:p>
        </p:txBody>
      </p:sp>
      <p:sp>
        <p:nvSpPr>
          <p:cNvPr id="16" name="Rectangle 40">
            <a:extLst>
              <a:ext uri="{FF2B5EF4-FFF2-40B4-BE49-F238E27FC236}">
                <a16:creationId xmlns:a16="http://schemas.microsoft.com/office/drawing/2014/main" id="{98C89B35-E4F4-EB40-9B4B-A3EB219189F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13686" y="7512316"/>
            <a:ext cx="10752918" cy="4172169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/>
          <a:lstStyle/>
          <a:p>
            <a:pPr marL="457200" indent="-457200" algn="just">
              <a:lnSpc>
                <a:spcPct val="80000"/>
              </a:lnSpc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endParaRPr lang="es-ES" sz="4000" dirty="0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</a:endParaRPr>
          </a:p>
          <a:p>
            <a:pPr marL="457200" indent="-457200" algn="just">
              <a:lnSpc>
                <a:spcPct val="80000"/>
              </a:lnSpc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r>
              <a:rPr lang="es-ES" sz="4000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</a:rPr>
              <a:t>CÁMARAS Y ENTREPUENTES.</a:t>
            </a:r>
          </a:p>
          <a:p>
            <a:pPr marL="457200" indent="-457200" algn="just">
              <a:lnSpc>
                <a:spcPct val="80000"/>
              </a:lnSpc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r>
              <a:rPr lang="es-ES" sz="4000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</a:rPr>
              <a:t>PASILLOS</a:t>
            </a:r>
          </a:p>
          <a:p>
            <a:pPr marL="457200" indent="-457200" algn="just">
              <a:lnSpc>
                <a:spcPct val="80000"/>
              </a:lnSpc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r>
              <a:rPr lang="es-ES" sz="4000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</a:rPr>
              <a:t>SALAS DE ESPERA, HALLS, ETC.</a:t>
            </a:r>
          </a:p>
          <a:p>
            <a:pPr marL="457200" indent="-457200" algn="just">
              <a:lnSpc>
                <a:spcPct val="80000"/>
              </a:lnSpc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r>
              <a:rPr lang="es-ES" sz="4000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</a:rPr>
              <a:t>ESPACIOS A LOS INGRESA PERSONAL AJENO A LA UU.RR.</a:t>
            </a: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A854A8DC-5A0B-CB4B-B18F-764251BB765D}"/>
              </a:ext>
            </a:extLst>
          </p:cNvPr>
          <p:cNvSpPr txBox="1"/>
          <p:nvPr/>
        </p:nvSpPr>
        <p:spPr>
          <a:xfrm>
            <a:off x="23079605" y="2765872"/>
            <a:ext cx="102657" cy="564257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50800" tIns="50800" rIns="50800" bIns="5080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s-CL" sz="3000" b="1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grpSp>
        <p:nvGrpSpPr>
          <p:cNvPr id="17" name="Grupo 16">
            <a:extLst>
              <a:ext uri="{FF2B5EF4-FFF2-40B4-BE49-F238E27FC236}">
                <a16:creationId xmlns:a16="http://schemas.microsoft.com/office/drawing/2014/main" id="{F235C676-C93D-E249-BC80-0779B5D32370}"/>
              </a:ext>
            </a:extLst>
          </p:cNvPr>
          <p:cNvGrpSpPr/>
          <p:nvPr/>
        </p:nvGrpSpPr>
        <p:grpSpPr>
          <a:xfrm>
            <a:off x="14450844" y="3285062"/>
            <a:ext cx="6106226" cy="9800057"/>
            <a:chOff x="7653866" y="1998134"/>
            <a:chExt cx="6773334" cy="11413066"/>
          </a:xfrm>
        </p:grpSpPr>
        <p:sp>
          <p:nvSpPr>
            <p:cNvPr id="18" name="Rectángulo 17">
              <a:extLst>
                <a:ext uri="{FF2B5EF4-FFF2-40B4-BE49-F238E27FC236}">
                  <a16:creationId xmlns:a16="http://schemas.microsoft.com/office/drawing/2014/main" id="{00242B34-51C9-9D47-9B21-AF131F52C6A0}"/>
                </a:ext>
              </a:extLst>
            </p:cNvPr>
            <p:cNvSpPr/>
            <p:nvPr/>
          </p:nvSpPr>
          <p:spPr>
            <a:xfrm>
              <a:off x="7653866" y="1998134"/>
              <a:ext cx="6773334" cy="11413066"/>
            </a:xfrm>
            <a:prstGeom prst="rect">
              <a:avLst/>
            </a:prstGeom>
            <a:solidFill>
              <a:schemeClr val="bg1"/>
            </a:solidFill>
            <a:ln w="196850" cap="flat" cmpd="sng">
              <a:solidFill>
                <a:schemeClr val="tx1"/>
              </a:solidFill>
              <a:prstDash val="solid"/>
              <a:miter lim="400000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anchor="ctr">
              <a:spAutoFit/>
            </a:bodyPr>
            <a:lstStyle/>
            <a:p>
              <a:pPr marL="0" marR="0" indent="0" algn="ctr" defTabSz="8255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endParaRPr kumimoji="0" lang="es-CL" sz="3200" b="0" i="0" u="none" strike="noStrike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FillTx/>
                <a:latin typeface="+mn-lt"/>
                <a:ea typeface="+mn-ea"/>
                <a:cs typeface="+mn-cs"/>
                <a:sym typeface="Helvetica Neue Medium"/>
              </a:endParaRPr>
            </a:p>
          </p:txBody>
        </p:sp>
        <p:sp>
          <p:nvSpPr>
            <p:cNvPr id="20" name="CuadroTexto 19">
              <a:extLst>
                <a:ext uri="{FF2B5EF4-FFF2-40B4-BE49-F238E27FC236}">
                  <a16:creationId xmlns:a16="http://schemas.microsoft.com/office/drawing/2014/main" id="{1AC33367-2B9E-5A40-8B78-08E7F7DC6898}"/>
                </a:ext>
              </a:extLst>
            </p:cNvPr>
            <p:cNvSpPr txBox="1"/>
            <p:nvPr/>
          </p:nvSpPr>
          <p:spPr>
            <a:xfrm>
              <a:off x="8189002" y="2177508"/>
              <a:ext cx="5836741" cy="183996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50800" tIns="50800" rIns="50800" bIns="50800" numCol="1" spcCol="38100" rtlCol="0" anchor="ctr">
              <a:spAutoFit/>
            </a:bodyPr>
            <a:lstStyle/>
            <a:p>
              <a:pPr marL="0" marR="0" indent="0" algn="ctr" defTabSz="8255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r>
                <a:rPr kumimoji="0" lang="es-CL" sz="4800" b="1" i="0" u="none" strike="noStrike" cap="none" spc="0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uFillTx/>
                  <a:latin typeface="Helvetica Neue"/>
                  <a:ea typeface="Helvetica Neue"/>
                  <a:cs typeface="Helvetica Neue"/>
                  <a:sym typeface="Helvetica Neue"/>
                </a:rPr>
                <a:t>DEP</a:t>
              </a:r>
            </a:p>
            <a:p>
              <a:pPr marL="0" marR="0" indent="0" algn="ctr" defTabSz="8255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r>
                <a:rPr lang="es-CL" sz="4800" dirty="0">
                  <a:solidFill>
                    <a:schemeClr val="tx1"/>
                  </a:solidFill>
                </a:rPr>
                <a:t>AUTORIZADOS</a:t>
              </a:r>
              <a:endParaRPr kumimoji="0" lang="es-CL" sz="4800" b="1" i="0" u="none" strike="noStrike" cap="none" spc="0" normalizeH="0" baseline="0" dirty="0">
                <a:ln>
                  <a:noFill/>
                </a:ln>
                <a:solidFill>
                  <a:schemeClr val="tx1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endParaRPr>
            </a:p>
          </p:txBody>
        </p:sp>
        <p:sp>
          <p:nvSpPr>
            <p:cNvPr id="21" name="CuadroTexto 20">
              <a:extLst>
                <a:ext uri="{FF2B5EF4-FFF2-40B4-BE49-F238E27FC236}">
                  <a16:creationId xmlns:a16="http://schemas.microsoft.com/office/drawing/2014/main" id="{50646026-5747-E448-8C55-45F14828CFD1}"/>
                </a:ext>
              </a:extLst>
            </p:cNvPr>
            <p:cNvSpPr txBox="1"/>
            <p:nvPr/>
          </p:nvSpPr>
          <p:spPr>
            <a:xfrm>
              <a:off x="7968040" y="8332422"/>
              <a:ext cx="5907434" cy="248514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50800" tIns="50800" rIns="50800" bIns="50800" numCol="1" spcCol="38100" rtlCol="0" anchor="ctr">
              <a:spAutoFit/>
            </a:bodyPr>
            <a:lstStyle/>
            <a:p>
              <a:pPr marL="0" marR="0" indent="0" algn="ctr" defTabSz="8255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r>
                <a:rPr kumimoji="0" lang="es-CL" sz="4400" b="1" i="0" u="none" strike="noStrike" cap="none" spc="0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uFillTx/>
                  <a:latin typeface="Helvetica Neue"/>
                  <a:ea typeface="Helvetica Neue"/>
                  <a:cs typeface="Helvetica Neue"/>
                  <a:sym typeface="Helvetica Neue"/>
                </a:rPr>
                <a:t>USO DE ACUERDO A NORMA INSTITUCIONAL</a:t>
              </a:r>
            </a:p>
          </p:txBody>
        </p:sp>
        <p:sp>
          <p:nvSpPr>
            <p:cNvPr id="22" name="CuadroTexto 21">
              <a:extLst>
                <a:ext uri="{FF2B5EF4-FFF2-40B4-BE49-F238E27FC236}">
                  <a16:creationId xmlns:a16="http://schemas.microsoft.com/office/drawing/2014/main" id="{B4DDEEFD-31E7-3140-ACC9-C642F26473D7}"/>
                </a:ext>
              </a:extLst>
            </p:cNvPr>
            <p:cNvSpPr txBox="1"/>
            <p:nvPr/>
          </p:nvSpPr>
          <p:spPr>
            <a:xfrm>
              <a:off x="8038734" y="11780033"/>
              <a:ext cx="6028267" cy="1025922"/>
            </a:xfrm>
            <a:prstGeom prst="rect">
              <a:avLst/>
            </a:prstGeom>
            <a:noFill/>
            <a:ln w="98425" cap="flat">
              <a:noFill/>
              <a:miter lim="400000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50800" tIns="50800" rIns="50800" bIns="50800" numCol="1" spcCol="38100" rtlCol="0" anchor="ctr">
              <a:spAutoFit/>
            </a:bodyPr>
            <a:lstStyle/>
            <a:p>
              <a:pPr marL="0" marR="0" indent="0" algn="ctr" defTabSz="8255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r>
                <a:rPr kumimoji="0" lang="es-CL" sz="3200" b="1" i="0" u="none" strike="noStrike" cap="none" spc="0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uFillTx/>
                  <a:latin typeface="Helvetica Neue"/>
                  <a:ea typeface="Helvetica Neue"/>
                  <a:cs typeface="Helvetica Neue"/>
                  <a:sym typeface="Helvetica Neue"/>
                </a:rPr>
                <a:t>ARMADA DE CHILE</a:t>
              </a:r>
            </a:p>
            <a:p>
              <a:pPr marL="0" marR="0" indent="0" algn="ctr" defTabSz="8255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r>
                <a:rPr lang="es-CL" sz="2800" dirty="0">
                  <a:solidFill>
                    <a:schemeClr val="tx1"/>
                  </a:solidFill>
                </a:rPr>
                <a:t>DIRECCIÓN DE INTELIGENCIA</a:t>
              </a:r>
              <a:endParaRPr kumimoji="0" lang="es-CL" sz="2800" b="1" i="0" u="none" strike="noStrike" cap="none" spc="0" normalizeH="0" baseline="0" dirty="0">
                <a:ln>
                  <a:noFill/>
                </a:ln>
                <a:solidFill>
                  <a:schemeClr val="tx1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endParaRPr>
            </a:p>
          </p:txBody>
        </p:sp>
      </p:grpSp>
      <p:pic>
        <p:nvPicPr>
          <p:cNvPr id="6146" name="Picture 2" descr="Vector Del Icono Del Teléfono Celular Ilustración del Vector - Ilustración  de blanco, icono: 139754403">
            <a:extLst>
              <a:ext uri="{FF2B5EF4-FFF2-40B4-BE49-F238E27FC236}">
                <a16:creationId xmlns:a16="http://schemas.microsoft.com/office/drawing/2014/main" id="{1ADB08A3-5615-EB4F-9373-CEF4C1AA2C5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628" t="22592" r="34082" b="27407"/>
          <a:stretch/>
        </p:blipFill>
        <p:spPr bwMode="auto">
          <a:xfrm>
            <a:off x="16880585" y="5451003"/>
            <a:ext cx="1367254" cy="23062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88362178"/>
      </p:ext>
    </p:extLst>
  </p:cSld>
  <p:clrMapOvr>
    <a:masterClrMapping/>
  </p:clrMapOvr>
  <p:transition spd="med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>
            <a:alpha val="86889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6" name="Imagen" descr="Imagen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63449" y="-400128"/>
            <a:ext cx="19947676" cy="14960758"/>
          </a:xfrm>
          <a:prstGeom prst="rect">
            <a:avLst/>
          </a:prstGeom>
          <a:ln w="12700">
            <a:miter lim="400000"/>
          </a:ln>
        </p:spPr>
      </p:pic>
      <p:sp>
        <p:nvSpPr>
          <p:cNvPr id="127" name="INTELIGENCIA V/S CONTRAINTELIGENCIA"/>
          <p:cNvSpPr txBox="1"/>
          <p:nvPr/>
        </p:nvSpPr>
        <p:spPr>
          <a:xfrm>
            <a:off x="3163173" y="1266985"/>
            <a:ext cx="16896511" cy="139525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sz="8400" b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r>
              <a:rPr lang="es-ES" dirty="0"/>
              <a:t>MEDIDAS DE SEGURIDAD</a:t>
            </a:r>
            <a:endParaRPr dirty="0"/>
          </a:p>
        </p:txBody>
      </p:sp>
      <p:sp>
        <p:nvSpPr>
          <p:cNvPr id="6" name="Rectangle 40">
            <a:extLst>
              <a:ext uri="{FF2B5EF4-FFF2-40B4-BE49-F238E27FC236}">
                <a16:creationId xmlns:a16="http://schemas.microsoft.com/office/drawing/2014/main" id="{C724138C-3929-124C-8100-84CF5836EB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94106" y="3883401"/>
            <a:ext cx="16434643" cy="3196850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/>
          <a:lstStyle/>
          <a:p>
            <a:pPr marL="571500" indent="-571500" algn="just"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r>
              <a:rPr lang="es-CL" altLang="es-CL" sz="4000" dirty="0">
                <a:solidFill>
                  <a:schemeClr val="tx1"/>
                </a:solidFill>
              </a:rPr>
              <a:t>NO GRABAR ACTIVIDADES DEL SERVICIO (FAENAS, EVENTOS, ETC.)</a:t>
            </a:r>
          </a:p>
          <a:p>
            <a:pPr marL="571500" indent="-571500" algn="just"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r>
              <a:rPr lang="es-CL" altLang="es-CL" sz="4000" dirty="0">
                <a:solidFill>
                  <a:schemeClr val="tx1"/>
                </a:solidFill>
              </a:rPr>
              <a:t>HABLAR MATERIAS CLASIFICADAS O SENSIBLES.</a:t>
            </a:r>
          </a:p>
          <a:p>
            <a:pPr marL="571500" indent="-571500" algn="just"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r>
              <a:rPr lang="es-CL" altLang="es-CL" sz="4000" dirty="0">
                <a:solidFill>
                  <a:schemeClr val="tx1"/>
                </a:solidFill>
              </a:rPr>
              <a:t>COMPARTIR INTERNET POR CONEXIÓN INALÁMBRICA.</a:t>
            </a:r>
          </a:p>
          <a:p>
            <a:pPr marL="571500" indent="-571500" algn="just"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endParaRPr lang="es-CL" altLang="es-CL" sz="4000" dirty="0">
              <a:solidFill>
                <a:schemeClr val="tx1"/>
              </a:solidFill>
            </a:endParaRPr>
          </a:p>
          <a:p>
            <a:pPr marL="571500" indent="-571500" algn="just"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endParaRPr lang="es-CL" altLang="es-CL" sz="4000" dirty="0">
              <a:solidFill>
                <a:schemeClr val="tx1"/>
              </a:solidFill>
            </a:endParaRPr>
          </a:p>
        </p:txBody>
      </p:sp>
      <p:pic>
        <p:nvPicPr>
          <p:cNvPr id="8194" name="Picture 2" descr="Compartir internet en la computadora con un móvil con WiFi">
            <a:extLst>
              <a:ext uri="{FF2B5EF4-FFF2-40B4-BE49-F238E27FC236}">
                <a16:creationId xmlns:a16="http://schemas.microsoft.com/office/drawing/2014/main" id="{E70CE8EB-B570-F442-BE13-29E26CBD65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9294" y="7874040"/>
            <a:ext cx="8839200" cy="5892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23822060"/>
      </p:ext>
    </p:extLst>
  </p:cSld>
  <p:clrMapOvr>
    <a:masterClrMapping/>
  </p:clrMapOvr>
  <p:transition spd="med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>
            <a:alpha val="86889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6" name="Imagen" descr="Imagen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96324" y="-400128"/>
            <a:ext cx="19947676" cy="14960758"/>
          </a:xfrm>
          <a:prstGeom prst="rect">
            <a:avLst/>
          </a:prstGeom>
          <a:ln w="12700">
            <a:miter lim="400000"/>
          </a:ln>
        </p:spPr>
      </p:pic>
      <p:sp>
        <p:nvSpPr>
          <p:cNvPr id="127" name="INTELIGENCIA V/S CONTRAINTELIGENCIA"/>
          <p:cNvSpPr txBox="1"/>
          <p:nvPr/>
        </p:nvSpPr>
        <p:spPr>
          <a:xfrm>
            <a:off x="3163173" y="1266985"/>
            <a:ext cx="16896511" cy="139525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sz="8400" b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r>
              <a:rPr lang="es-ES" dirty="0"/>
              <a:t>IMPLEMENTACIÓN</a:t>
            </a:r>
            <a:endParaRPr dirty="0"/>
          </a:p>
        </p:txBody>
      </p:sp>
      <p:sp>
        <p:nvSpPr>
          <p:cNvPr id="6" name="Rectangle 40">
            <a:extLst>
              <a:ext uri="{FF2B5EF4-FFF2-40B4-BE49-F238E27FC236}">
                <a16:creationId xmlns:a16="http://schemas.microsoft.com/office/drawing/2014/main" id="{C724138C-3929-124C-8100-84CF5836EB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07733" y="3883401"/>
            <a:ext cx="17682885" cy="3196850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/>
          <a:lstStyle/>
          <a:p>
            <a:pPr marL="571500" indent="-571500" algn="just"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r>
              <a:rPr lang="es-CL" altLang="es-CL" sz="4000" dirty="0">
                <a:solidFill>
                  <a:schemeClr val="tx1"/>
                </a:solidFill>
              </a:rPr>
              <a:t>DDI 44004: ESTABLECE NORMAS QUE REGULAN EL EMPLEO DE DISOSITIVOS ELECTRÓNICOS PERSONALES EN UU.RR.</a:t>
            </a:r>
          </a:p>
          <a:p>
            <a:pPr marL="571500" indent="-571500" algn="just"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r>
              <a:rPr lang="es-CL" altLang="es-CL" sz="4000" dirty="0">
                <a:solidFill>
                  <a:schemeClr val="tx1"/>
                </a:solidFill>
              </a:rPr>
              <a:t>O.P.I. INDICANDO LA POLÍTICA DE EMPLEO DE DEP EN LOS ESPACIOS DE LA UU.RR.</a:t>
            </a:r>
          </a:p>
          <a:p>
            <a:pPr marL="571500" indent="-571500" algn="just"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endParaRPr lang="es-CL" altLang="es-CL" sz="4000" dirty="0">
              <a:solidFill>
                <a:schemeClr val="tx1"/>
              </a:solidFill>
            </a:endParaRPr>
          </a:p>
          <a:p>
            <a:pPr marL="571500" indent="-571500" algn="just"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endParaRPr lang="es-CL" altLang="es-CL" sz="4000" dirty="0">
              <a:solidFill>
                <a:schemeClr val="tx1"/>
              </a:solidFill>
            </a:endParaRPr>
          </a:p>
        </p:txBody>
      </p:sp>
      <p:pic>
        <p:nvPicPr>
          <p:cNvPr id="10242" name="Picture 2" descr="Cómo afecta la virtualidad a los adolescentes? - El Independiente">
            <a:extLst>
              <a:ext uri="{FF2B5EF4-FFF2-40B4-BE49-F238E27FC236}">
                <a16:creationId xmlns:a16="http://schemas.microsoft.com/office/drawing/2014/main" id="{800D3B43-7CF6-F14C-9A61-0CA0A40A63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2875" y="7429500"/>
            <a:ext cx="11176000" cy="6286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58732393"/>
      </p:ext>
    </p:extLst>
  </p:cSld>
  <p:clrMapOvr>
    <a:masterClrMapping/>
  </p:clrMapOvr>
  <p:transition spd="med"/>
</p:sld>
</file>

<file path=ppt/theme/theme1.xml><?xml version="1.0" encoding="utf-8"?>
<a:theme xmlns:a="http://schemas.openxmlformats.org/drawingml/2006/main" name="White">
  <a:themeElements>
    <a:clrScheme name="White">
      <a:dk1>
        <a:srgbClr val="000000"/>
      </a:dk1>
      <a:lt1>
        <a:srgbClr val="FFFFFF"/>
      </a:lt1>
      <a:dk2>
        <a:srgbClr val="5E5E5E"/>
      </a:dk2>
      <a:lt2>
        <a:srgbClr val="D5D5D5"/>
      </a:lt2>
      <a:accent1>
        <a:srgbClr val="00A2FF"/>
      </a:accent1>
      <a:accent2>
        <a:srgbClr val="16E7CF"/>
      </a:accent2>
      <a:accent3>
        <a:srgbClr val="61D836"/>
      </a:accent3>
      <a:accent4>
        <a:srgbClr val="FAE232"/>
      </a:accent4>
      <a:accent5>
        <a:srgbClr val="FF644E"/>
      </a:accent5>
      <a:accent6>
        <a:srgbClr val="EF5FA7"/>
      </a:accent6>
      <a:hlink>
        <a:srgbClr val="0000FF"/>
      </a:hlink>
      <a:folHlink>
        <a:srgbClr val="FF00FF"/>
      </a:folHlink>
    </a:clrScheme>
    <a:fontScheme name="White">
      <a:majorFont>
        <a:latin typeface="Helvetica Neue Medium"/>
        <a:ea typeface="Helvetica Neue Medium"/>
        <a:cs typeface="Helvetica Neue Medium"/>
      </a:majorFont>
      <a:minorFont>
        <a:latin typeface="Helvetica Neue Medium"/>
        <a:ea typeface="Helvetica Neue Medium"/>
        <a:cs typeface="Helvetica Neue Medium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1"/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0" tIns="0" rIns="0" bIns="0" numCol="1" spcCol="38100" rtlCol="0" anchor="ctr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2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Neue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000" b="1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Helvetica Neue"/>
            <a:ea typeface="Helvetica Neue"/>
            <a:cs typeface="Helvetica Neue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White">
  <a:themeElements>
    <a:clrScheme name="White">
      <a:dk1>
        <a:srgbClr val="000000"/>
      </a:dk1>
      <a:lt1>
        <a:srgbClr val="FFFFFF"/>
      </a:lt1>
      <a:dk2>
        <a:srgbClr val="5E5E5E"/>
      </a:dk2>
      <a:lt2>
        <a:srgbClr val="D5D5D5"/>
      </a:lt2>
      <a:accent1>
        <a:srgbClr val="00A2FF"/>
      </a:accent1>
      <a:accent2>
        <a:srgbClr val="16E7CF"/>
      </a:accent2>
      <a:accent3>
        <a:srgbClr val="61D836"/>
      </a:accent3>
      <a:accent4>
        <a:srgbClr val="FAE232"/>
      </a:accent4>
      <a:accent5>
        <a:srgbClr val="FF644E"/>
      </a:accent5>
      <a:accent6>
        <a:srgbClr val="EF5FA7"/>
      </a:accent6>
      <a:hlink>
        <a:srgbClr val="0000FF"/>
      </a:hlink>
      <a:folHlink>
        <a:srgbClr val="FF00FF"/>
      </a:folHlink>
    </a:clrScheme>
    <a:fontScheme name="White">
      <a:majorFont>
        <a:latin typeface="Helvetica Neue Medium"/>
        <a:ea typeface="Helvetica Neue Medium"/>
        <a:cs typeface="Helvetica Neue Medium"/>
      </a:majorFont>
      <a:minorFont>
        <a:latin typeface="Helvetica Neue Medium"/>
        <a:ea typeface="Helvetica Neue Medium"/>
        <a:cs typeface="Helvetica Neue Medium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1"/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0" tIns="0" rIns="0" bIns="0" numCol="1" spcCol="38100" rtlCol="0" anchor="ctr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2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Neue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000" b="1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Helvetica Neue"/>
            <a:ea typeface="Helvetica Neue"/>
            <a:cs typeface="Helvetica Neue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306</TotalTime>
  <Words>341</Words>
  <Application>Microsoft Macintosh PowerPoint</Application>
  <PresentationFormat>Personalizado</PresentationFormat>
  <Paragraphs>63</Paragraphs>
  <Slides>9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9</vt:i4>
      </vt:variant>
    </vt:vector>
  </HeadingPairs>
  <TitlesOfParts>
    <vt:vector size="15" baseType="lpstr">
      <vt:lpstr>Arial</vt:lpstr>
      <vt:lpstr>Calibri</vt:lpstr>
      <vt:lpstr>Helvetica Neue</vt:lpstr>
      <vt:lpstr>Helvetica Neue Light</vt:lpstr>
      <vt:lpstr>Helvetica Neue Medium</vt:lpstr>
      <vt:lpstr>White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cp:lastModifiedBy>Carolina Cuadra López</cp:lastModifiedBy>
  <cp:revision>14</cp:revision>
  <dcterms:modified xsi:type="dcterms:W3CDTF">2022-04-08T01:25:59Z</dcterms:modified>
</cp:coreProperties>
</file>