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ppt/comments/comment6.xml" ContentType="application/vnd.openxmlformats-officedocument.presentationml.comments+xml"/>
  <Override PartName="/ppt/comments/comment7.xml" ContentType="application/vnd.openxmlformats-officedocument.presentationml.comments+xml"/>
  <Override PartName="/ppt/comments/comment8.xml" ContentType="application/vnd.openxmlformats-officedocument.presentationml.comments+xml"/>
  <Override PartName="/ppt/comments/comment9.xml" ContentType="application/vnd.openxmlformats-officedocument.presentationml.comments+xml"/>
  <Override PartName="/ppt/comments/comment10.xml" ContentType="application/vnd.openxmlformats-officedocument.presentationml.comments+xml"/>
  <Override PartName="/ppt/comments/comment11.xml" ContentType="application/vnd.openxmlformats-officedocument.presentationml.comments+xml"/>
  <Override PartName="/ppt/comments/comment12.xml" ContentType="application/vnd.openxmlformats-officedocument.presentationml.comments+xml"/>
  <Override PartName="/ppt/comments/comment13.xml" ContentType="application/vnd.openxmlformats-officedocument.presentationml.comments+xml"/>
  <Override PartName="/ppt/comments/comment14.xml" ContentType="application/vnd.openxmlformats-officedocument.presentationml.comments+xml"/>
  <Override PartName="/ppt/comments/comment15.xml" ContentType="application/vnd.openxmlformats-officedocument.presentationml.comments+xml"/>
  <Override PartName="/ppt/comments/comment16.xml" ContentType="application/vnd.openxmlformats-officedocument.presentationml.comments+xml"/>
  <Override PartName="/ppt/comments/comment17.xml" ContentType="application/vnd.openxmlformats-officedocument.presentationml.comments+xml"/>
  <Override PartName="/ppt/comments/comment18.xml" ContentType="application/vnd.openxmlformats-officedocument.presentationml.comments+xml"/>
  <Override PartName="/ppt/comments/comment19.xml" ContentType="application/vnd.openxmlformats-officedocument.presentationml.comments+xml"/>
  <Override PartName="/ppt/comments/comment20.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8" r:id="rId3"/>
    <p:sldId id="260" r:id="rId4"/>
    <p:sldId id="271" r:id="rId5"/>
    <p:sldId id="274" r:id="rId6"/>
    <p:sldId id="261" r:id="rId7"/>
    <p:sldId id="262" r:id="rId8"/>
    <p:sldId id="286" r:id="rId9"/>
    <p:sldId id="263" r:id="rId10"/>
    <p:sldId id="275" r:id="rId11"/>
    <p:sldId id="273" r:id="rId12"/>
    <p:sldId id="272" r:id="rId13"/>
    <p:sldId id="265" r:id="rId14"/>
    <p:sldId id="266" r:id="rId15"/>
    <p:sldId id="270" r:id="rId16"/>
    <p:sldId id="267" r:id="rId17"/>
    <p:sldId id="294" r:id="rId18"/>
    <p:sldId id="293" r:id="rId19"/>
    <p:sldId id="278" r:id="rId20"/>
    <p:sldId id="279" r:id="rId21"/>
    <p:sldId id="282" r:id="rId22"/>
    <p:sldId id="281" r:id="rId23"/>
    <p:sldId id="280" r:id="rId24"/>
    <p:sldId id="283" r:id="rId25"/>
    <p:sldId id="284" r:id="rId26"/>
    <p:sldId id="285" r:id="rId27"/>
    <p:sldId id="287" r:id="rId28"/>
    <p:sldId id="289" r:id="rId29"/>
    <p:sldId id="290" r:id="rId30"/>
    <p:sldId id="288" r:id="rId31"/>
    <p:sldId id="291" r:id="rId32"/>
    <p:sldId id="292" r:id="rId33"/>
    <p:sldId id="295" r:id="rId34"/>
    <p:sldId id="296" r:id="rId35"/>
    <p:sldId id="297" r:id="rId36"/>
    <p:sldId id="298" r:id="rId37"/>
    <p:sldId id="299" r:id="rId3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1 DIEGO GUAL CONCHA" initials="TDGC" lastIdx="4" clrIdx="0">
    <p:extLst>
      <p:ext uri="{19B8F6BF-5375-455C-9EA6-DF929625EA0E}">
        <p15:presenceInfo xmlns:p15="http://schemas.microsoft.com/office/powerpoint/2012/main" userId="S-1-5-21-1294720447-1019703792-1950267527-241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B8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1" d="100"/>
          <a:sy n="81" d="100"/>
        </p:scale>
        <p:origin x="62" y="4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4-10-08T15:22:18.430" idx="2">
    <p:pos x="10" y="10"/>
    <p:text>COMPLETA ULLOA</p:text>
    <p:extLst>
      <p:ext uri="{C676402C-5697-4E1C-873F-D02D1690AC5C}">
        <p15:threadingInfo xmlns:p15="http://schemas.microsoft.com/office/powerpoint/2012/main" timeZoneBias="18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4-10-08T15:22:26.898" idx="3">
    <p:pos x="10" y="10"/>
    <p:text>COMPLETAN TODOS POR CARGOS</p:text>
    <p:extLst>
      <p:ext uri="{C676402C-5697-4E1C-873F-D02D1690AC5C}">
        <p15:threadingInfo xmlns:p15="http://schemas.microsoft.com/office/powerpoint/2012/main" timeZoneBias="18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24-10-08T15:22:26.898" idx="3">
    <p:pos x="10" y="10"/>
    <p:text>COMPLETAN TODOS POR CARGOS</p:text>
    <p:extLst>
      <p:ext uri="{C676402C-5697-4E1C-873F-D02D1690AC5C}">
        <p15:threadingInfo xmlns:p15="http://schemas.microsoft.com/office/powerpoint/2012/main" timeZoneBias="18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24-10-08T15:22:26.898" idx="3">
    <p:pos x="10" y="10"/>
    <p:text>COMPLETAN TODOS POR CARGOS</p:text>
    <p:extLst>
      <p:ext uri="{C676402C-5697-4E1C-873F-D02D1690AC5C}">
        <p15:threadingInfo xmlns:p15="http://schemas.microsoft.com/office/powerpoint/2012/main" timeZoneBias="18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8.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9.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0.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1.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2.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3.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4.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5.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6.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7.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8.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9.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20.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B2E3F7-ABB1-4049-A4A7-07A5CA192038}" type="doc">
      <dgm:prSet loTypeId="urn:microsoft.com/office/officeart/2008/layout/NameandTitleOrganizationalChart" loCatId="hierarchy" qsTypeId="urn:microsoft.com/office/officeart/2005/8/quickstyle/simple1" qsCatId="simple" csTypeId="urn:microsoft.com/office/officeart/2005/8/colors/accent0_3" csCatId="mainScheme" phldr="1"/>
      <dgm:spPr/>
      <dgm:t>
        <a:bodyPr/>
        <a:lstStyle/>
        <a:p>
          <a:endParaRPr lang="es-ES"/>
        </a:p>
      </dgm:t>
    </dgm:pt>
    <dgm:pt modelId="{FD9E04A2-C7D9-4E40-B573-F6860AC38F7D}">
      <dgm:prSet phldrT="[Texto]"/>
      <dgm:spPr/>
      <dgm:t>
        <a:bodyPr/>
        <a:lstStyle/>
        <a:p>
          <a:r>
            <a:rPr lang="es-ES" dirty="0" smtClean="0"/>
            <a:t>OPERACIONES</a:t>
          </a:r>
        </a:p>
      </dgm:t>
    </dgm:pt>
    <dgm:pt modelId="{9ECEAAF3-11CB-4F5A-857D-0F4A7EA191F9}" type="parTrans" cxnId="{0D9C34EC-B40F-4F6B-99FA-59E6B0126590}">
      <dgm:prSet/>
      <dgm:spPr/>
      <dgm:t>
        <a:bodyPr/>
        <a:lstStyle/>
        <a:p>
          <a:endParaRPr lang="es-ES"/>
        </a:p>
      </dgm:t>
    </dgm:pt>
    <dgm:pt modelId="{C02215CC-D75F-4868-AA1B-7080BA585DDF}" type="sibTrans" cxnId="{0D9C34EC-B40F-4F6B-99FA-59E6B0126590}">
      <dgm:prSet/>
      <dgm:spPr/>
      <dgm:t>
        <a:bodyPr/>
        <a:lstStyle/>
        <a:p>
          <a:r>
            <a:rPr lang="es-ES" dirty="0" smtClean="0"/>
            <a:t>T1 D. GUAL C.</a:t>
          </a:r>
          <a:endParaRPr lang="es-ES" dirty="0"/>
        </a:p>
      </dgm:t>
    </dgm:pt>
    <dgm:pt modelId="{323FCC7B-1BCB-40A2-BB90-C4FF5BF22932}">
      <dgm:prSet phldrT="[Texto]"/>
      <dgm:spPr/>
      <dgm:t>
        <a:bodyPr/>
        <a:lstStyle/>
        <a:p>
          <a:r>
            <a:rPr lang="es-ES" dirty="0" smtClean="0"/>
            <a:t>MOLO DE ABRIGO	</a:t>
          </a:r>
          <a:endParaRPr lang="es-ES" dirty="0"/>
        </a:p>
      </dgm:t>
    </dgm:pt>
    <dgm:pt modelId="{272FDFBF-E447-49BA-9A9A-B015899643AA}" type="parTrans" cxnId="{FBC9263F-8ADD-47E2-A9AF-2C9B39B5A11D}">
      <dgm:prSet/>
      <dgm:spPr/>
      <dgm:t>
        <a:bodyPr/>
        <a:lstStyle/>
        <a:p>
          <a:endParaRPr lang="es-ES"/>
        </a:p>
      </dgm:t>
    </dgm:pt>
    <dgm:pt modelId="{4C814734-D0BB-479C-BA43-1F35493E14A4}" type="sibTrans" cxnId="{FBC9263F-8ADD-47E2-A9AF-2C9B39B5A11D}">
      <dgm:prSet/>
      <dgm:spPr/>
      <dgm:t>
        <a:bodyPr/>
        <a:lstStyle/>
        <a:p>
          <a:r>
            <a:rPr lang="es-ES" dirty="0" smtClean="0"/>
            <a:t>S1 M. DIAZ C.</a:t>
          </a:r>
          <a:endParaRPr lang="es-ES" dirty="0"/>
        </a:p>
      </dgm:t>
    </dgm:pt>
    <dgm:pt modelId="{8A4ED42C-A264-435E-AC00-168414A403EC}">
      <dgm:prSet phldrT="[Texto]"/>
      <dgm:spPr/>
      <dgm:t>
        <a:bodyPr/>
        <a:lstStyle/>
        <a:p>
          <a:r>
            <a:rPr lang="es-ES" dirty="0" smtClean="0"/>
            <a:t>MOVILIZACIÓN</a:t>
          </a:r>
          <a:endParaRPr lang="es-ES" dirty="0"/>
        </a:p>
      </dgm:t>
    </dgm:pt>
    <dgm:pt modelId="{FF241A28-F479-4E6A-8780-8463BCB910B3}" type="parTrans" cxnId="{E5D89350-ECA2-45FA-98FD-678167900F72}">
      <dgm:prSet/>
      <dgm:spPr/>
      <dgm:t>
        <a:bodyPr/>
        <a:lstStyle/>
        <a:p>
          <a:endParaRPr lang="es-ES"/>
        </a:p>
      </dgm:t>
    </dgm:pt>
    <dgm:pt modelId="{2C66F20D-7F5B-42AA-8753-5A233506745D}" type="sibTrans" cxnId="{E5D89350-ECA2-45FA-98FD-678167900F72}">
      <dgm:prSet/>
      <dgm:spPr/>
      <dgm:t>
        <a:bodyPr/>
        <a:lstStyle/>
        <a:p>
          <a:r>
            <a:rPr lang="es-ES" dirty="0" smtClean="0"/>
            <a:t>S1 R. CASTRO  M.</a:t>
          </a:r>
          <a:endParaRPr lang="es-ES" dirty="0"/>
        </a:p>
      </dgm:t>
    </dgm:pt>
    <dgm:pt modelId="{9B274436-D2A2-49AF-BD8F-9BE606102812}">
      <dgm:prSet phldrT="[Texto]"/>
      <dgm:spPr/>
      <dgm:t>
        <a:bodyPr/>
        <a:lstStyle/>
        <a:p>
          <a:r>
            <a:rPr lang="es-ES" dirty="0" smtClean="0"/>
            <a:t>BASE NAVAL VIÑA DEL AMR</a:t>
          </a:r>
          <a:endParaRPr lang="es-ES" dirty="0"/>
        </a:p>
      </dgm:t>
    </dgm:pt>
    <dgm:pt modelId="{95B48B31-1A40-4888-8319-7EFDB3E598D4}" type="parTrans" cxnId="{C37730E9-292E-4469-917C-AD57A1D36DB0}">
      <dgm:prSet/>
      <dgm:spPr/>
      <dgm:t>
        <a:bodyPr/>
        <a:lstStyle/>
        <a:p>
          <a:endParaRPr lang="es-ES"/>
        </a:p>
      </dgm:t>
    </dgm:pt>
    <dgm:pt modelId="{45AED2E6-0BDA-4567-B97F-A74640F7E7DB}" type="sibTrans" cxnId="{C37730E9-292E-4469-917C-AD57A1D36DB0}">
      <dgm:prSet/>
      <dgm:spPr/>
      <dgm:t>
        <a:bodyPr/>
        <a:lstStyle/>
        <a:p>
          <a:r>
            <a:rPr lang="es-ES" dirty="0" smtClean="0"/>
            <a:t>S2 J. ULLOA  P.</a:t>
          </a:r>
          <a:endParaRPr lang="es-ES" dirty="0"/>
        </a:p>
      </dgm:t>
    </dgm:pt>
    <dgm:pt modelId="{650A405E-4685-4AA5-A418-7868B419286E}">
      <dgm:prSet/>
      <dgm:spPr/>
      <dgm:t>
        <a:bodyPr/>
        <a:lstStyle/>
        <a:p>
          <a:r>
            <a:rPr lang="es-ES" dirty="0" smtClean="0"/>
            <a:t>CONTRATOS Y PROYECTOS</a:t>
          </a:r>
          <a:endParaRPr lang="es-ES" dirty="0"/>
        </a:p>
      </dgm:t>
    </dgm:pt>
    <dgm:pt modelId="{9D50B742-BE92-4BAF-8507-DCB628B32A1F}" type="parTrans" cxnId="{BE4C20B3-9A24-4BE3-B690-722424972E39}">
      <dgm:prSet/>
      <dgm:spPr/>
      <dgm:t>
        <a:bodyPr/>
        <a:lstStyle/>
        <a:p>
          <a:endParaRPr lang="es-ES"/>
        </a:p>
      </dgm:t>
    </dgm:pt>
    <dgm:pt modelId="{6D6683D9-4754-442C-AC7A-5F5F16466789}" type="sibTrans" cxnId="{BE4C20B3-9A24-4BE3-B690-722424972E39}">
      <dgm:prSet/>
      <dgm:spPr/>
      <dgm:t>
        <a:bodyPr/>
        <a:lstStyle/>
        <a:p>
          <a:r>
            <a:rPr lang="es-ES" dirty="0" smtClean="0"/>
            <a:t>S2 J. ULLOA P</a:t>
          </a:r>
          <a:endParaRPr lang="es-ES" dirty="0"/>
        </a:p>
      </dgm:t>
    </dgm:pt>
    <dgm:pt modelId="{FAEEE9BC-A877-4A29-B307-B40E576DFAC7}">
      <dgm:prSet/>
      <dgm:spPr/>
      <dgm:t>
        <a:bodyPr/>
        <a:lstStyle/>
        <a:p>
          <a:r>
            <a:rPr lang="es-ES" dirty="0" smtClean="0"/>
            <a:t>COMBASEVALP (MAYORPRIM)</a:t>
          </a:r>
          <a:endParaRPr lang="es-ES" dirty="0"/>
        </a:p>
      </dgm:t>
    </dgm:pt>
    <dgm:pt modelId="{27FE2FB2-15A4-4FA4-9229-4C8C4DCF1BBE}" type="parTrans" cxnId="{66A6DB1A-02BF-4E8C-9EEB-FA82D801CC20}">
      <dgm:prSet/>
      <dgm:spPr/>
      <dgm:t>
        <a:bodyPr/>
        <a:lstStyle/>
        <a:p>
          <a:endParaRPr lang="es-ES"/>
        </a:p>
      </dgm:t>
    </dgm:pt>
    <dgm:pt modelId="{9C9F9806-B3A0-4B26-BAD0-9D33583D766B}" type="sibTrans" cxnId="{66A6DB1A-02BF-4E8C-9EEB-FA82D801CC20}">
      <dgm:prSet/>
      <dgm:spPr/>
      <dgm:t>
        <a:bodyPr/>
        <a:lstStyle/>
        <a:p>
          <a:r>
            <a:rPr lang="es-ES" dirty="0" smtClean="0"/>
            <a:t>CN L. DÍAZ T.</a:t>
          </a:r>
          <a:endParaRPr lang="es-ES" dirty="0"/>
        </a:p>
      </dgm:t>
    </dgm:pt>
    <dgm:pt modelId="{B62B38F6-E5A1-4AA0-A12B-824BB8D1B56C}">
      <dgm:prSet/>
      <dgm:spPr/>
      <dgm:t>
        <a:bodyPr/>
        <a:lstStyle/>
        <a:p>
          <a:r>
            <a:rPr lang="es-ES" dirty="0" smtClean="0"/>
            <a:t>SECRETARÍA</a:t>
          </a:r>
          <a:endParaRPr lang="es-ES" dirty="0"/>
        </a:p>
      </dgm:t>
    </dgm:pt>
    <dgm:pt modelId="{C4F7986E-FD81-4B43-A15E-4545F9EA0721}" type="parTrans" cxnId="{F07C3480-85DB-4191-9DD8-A2DDF2210B95}">
      <dgm:prSet/>
      <dgm:spPr/>
      <dgm:t>
        <a:bodyPr/>
        <a:lstStyle/>
        <a:p>
          <a:endParaRPr lang="es-ES"/>
        </a:p>
      </dgm:t>
    </dgm:pt>
    <dgm:pt modelId="{818ED153-B085-41CE-A123-0CF8B657871D}" type="sibTrans" cxnId="{F07C3480-85DB-4191-9DD8-A2DDF2210B95}">
      <dgm:prSet/>
      <dgm:spPr/>
      <dgm:t>
        <a:bodyPr/>
        <a:lstStyle/>
        <a:p>
          <a:r>
            <a:rPr lang="es-ES" dirty="0" smtClean="0"/>
            <a:t>M1 N. MORALES M.</a:t>
          </a:r>
          <a:endParaRPr lang="es-ES" dirty="0"/>
        </a:p>
      </dgm:t>
    </dgm:pt>
    <dgm:pt modelId="{B08E701F-C552-4FFD-A656-E259865E6BDA}">
      <dgm:prSet/>
      <dgm:spPr/>
      <dgm:t>
        <a:bodyPr/>
        <a:lstStyle/>
        <a:p>
          <a:r>
            <a:rPr lang="es-ES" dirty="0" smtClean="0"/>
            <a:t>SUBCOMBASEVALP</a:t>
          </a:r>
          <a:endParaRPr lang="es-ES" dirty="0"/>
        </a:p>
      </dgm:t>
    </dgm:pt>
    <dgm:pt modelId="{4EBF1ED8-D7CE-45C7-9FC6-70F80D264CCC}" type="parTrans" cxnId="{5A39CEB5-A726-4D01-919E-02E12AF60FB4}">
      <dgm:prSet/>
      <dgm:spPr/>
      <dgm:t>
        <a:bodyPr/>
        <a:lstStyle/>
        <a:p>
          <a:endParaRPr lang="es-ES"/>
        </a:p>
      </dgm:t>
    </dgm:pt>
    <dgm:pt modelId="{7DC2E8CE-8965-475F-BDFC-4FB7902DEEAC}" type="sibTrans" cxnId="{5A39CEB5-A726-4D01-919E-02E12AF60FB4}">
      <dgm:prSet/>
      <dgm:spPr/>
      <dgm:t>
        <a:bodyPr/>
        <a:lstStyle/>
        <a:p>
          <a:r>
            <a:rPr lang="es-ES" dirty="0" smtClean="0"/>
            <a:t>CF C. AROS P.</a:t>
          </a:r>
          <a:endParaRPr lang="es-ES" dirty="0"/>
        </a:p>
      </dgm:t>
    </dgm:pt>
    <dgm:pt modelId="{AD15BCFA-9AD5-4FC7-A6CC-46F2B9CB2082}" type="pres">
      <dgm:prSet presAssocID="{34B2E3F7-ABB1-4049-A4A7-07A5CA192038}" presName="hierChild1" presStyleCnt="0">
        <dgm:presLayoutVars>
          <dgm:orgChart val="1"/>
          <dgm:chPref val="1"/>
          <dgm:dir/>
          <dgm:animOne val="branch"/>
          <dgm:animLvl val="lvl"/>
          <dgm:resizeHandles/>
        </dgm:presLayoutVars>
      </dgm:prSet>
      <dgm:spPr/>
      <dgm:t>
        <a:bodyPr/>
        <a:lstStyle/>
        <a:p>
          <a:endParaRPr lang="es-ES"/>
        </a:p>
      </dgm:t>
    </dgm:pt>
    <dgm:pt modelId="{DEE41068-7A09-4EFD-B41D-3E918DBAFC58}" type="pres">
      <dgm:prSet presAssocID="{FAEEE9BC-A877-4A29-B307-B40E576DFAC7}" presName="hierRoot1" presStyleCnt="0">
        <dgm:presLayoutVars>
          <dgm:hierBranch val="init"/>
        </dgm:presLayoutVars>
      </dgm:prSet>
      <dgm:spPr/>
    </dgm:pt>
    <dgm:pt modelId="{10AEA29F-8169-4034-8136-34AFFF7CDD41}" type="pres">
      <dgm:prSet presAssocID="{FAEEE9BC-A877-4A29-B307-B40E576DFAC7}" presName="rootComposite1" presStyleCnt="0"/>
      <dgm:spPr/>
    </dgm:pt>
    <dgm:pt modelId="{53A0D8D9-A2B5-420C-9426-70BA7E000C10}" type="pres">
      <dgm:prSet presAssocID="{FAEEE9BC-A877-4A29-B307-B40E576DFAC7}" presName="rootText1" presStyleLbl="node0" presStyleIdx="0" presStyleCnt="3" custLinFactX="100000" custLinFactY="-133807" custLinFactNeighborX="163128" custLinFactNeighborY="-200000">
        <dgm:presLayoutVars>
          <dgm:chMax/>
          <dgm:chPref val="3"/>
        </dgm:presLayoutVars>
      </dgm:prSet>
      <dgm:spPr/>
      <dgm:t>
        <a:bodyPr/>
        <a:lstStyle/>
        <a:p>
          <a:endParaRPr lang="es-ES"/>
        </a:p>
      </dgm:t>
    </dgm:pt>
    <dgm:pt modelId="{0129C3D7-1DBA-45AF-9783-FEC873501C30}" type="pres">
      <dgm:prSet presAssocID="{FAEEE9BC-A877-4A29-B307-B40E576DFAC7}" presName="titleText1" presStyleLbl="fgAcc0" presStyleIdx="0" presStyleCnt="3" custLinFactX="100000" custLinFactY="-400000" custLinFactNeighborX="197343" custLinFactNeighborY="-403832">
        <dgm:presLayoutVars>
          <dgm:chMax val="0"/>
          <dgm:chPref val="0"/>
        </dgm:presLayoutVars>
      </dgm:prSet>
      <dgm:spPr/>
      <dgm:t>
        <a:bodyPr/>
        <a:lstStyle/>
        <a:p>
          <a:endParaRPr lang="es-ES"/>
        </a:p>
      </dgm:t>
    </dgm:pt>
    <dgm:pt modelId="{F6CAF144-B5B7-4C8A-9392-1F1BB06ABE9D}" type="pres">
      <dgm:prSet presAssocID="{FAEEE9BC-A877-4A29-B307-B40E576DFAC7}" presName="rootConnector1" presStyleLbl="node1" presStyleIdx="0" presStyleCnt="5"/>
      <dgm:spPr/>
      <dgm:t>
        <a:bodyPr/>
        <a:lstStyle/>
        <a:p>
          <a:endParaRPr lang="es-ES"/>
        </a:p>
      </dgm:t>
    </dgm:pt>
    <dgm:pt modelId="{14837C9C-554E-4EDC-A678-EEFE407120C6}" type="pres">
      <dgm:prSet presAssocID="{FAEEE9BC-A877-4A29-B307-B40E576DFAC7}" presName="hierChild2" presStyleCnt="0"/>
      <dgm:spPr/>
    </dgm:pt>
    <dgm:pt modelId="{38BBB604-F983-46B1-94A8-EBCC1FB8F3E3}" type="pres">
      <dgm:prSet presAssocID="{FAEEE9BC-A877-4A29-B307-B40E576DFAC7}" presName="hierChild3" presStyleCnt="0"/>
      <dgm:spPr/>
    </dgm:pt>
    <dgm:pt modelId="{FA62C0B4-0DC7-4222-ADD5-0C86D9FDE60B}" type="pres">
      <dgm:prSet presAssocID="{B08E701F-C552-4FFD-A656-E259865E6BDA}" presName="hierRoot1" presStyleCnt="0">
        <dgm:presLayoutVars>
          <dgm:hierBranch val="init"/>
        </dgm:presLayoutVars>
      </dgm:prSet>
      <dgm:spPr/>
    </dgm:pt>
    <dgm:pt modelId="{BAB54E05-7986-40B9-8859-F22A64B5E631}" type="pres">
      <dgm:prSet presAssocID="{B08E701F-C552-4FFD-A656-E259865E6BDA}" presName="rootComposite1" presStyleCnt="0"/>
      <dgm:spPr/>
    </dgm:pt>
    <dgm:pt modelId="{41F7689D-AAD4-4BEA-9F99-764577EFA9E8}" type="pres">
      <dgm:prSet presAssocID="{B08E701F-C552-4FFD-A656-E259865E6BDA}" presName="rootText1" presStyleLbl="node0" presStyleIdx="1" presStyleCnt="3" custLinFactX="32362" custLinFactY="-42814" custLinFactNeighborX="100000" custLinFactNeighborY="-100000">
        <dgm:presLayoutVars>
          <dgm:chMax/>
          <dgm:chPref val="3"/>
        </dgm:presLayoutVars>
      </dgm:prSet>
      <dgm:spPr/>
      <dgm:t>
        <a:bodyPr/>
        <a:lstStyle/>
        <a:p>
          <a:endParaRPr lang="es-ES"/>
        </a:p>
      </dgm:t>
    </dgm:pt>
    <dgm:pt modelId="{89E9A0A1-51CA-405B-81F8-4966BFE61D60}" type="pres">
      <dgm:prSet presAssocID="{B08E701F-C552-4FFD-A656-E259865E6BDA}" presName="titleText1" presStyleLbl="fgAcc0" presStyleIdx="1" presStyleCnt="3" custLinFactX="47749" custLinFactY="-200000" custLinFactNeighborX="100000" custLinFactNeighborY="-201221">
        <dgm:presLayoutVars>
          <dgm:chMax val="0"/>
          <dgm:chPref val="0"/>
        </dgm:presLayoutVars>
      </dgm:prSet>
      <dgm:spPr/>
      <dgm:t>
        <a:bodyPr/>
        <a:lstStyle/>
        <a:p>
          <a:endParaRPr lang="es-ES"/>
        </a:p>
      </dgm:t>
    </dgm:pt>
    <dgm:pt modelId="{7CE03F2B-1473-4054-AC55-942B5F6D6C9D}" type="pres">
      <dgm:prSet presAssocID="{B08E701F-C552-4FFD-A656-E259865E6BDA}" presName="rootConnector1" presStyleLbl="node1" presStyleIdx="0" presStyleCnt="5"/>
      <dgm:spPr/>
      <dgm:t>
        <a:bodyPr/>
        <a:lstStyle/>
        <a:p>
          <a:endParaRPr lang="es-ES"/>
        </a:p>
      </dgm:t>
    </dgm:pt>
    <dgm:pt modelId="{8FD0155A-D36C-4174-8B21-85E443EF3183}" type="pres">
      <dgm:prSet presAssocID="{B08E701F-C552-4FFD-A656-E259865E6BDA}" presName="hierChild2" presStyleCnt="0"/>
      <dgm:spPr/>
    </dgm:pt>
    <dgm:pt modelId="{BF66A2CE-AF04-497C-9400-D334B3FE5B59}" type="pres">
      <dgm:prSet presAssocID="{B08E701F-C552-4FFD-A656-E259865E6BDA}" presName="hierChild3" presStyleCnt="0"/>
      <dgm:spPr/>
    </dgm:pt>
    <dgm:pt modelId="{416ADD44-96C8-44E2-9398-DDC3DF62D5F8}" type="pres">
      <dgm:prSet presAssocID="{FD9E04A2-C7D9-4E40-B573-F6860AC38F7D}" presName="hierRoot1" presStyleCnt="0">
        <dgm:presLayoutVars>
          <dgm:hierBranch val="init"/>
        </dgm:presLayoutVars>
      </dgm:prSet>
      <dgm:spPr/>
    </dgm:pt>
    <dgm:pt modelId="{1EAE64CE-B780-4833-B714-10708B8273DF}" type="pres">
      <dgm:prSet presAssocID="{FD9E04A2-C7D9-4E40-B573-F6860AC38F7D}" presName="rootComposite1" presStyleCnt="0"/>
      <dgm:spPr/>
    </dgm:pt>
    <dgm:pt modelId="{F48EB8FD-E6FF-48EF-AAFE-FFF357DBC7AA}" type="pres">
      <dgm:prSet presAssocID="{FD9E04A2-C7D9-4E40-B573-F6860AC38F7D}" presName="rootText1" presStyleLbl="node0" presStyleIdx="2" presStyleCnt="3">
        <dgm:presLayoutVars>
          <dgm:chMax/>
          <dgm:chPref val="3"/>
        </dgm:presLayoutVars>
      </dgm:prSet>
      <dgm:spPr/>
      <dgm:t>
        <a:bodyPr/>
        <a:lstStyle/>
        <a:p>
          <a:endParaRPr lang="es-ES"/>
        </a:p>
      </dgm:t>
    </dgm:pt>
    <dgm:pt modelId="{715ED1F5-8D08-4EDD-9C3D-334671BC0F66}" type="pres">
      <dgm:prSet presAssocID="{FD9E04A2-C7D9-4E40-B573-F6860AC38F7D}" presName="titleText1" presStyleLbl="fgAcc0" presStyleIdx="2" presStyleCnt="3">
        <dgm:presLayoutVars>
          <dgm:chMax val="0"/>
          <dgm:chPref val="0"/>
        </dgm:presLayoutVars>
      </dgm:prSet>
      <dgm:spPr/>
      <dgm:t>
        <a:bodyPr/>
        <a:lstStyle/>
        <a:p>
          <a:endParaRPr lang="es-ES"/>
        </a:p>
      </dgm:t>
    </dgm:pt>
    <dgm:pt modelId="{DB5268D3-C05A-4C5B-969C-DEEE004985D8}" type="pres">
      <dgm:prSet presAssocID="{FD9E04A2-C7D9-4E40-B573-F6860AC38F7D}" presName="rootConnector1" presStyleLbl="node1" presStyleIdx="0" presStyleCnt="5"/>
      <dgm:spPr/>
      <dgm:t>
        <a:bodyPr/>
        <a:lstStyle/>
        <a:p>
          <a:endParaRPr lang="es-ES"/>
        </a:p>
      </dgm:t>
    </dgm:pt>
    <dgm:pt modelId="{53632B47-DF69-4606-A44F-8E19C885020D}" type="pres">
      <dgm:prSet presAssocID="{FD9E04A2-C7D9-4E40-B573-F6860AC38F7D}" presName="hierChild2" presStyleCnt="0"/>
      <dgm:spPr/>
    </dgm:pt>
    <dgm:pt modelId="{96690D9B-5340-4F22-BCC1-ADA4E575BCA1}" type="pres">
      <dgm:prSet presAssocID="{272FDFBF-E447-49BA-9A9A-B015899643AA}" presName="Name37" presStyleLbl="parChTrans1D2" presStyleIdx="0" presStyleCnt="5"/>
      <dgm:spPr/>
      <dgm:t>
        <a:bodyPr/>
        <a:lstStyle/>
        <a:p>
          <a:endParaRPr lang="es-ES"/>
        </a:p>
      </dgm:t>
    </dgm:pt>
    <dgm:pt modelId="{7E278051-795D-4369-9DE8-42776883C15B}" type="pres">
      <dgm:prSet presAssocID="{323FCC7B-1BCB-40A2-BB90-C4FF5BF22932}" presName="hierRoot2" presStyleCnt="0">
        <dgm:presLayoutVars>
          <dgm:hierBranch val="init"/>
        </dgm:presLayoutVars>
      </dgm:prSet>
      <dgm:spPr/>
    </dgm:pt>
    <dgm:pt modelId="{E8A6495C-E8F5-46B5-8772-803AFFC8DF49}" type="pres">
      <dgm:prSet presAssocID="{323FCC7B-1BCB-40A2-BB90-C4FF5BF22932}" presName="rootComposite" presStyleCnt="0"/>
      <dgm:spPr/>
    </dgm:pt>
    <dgm:pt modelId="{C5941E2D-D34E-4114-899E-4311285EDED0}" type="pres">
      <dgm:prSet presAssocID="{323FCC7B-1BCB-40A2-BB90-C4FF5BF22932}" presName="rootText" presStyleLbl="node1" presStyleIdx="0" presStyleCnt="5">
        <dgm:presLayoutVars>
          <dgm:chMax/>
          <dgm:chPref val="3"/>
        </dgm:presLayoutVars>
      </dgm:prSet>
      <dgm:spPr/>
      <dgm:t>
        <a:bodyPr/>
        <a:lstStyle/>
        <a:p>
          <a:endParaRPr lang="es-ES"/>
        </a:p>
      </dgm:t>
    </dgm:pt>
    <dgm:pt modelId="{82E2CA47-C015-47CC-910B-7147712CB5B9}" type="pres">
      <dgm:prSet presAssocID="{323FCC7B-1BCB-40A2-BB90-C4FF5BF22932}" presName="titleText2" presStyleLbl="fgAcc1" presStyleIdx="0" presStyleCnt="5">
        <dgm:presLayoutVars>
          <dgm:chMax val="0"/>
          <dgm:chPref val="0"/>
        </dgm:presLayoutVars>
      </dgm:prSet>
      <dgm:spPr/>
      <dgm:t>
        <a:bodyPr/>
        <a:lstStyle/>
        <a:p>
          <a:endParaRPr lang="es-ES"/>
        </a:p>
      </dgm:t>
    </dgm:pt>
    <dgm:pt modelId="{7A9A871F-2722-4C23-8803-81F26690EFAD}" type="pres">
      <dgm:prSet presAssocID="{323FCC7B-1BCB-40A2-BB90-C4FF5BF22932}" presName="rootConnector" presStyleLbl="node2" presStyleIdx="0" presStyleCnt="0"/>
      <dgm:spPr/>
      <dgm:t>
        <a:bodyPr/>
        <a:lstStyle/>
        <a:p>
          <a:endParaRPr lang="es-ES"/>
        </a:p>
      </dgm:t>
    </dgm:pt>
    <dgm:pt modelId="{5966CE38-1184-477D-9F89-723BC18A63B9}" type="pres">
      <dgm:prSet presAssocID="{323FCC7B-1BCB-40A2-BB90-C4FF5BF22932}" presName="hierChild4" presStyleCnt="0"/>
      <dgm:spPr/>
    </dgm:pt>
    <dgm:pt modelId="{9E35600D-98D2-43D9-9841-CEAC87DFC45A}" type="pres">
      <dgm:prSet presAssocID="{323FCC7B-1BCB-40A2-BB90-C4FF5BF22932}" presName="hierChild5" presStyleCnt="0"/>
      <dgm:spPr/>
    </dgm:pt>
    <dgm:pt modelId="{611F4838-D0F6-4F7A-A105-9D1CAA9DDD68}" type="pres">
      <dgm:prSet presAssocID="{FF241A28-F479-4E6A-8780-8463BCB910B3}" presName="Name37" presStyleLbl="parChTrans1D2" presStyleIdx="1" presStyleCnt="5"/>
      <dgm:spPr/>
      <dgm:t>
        <a:bodyPr/>
        <a:lstStyle/>
        <a:p>
          <a:endParaRPr lang="es-ES"/>
        </a:p>
      </dgm:t>
    </dgm:pt>
    <dgm:pt modelId="{792339A7-0B93-4DB1-95EF-308A41471D8D}" type="pres">
      <dgm:prSet presAssocID="{8A4ED42C-A264-435E-AC00-168414A403EC}" presName="hierRoot2" presStyleCnt="0">
        <dgm:presLayoutVars>
          <dgm:hierBranch val="init"/>
        </dgm:presLayoutVars>
      </dgm:prSet>
      <dgm:spPr/>
    </dgm:pt>
    <dgm:pt modelId="{CD1C762E-8292-404B-9DC7-2B6811D7CDD6}" type="pres">
      <dgm:prSet presAssocID="{8A4ED42C-A264-435E-AC00-168414A403EC}" presName="rootComposite" presStyleCnt="0"/>
      <dgm:spPr/>
    </dgm:pt>
    <dgm:pt modelId="{740C0779-E737-4D2F-937B-A5850C2B8D80}" type="pres">
      <dgm:prSet presAssocID="{8A4ED42C-A264-435E-AC00-168414A403EC}" presName="rootText" presStyleLbl="node1" presStyleIdx="1" presStyleCnt="5">
        <dgm:presLayoutVars>
          <dgm:chMax/>
          <dgm:chPref val="3"/>
        </dgm:presLayoutVars>
      </dgm:prSet>
      <dgm:spPr/>
      <dgm:t>
        <a:bodyPr/>
        <a:lstStyle/>
        <a:p>
          <a:endParaRPr lang="es-ES"/>
        </a:p>
      </dgm:t>
    </dgm:pt>
    <dgm:pt modelId="{8A95EAC2-15BD-4231-A5BF-D2B104B3DA3B}" type="pres">
      <dgm:prSet presAssocID="{8A4ED42C-A264-435E-AC00-168414A403EC}" presName="titleText2" presStyleLbl="fgAcc1" presStyleIdx="1" presStyleCnt="5">
        <dgm:presLayoutVars>
          <dgm:chMax val="0"/>
          <dgm:chPref val="0"/>
        </dgm:presLayoutVars>
      </dgm:prSet>
      <dgm:spPr/>
      <dgm:t>
        <a:bodyPr/>
        <a:lstStyle/>
        <a:p>
          <a:endParaRPr lang="es-ES"/>
        </a:p>
      </dgm:t>
    </dgm:pt>
    <dgm:pt modelId="{2FC05B08-9F8C-491C-89F3-150F235BFD4E}" type="pres">
      <dgm:prSet presAssocID="{8A4ED42C-A264-435E-AC00-168414A403EC}" presName="rootConnector" presStyleLbl="node2" presStyleIdx="0" presStyleCnt="0"/>
      <dgm:spPr/>
      <dgm:t>
        <a:bodyPr/>
        <a:lstStyle/>
        <a:p>
          <a:endParaRPr lang="es-ES"/>
        </a:p>
      </dgm:t>
    </dgm:pt>
    <dgm:pt modelId="{27A0C508-43C2-4139-A0DB-94036E6A4E0C}" type="pres">
      <dgm:prSet presAssocID="{8A4ED42C-A264-435E-AC00-168414A403EC}" presName="hierChild4" presStyleCnt="0"/>
      <dgm:spPr/>
    </dgm:pt>
    <dgm:pt modelId="{30237C24-0E42-43EB-B541-557436447680}" type="pres">
      <dgm:prSet presAssocID="{8A4ED42C-A264-435E-AC00-168414A403EC}" presName="hierChild5" presStyleCnt="0"/>
      <dgm:spPr/>
    </dgm:pt>
    <dgm:pt modelId="{76FDFE92-AD05-481B-9B76-534CD590359A}" type="pres">
      <dgm:prSet presAssocID="{95B48B31-1A40-4888-8319-7EFDB3E598D4}" presName="Name37" presStyleLbl="parChTrans1D2" presStyleIdx="2" presStyleCnt="5"/>
      <dgm:spPr/>
      <dgm:t>
        <a:bodyPr/>
        <a:lstStyle/>
        <a:p>
          <a:endParaRPr lang="es-ES"/>
        </a:p>
      </dgm:t>
    </dgm:pt>
    <dgm:pt modelId="{D505AE1B-FAE1-44E2-8AA5-9230622E66C2}" type="pres">
      <dgm:prSet presAssocID="{9B274436-D2A2-49AF-BD8F-9BE606102812}" presName="hierRoot2" presStyleCnt="0">
        <dgm:presLayoutVars>
          <dgm:hierBranch val="init"/>
        </dgm:presLayoutVars>
      </dgm:prSet>
      <dgm:spPr/>
    </dgm:pt>
    <dgm:pt modelId="{5CE9007A-F425-402A-A8DE-DD81862E075F}" type="pres">
      <dgm:prSet presAssocID="{9B274436-D2A2-49AF-BD8F-9BE606102812}" presName="rootComposite" presStyleCnt="0"/>
      <dgm:spPr/>
    </dgm:pt>
    <dgm:pt modelId="{B17D953D-C593-4123-9A78-7DD8F7517D13}" type="pres">
      <dgm:prSet presAssocID="{9B274436-D2A2-49AF-BD8F-9BE606102812}" presName="rootText" presStyleLbl="node1" presStyleIdx="2" presStyleCnt="5">
        <dgm:presLayoutVars>
          <dgm:chMax/>
          <dgm:chPref val="3"/>
        </dgm:presLayoutVars>
      </dgm:prSet>
      <dgm:spPr/>
      <dgm:t>
        <a:bodyPr/>
        <a:lstStyle/>
        <a:p>
          <a:endParaRPr lang="es-ES"/>
        </a:p>
      </dgm:t>
    </dgm:pt>
    <dgm:pt modelId="{C24FBD90-38B8-43C8-BAD2-DC0DDD179D0D}" type="pres">
      <dgm:prSet presAssocID="{9B274436-D2A2-49AF-BD8F-9BE606102812}" presName="titleText2" presStyleLbl="fgAcc1" presStyleIdx="2" presStyleCnt="5">
        <dgm:presLayoutVars>
          <dgm:chMax val="0"/>
          <dgm:chPref val="0"/>
        </dgm:presLayoutVars>
      </dgm:prSet>
      <dgm:spPr/>
      <dgm:t>
        <a:bodyPr/>
        <a:lstStyle/>
        <a:p>
          <a:endParaRPr lang="es-ES"/>
        </a:p>
      </dgm:t>
    </dgm:pt>
    <dgm:pt modelId="{7E79D77D-641B-4F80-A00D-BF5A69596BC5}" type="pres">
      <dgm:prSet presAssocID="{9B274436-D2A2-49AF-BD8F-9BE606102812}" presName="rootConnector" presStyleLbl="node2" presStyleIdx="0" presStyleCnt="0"/>
      <dgm:spPr/>
      <dgm:t>
        <a:bodyPr/>
        <a:lstStyle/>
        <a:p>
          <a:endParaRPr lang="es-ES"/>
        </a:p>
      </dgm:t>
    </dgm:pt>
    <dgm:pt modelId="{24BE6AF8-3A59-46D9-B402-5BF4E8BE9896}" type="pres">
      <dgm:prSet presAssocID="{9B274436-D2A2-49AF-BD8F-9BE606102812}" presName="hierChild4" presStyleCnt="0"/>
      <dgm:spPr/>
    </dgm:pt>
    <dgm:pt modelId="{3A2C8D75-6C2F-48F2-9F7C-C6C698F90166}" type="pres">
      <dgm:prSet presAssocID="{9B274436-D2A2-49AF-BD8F-9BE606102812}" presName="hierChild5" presStyleCnt="0"/>
      <dgm:spPr/>
    </dgm:pt>
    <dgm:pt modelId="{EF3189A4-0429-48DF-BC9C-627E30A1E15B}" type="pres">
      <dgm:prSet presAssocID="{9D50B742-BE92-4BAF-8507-DCB628B32A1F}" presName="Name37" presStyleLbl="parChTrans1D2" presStyleIdx="3" presStyleCnt="5"/>
      <dgm:spPr/>
      <dgm:t>
        <a:bodyPr/>
        <a:lstStyle/>
        <a:p>
          <a:endParaRPr lang="es-ES"/>
        </a:p>
      </dgm:t>
    </dgm:pt>
    <dgm:pt modelId="{BA226C5F-69D7-44BB-B814-42BF23DD04BC}" type="pres">
      <dgm:prSet presAssocID="{650A405E-4685-4AA5-A418-7868B419286E}" presName="hierRoot2" presStyleCnt="0">
        <dgm:presLayoutVars>
          <dgm:hierBranch val="init"/>
        </dgm:presLayoutVars>
      </dgm:prSet>
      <dgm:spPr/>
    </dgm:pt>
    <dgm:pt modelId="{F3763B90-7DEF-479A-9860-EF0CDE1B7AF5}" type="pres">
      <dgm:prSet presAssocID="{650A405E-4685-4AA5-A418-7868B419286E}" presName="rootComposite" presStyleCnt="0"/>
      <dgm:spPr/>
    </dgm:pt>
    <dgm:pt modelId="{75DB1F60-1081-4A1D-B344-21449362E037}" type="pres">
      <dgm:prSet presAssocID="{650A405E-4685-4AA5-A418-7868B419286E}" presName="rootText" presStyleLbl="node1" presStyleIdx="3" presStyleCnt="5" custLinFactNeighborX="1838" custLinFactNeighborY="-1184">
        <dgm:presLayoutVars>
          <dgm:chMax/>
          <dgm:chPref val="3"/>
        </dgm:presLayoutVars>
      </dgm:prSet>
      <dgm:spPr/>
      <dgm:t>
        <a:bodyPr/>
        <a:lstStyle/>
        <a:p>
          <a:endParaRPr lang="es-ES"/>
        </a:p>
      </dgm:t>
    </dgm:pt>
    <dgm:pt modelId="{E036F51A-1F16-4090-BF51-C55BAE574F71}" type="pres">
      <dgm:prSet presAssocID="{650A405E-4685-4AA5-A418-7868B419286E}" presName="titleText2" presStyleLbl="fgAcc1" presStyleIdx="3" presStyleCnt="5">
        <dgm:presLayoutVars>
          <dgm:chMax val="0"/>
          <dgm:chPref val="0"/>
        </dgm:presLayoutVars>
      </dgm:prSet>
      <dgm:spPr/>
      <dgm:t>
        <a:bodyPr/>
        <a:lstStyle/>
        <a:p>
          <a:endParaRPr lang="es-ES"/>
        </a:p>
      </dgm:t>
    </dgm:pt>
    <dgm:pt modelId="{FF09B97C-7B06-4037-BA4E-492A40D74A78}" type="pres">
      <dgm:prSet presAssocID="{650A405E-4685-4AA5-A418-7868B419286E}" presName="rootConnector" presStyleLbl="node2" presStyleIdx="0" presStyleCnt="0"/>
      <dgm:spPr/>
      <dgm:t>
        <a:bodyPr/>
        <a:lstStyle/>
        <a:p>
          <a:endParaRPr lang="es-ES"/>
        </a:p>
      </dgm:t>
    </dgm:pt>
    <dgm:pt modelId="{1006E2AF-BE00-4368-9577-E9A560B6DF30}" type="pres">
      <dgm:prSet presAssocID="{650A405E-4685-4AA5-A418-7868B419286E}" presName="hierChild4" presStyleCnt="0"/>
      <dgm:spPr/>
    </dgm:pt>
    <dgm:pt modelId="{436EEE16-924E-464E-BD8C-A35A83F9306D}" type="pres">
      <dgm:prSet presAssocID="{650A405E-4685-4AA5-A418-7868B419286E}" presName="hierChild5" presStyleCnt="0"/>
      <dgm:spPr/>
    </dgm:pt>
    <dgm:pt modelId="{9507635E-8B06-4D55-8580-1D9BF0D56680}" type="pres">
      <dgm:prSet presAssocID="{C4F7986E-FD81-4B43-A15E-4545F9EA0721}" presName="Name37" presStyleLbl="parChTrans1D2" presStyleIdx="4" presStyleCnt="5"/>
      <dgm:spPr/>
      <dgm:t>
        <a:bodyPr/>
        <a:lstStyle/>
        <a:p>
          <a:endParaRPr lang="es-ES"/>
        </a:p>
      </dgm:t>
    </dgm:pt>
    <dgm:pt modelId="{B86C72B0-20B9-4C94-B8BA-CB7ABF6D7CED}" type="pres">
      <dgm:prSet presAssocID="{B62B38F6-E5A1-4AA0-A12B-824BB8D1B56C}" presName="hierRoot2" presStyleCnt="0">
        <dgm:presLayoutVars>
          <dgm:hierBranch val="init"/>
        </dgm:presLayoutVars>
      </dgm:prSet>
      <dgm:spPr/>
    </dgm:pt>
    <dgm:pt modelId="{B0C12573-1741-42D3-9380-82C22D561A3F}" type="pres">
      <dgm:prSet presAssocID="{B62B38F6-E5A1-4AA0-A12B-824BB8D1B56C}" presName="rootComposite" presStyleCnt="0"/>
      <dgm:spPr/>
    </dgm:pt>
    <dgm:pt modelId="{AB6651E7-A372-4D91-A006-D21771FA9670}" type="pres">
      <dgm:prSet presAssocID="{B62B38F6-E5A1-4AA0-A12B-824BB8D1B56C}" presName="rootText" presStyleLbl="node1" presStyleIdx="4" presStyleCnt="5">
        <dgm:presLayoutVars>
          <dgm:chMax/>
          <dgm:chPref val="3"/>
        </dgm:presLayoutVars>
      </dgm:prSet>
      <dgm:spPr/>
      <dgm:t>
        <a:bodyPr/>
        <a:lstStyle/>
        <a:p>
          <a:endParaRPr lang="es-ES"/>
        </a:p>
      </dgm:t>
    </dgm:pt>
    <dgm:pt modelId="{37F7311A-7472-43DB-92C1-128F5A7531A1}" type="pres">
      <dgm:prSet presAssocID="{B62B38F6-E5A1-4AA0-A12B-824BB8D1B56C}" presName="titleText2" presStyleLbl="fgAcc1" presStyleIdx="4" presStyleCnt="5">
        <dgm:presLayoutVars>
          <dgm:chMax val="0"/>
          <dgm:chPref val="0"/>
        </dgm:presLayoutVars>
      </dgm:prSet>
      <dgm:spPr/>
      <dgm:t>
        <a:bodyPr/>
        <a:lstStyle/>
        <a:p>
          <a:endParaRPr lang="es-ES"/>
        </a:p>
      </dgm:t>
    </dgm:pt>
    <dgm:pt modelId="{CD7C2B9A-AA00-4D79-B054-EDA5F6DF3F59}" type="pres">
      <dgm:prSet presAssocID="{B62B38F6-E5A1-4AA0-A12B-824BB8D1B56C}" presName="rootConnector" presStyleLbl="node2" presStyleIdx="0" presStyleCnt="0"/>
      <dgm:spPr/>
      <dgm:t>
        <a:bodyPr/>
        <a:lstStyle/>
        <a:p>
          <a:endParaRPr lang="es-ES"/>
        </a:p>
      </dgm:t>
    </dgm:pt>
    <dgm:pt modelId="{42ADE957-CE11-4B21-8B90-5DC528B2A6B8}" type="pres">
      <dgm:prSet presAssocID="{B62B38F6-E5A1-4AA0-A12B-824BB8D1B56C}" presName="hierChild4" presStyleCnt="0"/>
      <dgm:spPr/>
    </dgm:pt>
    <dgm:pt modelId="{4DB828C7-98F3-4FE3-A4D0-54835084A123}" type="pres">
      <dgm:prSet presAssocID="{B62B38F6-E5A1-4AA0-A12B-824BB8D1B56C}" presName="hierChild5" presStyleCnt="0"/>
      <dgm:spPr/>
    </dgm:pt>
    <dgm:pt modelId="{A743D79C-9F3F-4E72-97E5-9D3326557D0D}" type="pres">
      <dgm:prSet presAssocID="{FD9E04A2-C7D9-4E40-B573-F6860AC38F7D}" presName="hierChild3" presStyleCnt="0"/>
      <dgm:spPr/>
    </dgm:pt>
  </dgm:ptLst>
  <dgm:cxnLst>
    <dgm:cxn modelId="{FFB2B2BA-6E6B-47DF-AE5D-15FF0EACC912}" type="presOf" srcId="{8A4ED42C-A264-435E-AC00-168414A403EC}" destId="{2FC05B08-9F8C-491C-89F3-150F235BFD4E}" srcOrd="1" destOrd="0" presId="urn:microsoft.com/office/officeart/2008/layout/NameandTitleOrganizationalChart"/>
    <dgm:cxn modelId="{1E3C820E-F563-4C86-84C1-68035A96A556}" type="presOf" srcId="{34B2E3F7-ABB1-4049-A4A7-07A5CA192038}" destId="{AD15BCFA-9AD5-4FC7-A6CC-46F2B9CB2082}" srcOrd="0" destOrd="0" presId="urn:microsoft.com/office/officeart/2008/layout/NameandTitleOrganizationalChart"/>
    <dgm:cxn modelId="{15480080-08EF-4FA1-9F58-844C30872632}" type="presOf" srcId="{FD9E04A2-C7D9-4E40-B573-F6860AC38F7D}" destId="{F48EB8FD-E6FF-48EF-AAFE-FFF357DBC7AA}" srcOrd="0" destOrd="0" presId="urn:microsoft.com/office/officeart/2008/layout/NameandTitleOrganizationalChart"/>
    <dgm:cxn modelId="{E5D89350-ECA2-45FA-98FD-678167900F72}" srcId="{FD9E04A2-C7D9-4E40-B573-F6860AC38F7D}" destId="{8A4ED42C-A264-435E-AC00-168414A403EC}" srcOrd="1" destOrd="0" parTransId="{FF241A28-F479-4E6A-8780-8463BCB910B3}" sibTransId="{2C66F20D-7F5B-42AA-8753-5A233506745D}"/>
    <dgm:cxn modelId="{4B4E4321-6317-4D6C-A6D9-F8B579F0C14F}" type="presOf" srcId="{B62B38F6-E5A1-4AA0-A12B-824BB8D1B56C}" destId="{AB6651E7-A372-4D91-A006-D21771FA9670}" srcOrd="0" destOrd="0" presId="urn:microsoft.com/office/officeart/2008/layout/NameandTitleOrganizationalChart"/>
    <dgm:cxn modelId="{D9C32637-E3B3-4837-ABA2-BC012ACC56E4}" type="presOf" srcId="{95B48B31-1A40-4888-8319-7EFDB3E598D4}" destId="{76FDFE92-AD05-481B-9B76-534CD590359A}" srcOrd="0" destOrd="0" presId="urn:microsoft.com/office/officeart/2008/layout/NameandTitleOrganizationalChart"/>
    <dgm:cxn modelId="{323AED09-FCA4-439C-AE9E-4637AE9BC169}" type="presOf" srcId="{FD9E04A2-C7D9-4E40-B573-F6860AC38F7D}" destId="{DB5268D3-C05A-4C5B-969C-DEEE004985D8}" srcOrd="1" destOrd="0" presId="urn:microsoft.com/office/officeart/2008/layout/NameandTitleOrganizationalChart"/>
    <dgm:cxn modelId="{3BA295CF-B063-4DF0-B4F9-F3F480F07F2B}" type="presOf" srcId="{818ED153-B085-41CE-A123-0CF8B657871D}" destId="{37F7311A-7472-43DB-92C1-128F5A7531A1}" srcOrd="0" destOrd="0" presId="urn:microsoft.com/office/officeart/2008/layout/NameandTitleOrganizationalChart"/>
    <dgm:cxn modelId="{37742B31-65BA-4157-B2BE-258F70EA5BBF}" type="presOf" srcId="{8A4ED42C-A264-435E-AC00-168414A403EC}" destId="{740C0779-E737-4D2F-937B-A5850C2B8D80}" srcOrd="0" destOrd="0" presId="urn:microsoft.com/office/officeart/2008/layout/NameandTitleOrganizationalChart"/>
    <dgm:cxn modelId="{65CA28C6-EE2E-41CF-9309-1D9F0738976D}" type="presOf" srcId="{2C66F20D-7F5B-42AA-8753-5A233506745D}" destId="{8A95EAC2-15BD-4231-A5BF-D2B104B3DA3B}" srcOrd="0" destOrd="0" presId="urn:microsoft.com/office/officeart/2008/layout/NameandTitleOrganizationalChart"/>
    <dgm:cxn modelId="{F49E51EF-7049-4F86-BF0E-AE9D9E5B180E}" type="presOf" srcId="{272FDFBF-E447-49BA-9A9A-B015899643AA}" destId="{96690D9B-5340-4F22-BCC1-ADA4E575BCA1}" srcOrd="0" destOrd="0" presId="urn:microsoft.com/office/officeart/2008/layout/NameandTitleOrganizationalChart"/>
    <dgm:cxn modelId="{ACB23CA2-A2CD-46DC-8C60-EA6E34C99E2A}" type="presOf" srcId="{9B274436-D2A2-49AF-BD8F-9BE606102812}" destId="{B17D953D-C593-4123-9A78-7DD8F7517D13}" srcOrd="0" destOrd="0" presId="urn:microsoft.com/office/officeart/2008/layout/NameandTitleOrganizationalChart"/>
    <dgm:cxn modelId="{5A39CEB5-A726-4D01-919E-02E12AF60FB4}" srcId="{34B2E3F7-ABB1-4049-A4A7-07A5CA192038}" destId="{B08E701F-C552-4FFD-A656-E259865E6BDA}" srcOrd="1" destOrd="0" parTransId="{4EBF1ED8-D7CE-45C7-9FC6-70F80D264CCC}" sibTransId="{7DC2E8CE-8965-475F-BDFC-4FB7902DEEAC}"/>
    <dgm:cxn modelId="{02F614D8-F0DE-404F-9F9B-B659781AFF07}" type="presOf" srcId="{6D6683D9-4754-442C-AC7A-5F5F16466789}" destId="{E036F51A-1F16-4090-BF51-C55BAE574F71}" srcOrd="0" destOrd="0" presId="urn:microsoft.com/office/officeart/2008/layout/NameandTitleOrganizationalChart"/>
    <dgm:cxn modelId="{EDDD8117-3608-4201-A6BD-441E8342FDDB}" type="presOf" srcId="{B08E701F-C552-4FFD-A656-E259865E6BDA}" destId="{41F7689D-AAD4-4BEA-9F99-764577EFA9E8}" srcOrd="0" destOrd="0" presId="urn:microsoft.com/office/officeart/2008/layout/NameandTitleOrganizationalChart"/>
    <dgm:cxn modelId="{AD2C42CC-A350-4B0E-B036-B2454486394F}" type="presOf" srcId="{C4F7986E-FD81-4B43-A15E-4545F9EA0721}" destId="{9507635E-8B06-4D55-8580-1D9BF0D56680}" srcOrd="0" destOrd="0" presId="urn:microsoft.com/office/officeart/2008/layout/NameandTitleOrganizationalChart"/>
    <dgm:cxn modelId="{F07C3480-85DB-4191-9DD8-A2DDF2210B95}" srcId="{FD9E04A2-C7D9-4E40-B573-F6860AC38F7D}" destId="{B62B38F6-E5A1-4AA0-A12B-824BB8D1B56C}" srcOrd="4" destOrd="0" parTransId="{C4F7986E-FD81-4B43-A15E-4545F9EA0721}" sibTransId="{818ED153-B085-41CE-A123-0CF8B657871D}"/>
    <dgm:cxn modelId="{9E426E32-E84F-4149-9282-30C72DFF5CC7}" type="presOf" srcId="{45AED2E6-0BDA-4567-B97F-A74640F7E7DB}" destId="{C24FBD90-38B8-43C8-BAD2-DC0DDD179D0D}" srcOrd="0" destOrd="0" presId="urn:microsoft.com/office/officeart/2008/layout/NameandTitleOrganizationalChart"/>
    <dgm:cxn modelId="{722859E4-2445-4C1D-B170-BA1ED8F386BF}" type="presOf" srcId="{7DC2E8CE-8965-475F-BDFC-4FB7902DEEAC}" destId="{89E9A0A1-51CA-405B-81F8-4966BFE61D60}" srcOrd="0" destOrd="0" presId="urn:microsoft.com/office/officeart/2008/layout/NameandTitleOrganizationalChart"/>
    <dgm:cxn modelId="{28598778-B3F4-4706-94CC-76006DD1FC8A}" type="presOf" srcId="{FF241A28-F479-4E6A-8780-8463BCB910B3}" destId="{611F4838-D0F6-4F7A-A105-9D1CAA9DDD68}" srcOrd="0" destOrd="0" presId="urn:microsoft.com/office/officeart/2008/layout/NameandTitleOrganizationalChart"/>
    <dgm:cxn modelId="{95DF34B1-4463-494E-9A57-DA79B75CBAD9}" type="presOf" srcId="{9C9F9806-B3A0-4B26-BAD0-9D33583D766B}" destId="{0129C3D7-1DBA-45AF-9783-FEC873501C30}" srcOrd="0" destOrd="0" presId="urn:microsoft.com/office/officeart/2008/layout/NameandTitleOrganizationalChart"/>
    <dgm:cxn modelId="{66A6DB1A-02BF-4E8C-9EEB-FA82D801CC20}" srcId="{34B2E3F7-ABB1-4049-A4A7-07A5CA192038}" destId="{FAEEE9BC-A877-4A29-B307-B40E576DFAC7}" srcOrd="0" destOrd="0" parTransId="{27FE2FB2-15A4-4FA4-9229-4C8C4DCF1BBE}" sibTransId="{9C9F9806-B3A0-4B26-BAD0-9D33583D766B}"/>
    <dgm:cxn modelId="{E6E85BC8-5D41-474C-A466-23F7701EE9E7}" type="presOf" srcId="{C02215CC-D75F-4868-AA1B-7080BA585DDF}" destId="{715ED1F5-8D08-4EDD-9C3D-334671BC0F66}" srcOrd="0" destOrd="0" presId="urn:microsoft.com/office/officeart/2008/layout/NameandTitleOrganizationalChart"/>
    <dgm:cxn modelId="{B7E23F25-D556-428E-A028-5B7BA0CAC3AD}" type="presOf" srcId="{4C814734-D0BB-479C-BA43-1F35493E14A4}" destId="{82E2CA47-C015-47CC-910B-7147712CB5B9}" srcOrd="0" destOrd="0" presId="urn:microsoft.com/office/officeart/2008/layout/NameandTitleOrganizationalChart"/>
    <dgm:cxn modelId="{FBC9263F-8ADD-47E2-A9AF-2C9B39B5A11D}" srcId="{FD9E04A2-C7D9-4E40-B573-F6860AC38F7D}" destId="{323FCC7B-1BCB-40A2-BB90-C4FF5BF22932}" srcOrd="0" destOrd="0" parTransId="{272FDFBF-E447-49BA-9A9A-B015899643AA}" sibTransId="{4C814734-D0BB-479C-BA43-1F35493E14A4}"/>
    <dgm:cxn modelId="{3467BAF2-9DD7-4736-B10C-9DDC7DC73735}" type="presOf" srcId="{650A405E-4685-4AA5-A418-7868B419286E}" destId="{FF09B97C-7B06-4037-BA4E-492A40D74A78}" srcOrd="1" destOrd="0" presId="urn:microsoft.com/office/officeart/2008/layout/NameandTitleOrganizationalChart"/>
    <dgm:cxn modelId="{BE4C20B3-9A24-4BE3-B690-722424972E39}" srcId="{FD9E04A2-C7D9-4E40-B573-F6860AC38F7D}" destId="{650A405E-4685-4AA5-A418-7868B419286E}" srcOrd="3" destOrd="0" parTransId="{9D50B742-BE92-4BAF-8507-DCB628B32A1F}" sibTransId="{6D6683D9-4754-442C-AC7A-5F5F16466789}"/>
    <dgm:cxn modelId="{C37730E9-292E-4469-917C-AD57A1D36DB0}" srcId="{FD9E04A2-C7D9-4E40-B573-F6860AC38F7D}" destId="{9B274436-D2A2-49AF-BD8F-9BE606102812}" srcOrd="2" destOrd="0" parTransId="{95B48B31-1A40-4888-8319-7EFDB3E598D4}" sibTransId="{45AED2E6-0BDA-4567-B97F-A74640F7E7DB}"/>
    <dgm:cxn modelId="{FC3E0202-68E0-4E8B-B5A6-79C6685E328C}" type="presOf" srcId="{323FCC7B-1BCB-40A2-BB90-C4FF5BF22932}" destId="{7A9A871F-2722-4C23-8803-81F26690EFAD}" srcOrd="1" destOrd="0" presId="urn:microsoft.com/office/officeart/2008/layout/NameandTitleOrganizationalChart"/>
    <dgm:cxn modelId="{6053B9DD-E92B-45F0-8A37-72C95A98A17D}" type="presOf" srcId="{B08E701F-C552-4FFD-A656-E259865E6BDA}" destId="{7CE03F2B-1473-4054-AC55-942B5F6D6C9D}" srcOrd="1" destOrd="0" presId="urn:microsoft.com/office/officeart/2008/layout/NameandTitleOrganizationalChart"/>
    <dgm:cxn modelId="{96592D63-2031-4C6A-BE07-4630C92CC550}" type="presOf" srcId="{B62B38F6-E5A1-4AA0-A12B-824BB8D1B56C}" destId="{CD7C2B9A-AA00-4D79-B054-EDA5F6DF3F59}" srcOrd="1" destOrd="0" presId="urn:microsoft.com/office/officeart/2008/layout/NameandTitleOrganizationalChart"/>
    <dgm:cxn modelId="{227E9FBF-D6D6-4E23-B4F1-F42A40095E37}" type="presOf" srcId="{323FCC7B-1BCB-40A2-BB90-C4FF5BF22932}" destId="{C5941E2D-D34E-4114-899E-4311285EDED0}" srcOrd="0" destOrd="0" presId="urn:microsoft.com/office/officeart/2008/layout/NameandTitleOrganizationalChart"/>
    <dgm:cxn modelId="{E925FE60-D43F-4892-8474-100C1005A457}" type="presOf" srcId="{9B274436-D2A2-49AF-BD8F-9BE606102812}" destId="{7E79D77D-641B-4F80-A00D-BF5A69596BC5}" srcOrd="1" destOrd="0" presId="urn:microsoft.com/office/officeart/2008/layout/NameandTitleOrganizationalChart"/>
    <dgm:cxn modelId="{3830CBAE-66E4-482A-AD5A-DD8FAE106ED3}" type="presOf" srcId="{FAEEE9BC-A877-4A29-B307-B40E576DFAC7}" destId="{F6CAF144-B5B7-4C8A-9392-1F1BB06ABE9D}" srcOrd="1" destOrd="0" presId="urn:microsoft.com/office/officeart/2008/layout/NameandTitleOrganizationalChart"/>
    <dgm:cxn modelId="{0D9C34EC-B40F-4F6B-99FA-59E6B0126590}" srcId="{34B2E3F7-ABB1-4049-A4A7-07A5CA192038}" destId="{FD9E04A2-C7D9-4E40-B573-F6860AC38F7D}" srcOrd="2" destOrd="0" parTransId="{9ECEAAF3-11CB-4F5A-857D-0F4A7EA191F9}" sibTransId="{C02215CC-D75F-4868-AA1B-7080BA585DDF}"/>
    <dgm:cxn modelId="{F775C742-5F48-414B-99B4-51E5A07ADD10}" type="presOf" srcId="{650A405E-4685-4AA5-A418-7868B419286E}" destId="{75DB1F60-1081-4A1D-B344-21449362E037}" srcOrd="0" destOrd="0" presId="urn:microsoft.com/office/officeart/2008/layout/NameandTitleOrganizationalChart"/>
    <dgm:cxn modelId="{7CFD207F-ED0C-420A-B73F-8E469E609DAA}" type="presOf" srcId="{9D50B742-BE92-4BAF-8507-DCB628B32A1F}" destId="{EF3189A4-0429-48DF-BC9C-627E30A1E15B}" srcOrd="0" destOrd="0" presId="urn:microsoft.com/office/officeart/2008/layout/NameandTitleOrganizationalChart"/>
    <dgm:cxn modelId="{A82A905B-2D95-470D-9E18-8C099EC69064}" type="presOf" srcId="{FAEEE9BC-A877-4A29-B307-B40E576DFAC7}" destId="{53A0D8D9-A2B5-420C-9426-70BA7E000C10}" srcOrd="0" destOrd="0" presId="urn:microsoft.com/office/officeart/2008/layout/NameandTitleOrganizationalChart"/>
    <dgm:cxn modelId="{EE491B2E-8E8E-48A6-B391-474250C0C115}" type="presParOf" srcId="{AD15BCFA-9AD5-4FC7-A6CC-46F2B9CB2082}" destId="{DEE41068-7A09-4EFD-B41D-3E918DBAFC58}" srcOrd="0" destOrd="0" presId="urn:microsoft.com/office/officeart/2008/layout/NameandTitleOrganizationalChart"/>
    <dgm:cxn modelId="{9F6A0D9F-8C2E-4229-9C3E-F6D79A429B1A}" type="presParOf" srcId="{DEE41068-7A09-4EFD-B41D-3E918DBAFC58}" destId="{10AEA29F-8169-4034-8136-34AFFF7CDD41}" srcOrd="0" destOrd="0" presId="urn:microsoft.com/office/officeart/2008/layout/NameandTitleOrganizationalChart"/>
    <dgm:cxn modelId="{A3960C4A-D909-4EFB-812D-846C9A1E8694}" type="presParOf" srcId="{10AEA29F-8169-4034-8136-34AFFF7CDD41}" destId="{53A0D8D9-A2B5-420C-9426-70BA7E000C10}" srcOrd="0" destOrd="0" presId="urn:microsoft.com/office/officeart/2008/layout/NameandTitleOrganizationalChart"/>
    <dgm:cxn modelId="{A6052CB2-ABE8-4F12-AFBF-3CF634E8245B}" type="presParOf" srcId="{10AEA29F-8169-4034-8136-34AFFF7CDD41}" destId="{0129C3D7-1DBA-45AF-9783-FEC873501C30}" srcOrd="1" destOrd="0" presId="urn:microsoft.com/office/officeart/2008/layout/NameandTitleOrganizationalChart"/>
    <dgm:cxn modelId="{D8443566-2749-4B5D-8548-9C0BD54C192B}" type="presParOf" srcId="{10AEA29F-8169-4034-8136-34AFFF7CDD41}" destId="{F6CAF144-B5B7-4C8A-9392-1F1BB06ABE9D}" srcOrd="2" destOrd="0" presId="urn:microsoft.com/office/officeart/2008/layout/NameandTitleOrganizationalChart"/>
    <dgm:cxn modelId="{311B769F-7263-4ADC-9EF9-97C48D0C84C1}" type="presParOf" srcId="{DEE41068-7A09-4EFD-B41D-3E918DBAFC58}" destId="{14837C9C-554E-4EDC-A678-EEFE407120C6}" srcOrd="1" destOrd="0" presId="urn:microsoft.com/office/officeart/2008/layout/NameandTitleOrganizationalChart"/>
    <dgm:cxn modelId="{70C09684-8F76-4CFA-9748-70532CCF770A}" type="presParOf" srcId="{DEE41068-7A09-4EFD-B41D-3E918DBAFC58}" destId="{38BBB604-F983-46B1-94A8-EBCC1FB8F3E3}" srcOrd="2" destOrd="0" presId="urn:microsoft.com/office/officeart/2008/layout/NameandTitleOrganizationalChart"/>
    <dgm:cxn modelId="{9EBE0419-67C1-4E8B-9FBA-CEF4FD8F8C1D}" type="presParOf" srcId="{AD15BCFA-9AD5-4FC7-A6CC-46F2B9CB2082}" destId="{FA62C0B4-0DC7-4222-ADD5-0C86D9FDE60B}" srcOrd="1" destOrd="0" presId="urn:microsoft.com/office/officeart/2008/layout/NameandTitleOrganizationalChart"/>
    <dgm:cxn modelId="{5ED41557-CDC5-416B-AA23-9548AF1AA5B7}" type="presParOf" srcId="{FA62C0B4-0DC7-4222-ADD5-0C86D9FDE60B}" destId="{BAB54E05-7986-40B9-8859-F22A64B5E631}" srcOrd="0" destOrd="0" presId="urn:microsoft.com/office/officeart/2008/layout/NameandTitleOrganizationalChart"/>
    <dgm:cxn modelId="{44B6F5FC-BFB6-46D3-9BBD-3F7A725811AB}" type="presParOf" srcId="{BAB54E05-7986-40B9-8859-F22A64B5E631}" destId="{41F7689D-AAD4-4BEA-9F99-764577EFA9E8}" srcOrd="0" destOrd="0" presId="urn:microsoft.com/office/officeart/2008/layout/NameandTitleOrganizationalChart"/>
    <dgm:cxn modelId="{6AE80C6E-5657-45B2-A759-49C367CA38D9}" type="presParOf" srcId="{BAB54E05-7986-40B9-8859-F22A64B5E631}" destId="{89E9A0A1-51CA-405B-81F8-4966BFE61D60}" srcOrd="1" destOrd="0" presId="urn:microsoft.com/office/officeart/2008/layout/NameandTitleOrganizationalChart"/>
    <dgm:cxn modelId="{14CB23C6-1E9F-47C2-BBD4-D0D99F9EF8FF}" type="presParOf" srcId="{BAB54E05-7986-40B9-8859-F22A64B5E631}" destId="{7CE03F2B-1473-4054-AC55-942B5F6D6C9D}" srcOrd="2" destOrd="0" presId="urn:microsoft.com/office/officeart/2008/layout/NameandTitleOrganizationalChart"/>
    <dgm:cxn modelId="{89408BFB-066D-4F3F-BB6E-95848004CA7E}" type="presParOf" srcId="{FA62C0B4-0DC7-4222-ADD5-0C86D9FDE60B}" destId="{8FD0155A-D36C-4174-8B21-85E443EF3183}" srcOrd="1" destOrd="0" presId="urn:microsoft.com/office/officeart/2008/layout/NameandTitleOrganizationalChart"/>
    <dgm:cxn modelId="{3569F4B6-2399-4066-B630-B66B7EABD89C}" type="presParOf" srcId="{FA62C0B4-0DC7-4222-ADD5-0C86D9FDE60B}" destId="{BF66A2CE-AF04-497C-9400-D334B3FE5B59}" srcOrd="2" destOrd="0" presId="urn:microsoft.com/office/officeart/2008/layout/NameandTitleOrganizationalChart"/>
    <dgm:cxn modelId="{F4DFD3A0-6E30-4878-9764-676935F49750}" type="presParOf" srcId="{AD15BCFA-9AD5-4FC7-A6CC-46F2B9CB2082}" destId="{416ADD44-96C8-44E2-9398-DDC3DF62D5F8}" srcOrd="2" destOrd="0" presId="urn:microsoft.com/office/officeart/2008/layout/NameandTitleOrganizationalChart"/>
    <dgm:cxn modelId="{925B181D-CD32-4C98-95C0-4A4E4086E594}" type="presParOf" srcId="{416ADD44-96C8-44E2-9398-DDC3DF62D5F8}" destId="{1EAE64CE-B780-4833-B714-10708B8273DF}" srcOrd="0" destOrd="0" presId="urn:microsoft.com/office/officeart/2008/layout/NameandTitleOrganizationalChart"/>
    <dgm:cxn modelId="{927C992B-06C2-4376-AF6D-A95C76B34E79}" type="presParOf" srcId="{1EAE64CE-B780-4833-B714-10708B8273DF}" destId="{F48EB8FD-E6FF-48EF-AAFE-FFF357DBC7AA}" srcOrd="0" destOrd="0" presId="urn:microsoft.com/office/officeart/2008/layout/NameandTitleOrganizationalChart"/>
    <dgm:cxn modelId="{0A3C0209-B9D1-4521-85BD-EE80AEE8B24D}" type="presParOf" srcId="{1EAE64CE-B780-4833-B714-10708B8273DF}" destId="{715ED1F5-8D08-4EDD-9C3D-334671BC0F66}" srcOrd="1" destOrd="0" presId="urn:microsoft.com/office/officeart/2008/layout/NameandTitleOrganizationalChart"/>
    <dgm:cxn modelId="{48D447E4-A3E7-4AC1-859A-E4189EBE95A3}" type="presParOf" srcId="{1EAE64CE-B780-4833-B714-10708B8273DF}" destId="{DB5268D3-C05A-4C5B-969C-DEEE004985D8}" srcOrd="2" destOrd="0" presId="urn:microsoft.com/office/officeart/2008/layout/NameandTitleOrganizationalChart"/>
    <dgm:cxn modelId="{12C7BB06-DEBB-4E85-AA98-D4664AB27C4B}" type="presParOf" srcId="{416ADD44-96C8-44E2-9398-DDC3DF62D5F8}" destId="{53632B47-DF69-4606-A44F-8E19C885020D}" srcOrd="1" destOrd="0" presId="urn:microsoft.com/office/officeart/2008/layout/NameandTitleOrganizationalChart"/>
    <dgm:cxn modelId="{4AE87814-6A6C-4058-A8DD-1EF8CDA028BB}" type="presParOf" srcId="{53632B47-DF69-4606-A44F-8E19C885020D}" destId="{96690D9B-5340-4F22-BCC1-ADA4E575BCA1}" srcOrd="0" destOrd="0" presId="urn:microsoft.com/office/officeart/2008/layout/NameandTitleOrganizationalChart"/>
    <dgm:cxn modelId="{3F2DEBFE-D9C0-4CD3-85CB-E734D93E646E}" type="presParOf" srcId="{53632B47-DF69-4606-A44F-8E19C885020D}" destId="{7E278051-795D-4369-9DE8-42776883C15B}" srcOrd="1" destOrd="0" presId="urn:microsoft.com/office/officeart/2008/layout/NameandTitleOrganizationalChart"/>
    <dgm:cxn modelId="{41C66328-561E-49D4-9417-7F78EDE9DF2C}" type="presParOf" srcId="{7E278051-795D-4369-9DE8-42776883C15B}" destId="{E8A6495C-E8F5-46B5-8772-803AFFC8DF49}" srcOrd="0" destOrd="0" presId="urn:microsoft.com/office/officeart/2008/layout/NameandTitleOrganizationalChart"/>
    <dgm:cxn modelId="{4F498A25-A748-489B-81DB-E9D914F8A5BB}" type="presParOf" srcId="{E8A6495C-E8F5-46B5-8772-803AFFC8DF49}" destId="{C5941E2D-D34E-4114-899E-4311285EDED0}" srcOrd="0" destOrd="0" presId="urn:microsoft.com/office/officeart/2008/layout/NameandTitleOrganizationalChart"/>
    <dgm:cxn modelId="{8B192FB4-6C5E-42AD-AAE2-FC528160AF19}" type="presParOf" srcId="{E8A6495C-E8F5-46B5-8772-803AFFC8DF49}" destId="{82E2CA47-C015-47CC-910B-7147712CB5B9}" srcOrd="1" destOrd="0" presId="urn:microsoft.com/office/officeart/2008/layout/NameandTitleOrganizationalChart"/>
    <dgm:cxn modelId="{751F4BF3-B7FD-4652-802E-9B17141066EC}" type="presParOf" srcId="{E8A6495C-E8F5-46B5-8772-803AFFC8DF49}" destId="{7A9A871F-2722-4C23-8803-81F26690EFAD}" srcOrd="2" destOrd="0" presId="urn:microsoft.com/office/officeart/2008/layout/NameandTitleOrganizationalChart"/>
    <dgm:cxn modelId="{8E7BEEA9-8796-43D3-B602-9A1B3BA7C661}" type="presParOf" srcId="{7E278051-795D-4369-9DE8-42776883C15B}" destId="{5966CE38-1184-477D-9F89-723BC18A63B9}" srcOrd="1" destOrd="0" presId="urn:microsoft.com/office/officeart/2008/layout/NameandTitleOrganizationalChart"/>
    <dgm:cxn modelId="{890DCFD9-1C35-41CC-8300-65BBE2CA407A}" type="presParOf" srcId="{7E278051-795D-4369-9DE8-42776883C15B}" destId="{9E35600D-98D2-43D9-9841-CEAC87DFC45A}" srcOrd="2" destOrd="0" presId="urn:microsoft.com/office/officeart/2008/layout/NameandTitleOrganizationalChart"/>
    <dgm:cxn modelId="{B5CE7F62-F67A-42EE-A25A-F3C535FCACFE}" type="presParOf" srcId="{53632B47-DF69-4606-A44F-8E19C885020D}" destId="{611F4838-D0F6-4F7A-A105-9D1CAA9DDD68}" srcOrd="2" destOrd="0" presId="urn:microsoft.com/office/officeart/2008/layout/NameandTitleOrganizationalChart"/>
    <dgm:cxn modelId="{4CB50D51-F58A-4711-B22E-E7079977E82B}" type="presParOf" srcId="{53632B47-DF69-4606-A44F-8E19C885020D}" destId="{792339A7-0B93-4DB1-95EF-308A41471D8D}" srcOrd="3" destOrd="0" presId="urn:microsoft.com/office/officeart/2008/layout/NameandTitleOrganizationalChart"/>
    <dgm:cxn modelId="{896D8D60-1357-468D-8106-F63035B739B4}" type="presParOf" srcId="{792339A7-0B93-4DB1-95EF-308A41471D8D}" destId="{CD1C762E-8292-404B-9DC7-2B6811D7CDD6}" srcOrd="0" destOrd="0" presId="urn:microsoft.com/office/officeart/2008/layout/NameandTitleOrganizationalChart"/>
    <dgm:cxn modelId="{5BFDD165-C699-414F-A065-D5FFD48EC27F}" type="presParOf" srcId="{CD1C762E-8292-404B-9DC7-2B6811D7CDD6}" destId="{740C0779-E737-4D2F-937B-A5850C2B8D80}" srcOrd="0" destOrd="0" presId="urn:microsoft.com/office/officeart/2008/layout/NameandTitleOrganizationalChart"/>
    <dgm:cxn modelId="{66911F11-A332-4CC8-94E9-6B232741CC48}" type="presParOf" srcId="{CD1C762E-8292-404B-9DC7-2B6811D7CDD6}" destId="{8A95EAC2-15BD-4231-A5BF-D2B104B3DA3B}" srcOrd="1" destOrd="0" presId="urn:microsoft.com/office/officeart/2008/layout/NameandTitleOrganizationalChart"/>
    <dgm:cxn modelId="{85AEFFD3-3A3B-4B82-A3E9-D703F30A8FE4}" type="presParOf" srcId="{CD1C762E-8292-404B-9DC7-2B6811D7CDD6}" destId="{2FC05B08-9F8C-491C-89F3-150F235BFD4E}" srcOrd="2" destOrd="0" presId="urn:microsoft.com/office/officeart/2008/layout/NameandTitleOrganizationalChart"/>
    <dgm:cxn modelId="{894D62E2-0D8A-4287-A46A-A8D3C9717D2B}" type="presParOf" srcId="{792339A7-0B93-4DB1-95EF-308A41471D8D}" destId="{27A0C508-43C2-4139-A0DB-94036E6A4E0C}" srcOrd="1" destOrd="0" presId="urn:microsoft.com/office/officeart/2008/layout/NameandTitleOrganizationalChart"/>
    <dgm:cxn modelId="{9204CEEB-7A87-4A45-B77F-044CB65BE9DD}" type="presParOf" srcId="{792339A7-0B93-4DB1-95EF-308A41471D8D}" destId="{30237C24-0E42-43EB-B541-557436447680}" srcOrd="2" destOrd="0" presId="urn:microsoft.com/office/officeart/2008/layout/NameandTitleOrganizationalChart"/>
    <dgm:cxn modelId="{75B58237-6F8B-4E6F-8041-2AC6713716F8}" type="presParOf" srcId="{53632B47-DF69-4606-A44F-8E19C885020D}" destId="{76FDFE92-AD05-481B-9B76-534CD590359A}" srcOrd="4" destOrd="0" presId="urn:microsoft.com/office/officeart/2008/layout/NameandTitleOrganizationalChart"/>
    <dgm:cxn modelId="{AC243CFD-F17E-4902-BFA5-F50421CA116F}" type="presParOf" srcId="{53632B47-DF69-4606-A44F-8E19C885020D}" destId="{D505AE1B-FAE1-44E2-8AA5-9230622E66C2}" srcOrd="5" destOrd="0" presId="urn:microsoft.com/office/officeart/2008/layout/NameandTitleOrganizationalChart"/>
    <dgm:cxn modelId="{E330546D-1B9F-4202-8FC8-4B87D52632B1}" type="presParOf" srcId="{D505AE1B-FAE1-44E2-8AA5-9230622E66C2}" destId="{5CE9007A-F425-402A-A8DE-DD81862E075F}" srcOrd="0" destOrd="0" presId="urn:microsoft.com/office/officeart/2008/layout/NameandTitleOrganizationalChart"/>
    <dgm:cxn modelId="{860DBD51-396D-4231-A09F-FBBD4BB6CFDC}" type="presParOf" srcId="{5CE9007A-F425-402A-A8DE-DD81862E075F}" destId="{B17D953D-C593-4123-9A78-7DD8F7517D13}" srcOrd="0" destOrd="0" presId="urn:microsoft.com/office/officeart/2008/layout/NameandTitleOrganizationalChart"/>
    <dgm:cxn modelId="{AC45FF62-47B2-4E48-B3F7-299C19600511}" type="presParOf" srcId="{5CE9007A-F425-402A-A8DE-DD81862E075F}" destId="{C24FBD90-38B8-43C8-BAD2-DC0DDD179D0D}" srcOrd="1" destOrd="0" presId="urn:microsoft.com/office/officeart/2008/layout/NameandTitleOrganizationalChart"/>
    <dgm:cxn modelId="{464FDDAD-BA68-4038-8353-A4D67DD33F40}" type="presParOf" srcId="{5CE9007A-F425-402A-A8DE-DD81862E075F}" destId="{7E79D77D-641B-4F80-A00D-BF5A69596BC5}" srcOrd="2" destOrd="0" presId="urn:microsoft.com/office/officeart/2008/layout/NameandTitleOrganizationalChart"/>
    <dgm:cxn modelId="{BCC25868-6D77-4367-98E8-E98F064F48B4}" type="presParOf" srcId="{D505AE1B-FAE1-44E2-8AA5-9230622E66C2}" destId="{24BE6AF8-3A59-46D9-B402-5BF4E8BE9896}" srcOrd="1" destOrd="0" presId="urn:microsoft.com/office/officeart/2008/layout/NameandTitleOrganizationalChart"/>
    <dgm:cxn modelId="{9EA313D0-30AE-48F6-8B74-4DA7BFB078DB}" type="presParOf" srcId="{D505AE1B-FAE1-44E2-8AA5-9230622E66C2}" destId="{3A2C8D75-6C2F-48F2-9F7C-C6C698F90166}" srcOrd="2" destOrd="0" presId="urn:microsoft.com/office/officeart/2008/layout/NameandTitleOrganizationalChart"/>
    <dgm:cxn modelId="{8D0012BF-C60D-4636-AFF0-C32212B9D0B7}" type="presParOf" srcId="{53632B47-DF69-4606-A44F-8E19C885020D}" destId="{EF3189A4-0429-48DF-BC9C-627E30A1E15B}" srcOrd="6" destOrd="0" presId="urn:microsoft.com/office/officeart/2008/layout/NameandTitleOrganizationalChart"/>
    <dgm:cxn modelId="{9C48BCE3-6913-4DFC-ACE9-4DAAF49A79F9}" type="presParOf" srcId="{53632B47-DF69-4606-A44F-8E19C885020D}" destId="{BA226C5F-69D7-44BB-B814-42BF23DD04BC}" srcOrd="7" destOrd="0" presId="urn:microsoft.com/office/officeart/2008/layout/NameandTitleOrganizationalChart"/>
    <dgm:cxn modelId="{E61BBEE2-2CCF-4734-87CC-DD05B14455DF}" type="presParOf" srcId="{BA226C5F-69D7-44BB-B814-42BF23DD04BC}" destId="{F3763B90-7DEF-479A-9860-EF0CDE1B7AF5}" srcOrd="0" destOrd="0" presId="urn:microsoft.com/office/officeart/2008/layout/NameandTitleOrganizationalChart"/>
    <dgm:cxn modelId="{90969640-EE05-44F5-B405-4897574E0C0A}" type="presParOf" srcId="{F3763B90-7DEF-479A-9860-EF0CDE1B7AF5}" destId="{75DB1F60-1081-4A1D-B344-21449362E037}" srcOrd="0" destOrd="0" presId="urn:microsoft.com/office/officeart/2008/layout/NameandTitleOrganizationalChart"/>
    <dgm:cxn modelId="{92360225-8065-4576-AB2A-711B8F9A57A9}" type="presParOf" srcId="{F3763B90-7DEF-479A-9860-EF0CDE1B7AF5}" destId="{E036F51A-1F16-4090-BF51-C55BAE574F71}" srcOrd="1" destOrd="0" presId="urn:microsoft.com/office/officeart/2008/layout/NameandTitleOrganizationalChart"/>
    <dgm:cxn modelId="{D1975924-DBE1-468D-82CF-C55AF01B9FD6}" type="presParOf" srcId="{F3763B90-7DEF-479A-9860-EF0CDE1B7AF5}" destId="{FF09B97C-7B06-4037-BA4E-492A40D74A78}" srcOrd="2" destOrd="0" presId="urn:microsoft.com/office/officeart/2008/layout/NameandTitleOrganizationalChart"/>
    <dgm:cxn modelId="{C5400D14-64E7-42F4-9966-53A6F480BDF6}" type="presParOf" srcId="{BA226C5F-69D7-44BB-B814-42BF23DD04BC}" destId="{1006E2AF-BE00-4368-9577-E9A560B6DF30}" srcOrd="1" destOrd="0" presId="urn:microsoft.com/office/officeart/2008/layout/NameandTitleOrganizationalChart"/>
    <dgm:cxn modelId="{5AAD66A2-98CA-4C77-B122-247B60C2A97A}" type="presParOf" srcId="{BA226C5F-69D7-44BB-B814-42BF23DD04BC}" destId="{436EEE16-924E-464E-BD8C-A35A83F9306D}" srcOrd="2" destOrd="0" presId="urn:microsoft.com/office/officeart/2008/layout/NameandTitleOrganizationalChart"/>
    <dgm:cxn modelId="{A8CD8239-1CE1-46E7-93DF-2EC3651F5D12}" type="presParOf" srcId="{53632B47-DF69-4606-A44F-8E19C885020D}" destId="{9507635E-8B06-4D55-8580-1D9BF0D56680}" srcOrd="8" destOrd="0" presId="urn:microsoft.com/office/officeart/2008/layout/NameandTitleOrganizationalChart"/>
    <dgm:cxn modelId="{AD4B5FA6-DDB1-4314-B647-3A3157362D85}" type="presParOf" srcId="{53632B47-DF69-4606-A44F-8E19C885020D}" destId="{B86C72B0-20B9-4C94-B8BA-CB7ABF6D7CED}" srcOrd="9" destOrd="0" presId="urn:microsoft.com/office/officeart/2008/layout/NameandTitleOrganizationalChart"/>
    <dgm:cxn modelId="{3EB6DD75-FAD7-4C28-AD56-0711F50D6276}" type="presParOf" srcId="{B86C72B0-20B9-4C94-B8BA-CB7ABF6D7CED}" destId="{B0C12573-1741-42D3-9380-82C22D561A3F}" srcOrd="0" destOrd="0" presId="urn:microsoft.com/office/officeart/2008/layout/NameandTitleOrganizationalChart"/>
    <dgm:cxn modelId="{AD3471AE-410A-463A-9484-FF05495F9CB3}" type="presParOf" srcId="{B0C12573-1741-42D3-9380-82C22D561A3F}" destId="{AB6651E7-A372-4D91-A006-D21771FA9670}" srcOrd="0" destOrd="0" presId="urn:microsoft.com/office/officeart/2008/layout/NameandTitleOrganizationalChart"/>
    <dgm:cxn modelId="{68CAE3F5-1047-4F04-B75A-F3684CBC0D04}" type="presParOf" srcId="{B0C12573-1741-42D3-9380-82C22D561A3F}" destId="{37F7311A-7472-43DB-92C1-128F5A7531A1}" srcOrd="1" destOrd="0" presId="urn:microsoft.com/office/officeart/2008/layout/NameandTitleOrganizationalChart"/>
    <dgm:cxn modelId="{787C20F7-6AFF-4815-A51F-4E4A6828ADF8}" type="presParOf" srcId="{B0C12573-1741-42D3-9380-82C22D561A3F}" destId="{CD7C2B9A-AA00-4D79-B054-EDA5F6DF3F59}" srcOrd="2" destOrd="0" presId="urn:microsoft.com/office/officeart/2008/layout/NameandTitleOrganizationalChart"/>
    <dgm:cxn modelId="{62A9D2FE-1061-4DE4-9042-D70186C3624F}" type="presParOf" srcId="{B86C72B0-20B9-4C94-B8BA-CB7ABF6D7CED}" destId="{42ADE957-CE11-4B21-8B90-5DC528B2A6B8}" srcOrd="1" destOrd="0" presId="urn:microsoft.com/office/officeart/2008/layout/NameandTitleOrganizationalChart"/>
    <dgm:cxn modelId="{3781DE16-9620-4594-B73A-7CF99412B1F9}" type="presParOf" srcId="{B86C72B0-20B9-4C94-B8BA-CB7ABF6D7CED}" destId="{4DB828C7-98F3-4FE3-A4D0-54835084A123}" srcOrd="2" destOrd="0" presId="urn:microsoft.com/office/officeart/2008/layout/NameandTitleOrganizationalChart"/>
    <dgm:cxn modelId="{8060281B-2CC5-4EE7-B11A-7A608AF4445B}" type="presParOf" srcId="{416ADD44-96C8-44E2-9398-DDC3DF62D5F8}" destId="{A743D79C-9F3F-4E72-97E5-9D3326557D0D}" srcOrd="2" destOrd="0" presId="urn:microsoft.com/office/officeart/2008/layout/NameandTitleOrganizationalChar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07635E-8B06-4D55-8580-1D9BF0D56680}">
      <dsp:nvSpPr>
        <dsp:cNvPr id="0" name=""/>
        <dsp:cNvSpPr/>
      </dsp:nvSpPr>
      <dsp:spPr>
        <a:xfrm>
          <a:off x="4002450" y="2405622"/>
          <a:ext cx="3303062" cy="368250"/>
        </a:xfrm>
        <a:custGeom>
          <a:avLst/>
          <a:gdLst/>
          <a:ahLst/>
          <a:cxnLst/>
          <a:rect l="0" t="0" r="0" b="0"/>
          <a:pathLst>
            <a:path>
              <a:moveTo>
                <a:pt x="0" y="0"/>
              </a:moveTo>
              <a:lnTo>
                <a:pt x="0" y="219533"/>
              </a:lnTo>
              <a:lnTo>
                <a:pt x="3303062" y="219533"/>
              </a:lnTo>
              <a:lnTo>
                <a:pt x="3303062" y="36825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3189A4-0429-48DF-BC9C-627E30A1E15B}">
      <dsp:nvSpPr>
        <dsp:cNvPr id="0" name=""/>
        <dsp:cNvSpPr/>
      </dsp:nvSpPr>
      <dsp:spPr>
        <a:xfrm>
          <a:off x="4002450" y="2405622"/>
          <a:ext cx="1674157" cy="360704"/>
        </a:xfrm>
        <a:custGeom>
          <a:avLst/>
          <a:gdLst/>
          <a:ahLst/>
          <a:cxnLst/>
          <a:rect l="0" t="0" r="0" b="0"/>
          <a:pathLst>
            <a:path>
              <a:moveTo>
                <a:pt x="0" y="0"/>
              </a:moveTo>
              <a:lnTo>
                <a:pt x="0" y="211987"/>
              </a:lnTo>
              <a:lnTo>
                <a:pt x="1674157" y="211987"/>
              </a:lnTo>
              <a:lnTo>
                <a:pt x="1674157" y="360704"/>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FDFE92-AD05-481B-9B76-534CD590359A}">
      <dsp:nvSpPr>
        <dsp:cNvPr id="0" name=""/>
        <dsp:cNvSpPr/>
      </dsp:nvSpPr>
      <dsp:spPr>
        <a:xfrm>
          <a:off x="3956730" y="2405622"/>
          <a:ext cx="91440" cy="368250"/>
        </a:xfrm>
        <a:custGeom>
          <a:avLst/>
          <a:gdLst/>
          <a:ahLst/>
          <a:cxnLst/>
          <a:rect l="0" t="0" r="0" b="0"/>
          <a:pathLst>
            <a:path>
              <a:moveTo>
                <a:pt x="45720" y="0"/>
              </a:moveTo>
              <a:lnTo>
                <a:pt x="45720" y="36825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1F4838-D0F6-4F7A-A105-9D1CAA9DDD68}">
      <dsp:nvSpPr>
        <dsp:cNvPr id="0" name=""/>
        <dsp:cNvSpPr/>
      </dsp:nvSpPr>
      <dsp:spPr>
        <a:xfrm>
          <a:off x="2350918" y="2405622"/>
          <a:ext cx="1651531" cy="368250"/>
        </a:xfrm>
        <a:custGeom>
          <a:avLst/>
          <a:gdLst/>
          <a:ahLst/>
          <a:cxnLst/>
          <a:rect l="0" t="0" r="0" b="0"/>
          <a:pathLst>
            <a:path>
              <a:moveTo>
                <a:pt x="1651531" y="0"/>
              </a:moveTo>
              <a:lnTo>
                <a:pt x="1651531" y="219533"/>
              </a:lnTo>
              <a:lnTo>
                <a:pt x="0" y="219533"/>
              </a:lnTo>
              <a:lnTo>
                <a:pt x="0" y="36825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6690D9B-5340-4F22-BCC1-ADA4E575BCA1}">
      <dsp:nvSpPr>
        <dsp:cNvPr id="0" name=""/>
        <dsp:cNvSpPr/>
      </dsp:nvSpPr>
      <dsp:spPr>
        <a:xfrm>
          <a:off x="699387" y="2405622"/>
          <a:ext cx="3303062" cy="368250"/>
        </a:xfrm>
        <a:custGeom>
          <a:avLst/>
          <a:gdLst/>
          <a:ahLst/>
          <a:cxnLst/>
          <a:rect l="0" t="0" r="0" b="0"/>
          <a:pathLst>
            <a:path>
              <a:moveTo>
                <a:pt x="3303062" y="0"/>
              </a:moveTo>
              <a:lnTo>
                <a:pt x="3303062" y="219533"/>
              </a:lnTo>
              <a:lnTo>
                <a:pt x="0" y="219533"/>
              </a:lnTo>
              <a:lnTo>
                <a:pt x="0" y="36825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A0D8D9-A2B5-420C-9426-70BA7E000C10}">
      <dsp:nvSpPr>
        <dsp:cNvPr id="0" name=""/>
        <dsp:cNvSpPr/>
      </dsp:nvSpPr>
      <dsp:spPr>
        <a:xfrm>
          <a:off x="3322989" y="0"/>
          <a:ext cx="1230998" cy="637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kern="1200" dirty="0" smtClean="0"/>
            <a:t>COMBASEVALP (MAYORPRIM)</a:t>
          </a:r>
          <a:endParaRPr lang="es-ES" sz="1200" kern="1200" dirty="0"/>
        </a:p>
      </dsp:txBody>
      <dsp:txXfrm>
        <a:off x="3322989" y="0"/>
        <a:ext cx="1230998" cy="637356"/>
      </dsp:txXfrm>
    </dsp:sp>
    <dsp:sp modelId="{0129C3D7-1DBA-45AF-9783-FEC873501C30}">
      <dsp:nvSpPr>
        <dsp:cNvPr id="0" name=""/>
        <dsp:cNvSpPr/>
      </dsp:nvSpPr>
      <dsp:spPr>
        <a:xfrm>
          <a:off x="3624346" y="556228"/>
          <a:ext cx="1107898" cy="212452"/>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8255" rIns="33020" bIns="8255" numCol="1" spcCol="1270" anchor="ctr" anchorCtr="0">
          <a:noAutofit/>
        </a:bodyPr>
        <a:lstStyle/>
        <a:p>
          <a:pPr lvl="0" algn="r" defTabSz="577850">
            <a:lnSpc>
              <a:spcPct val="90000"/>
            </a:lnSpc>
            <a:spcBef>
              <a:spcPct val="0"/>
            </a:spcBef>
            <a:spcAft>
              <a:spcPct val="35000"/>
            </a:spcAft>
          </a:pPr>
          <a:r>
            <a:rPr lang="es-ES" sz="1300" kern="1200" dirty="0" smtClean="0"/>
            <a:t>CN L. DÍAZ T.</a:t>
          </a:r>
          <a:endParaRPr lang="es-ES" sz="1300" kern="1200" dirty="0"/>
        </a:p>
      </dsp:txBody>
      <dsp:txXfrm>
        <a:off x="3624346" y="556228"/>
        <a:ext cx="1107898" cy="212452"/>
      </dsp:txXfrm>
    </dsp:sp>
    <dsp:sp modelId="{41F7689D-AAD4-4BEA-9F99-764577EFA9E8}">
      <dsp:nvSpPr>
        <dsp:cNvPr id="0" name=""/>
        <dsp:cNvSpPr/>
      </dsp:nvSpPr>
      <dsp:spPr>
        <a:xfrm>
          <a:off x="3364793" y="858031"/>
          <a:ext cx="1230998" cy="637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kern="1200" dirty="0" smtClean="0"/>
            <a:t>SUBCOMBASEVALP</a:t>
          </a:r>
          <a:endParaRPr lang="es-ES" sz="1200" kern="1200" dirty="0"/>
        </a:p>
      </dsp:txBody>
      <dsp:txXfrm>
        <a:off x="3364793" y="858031"/>
        <a:ext cx="1230998" cy="637356"/>
      </dsp:txXfrm>
    </dsp:sp>
    <dsp:sp modelId="{89E9A0A1-51CA-405B-81F8-4966BFE61D60}">
      <dsp:nvSpPr>
        <dsp:cNvPr id="0" name=""/>
        <dsp:cNvSpPr/>
      </dsp:nvSpPr>
      <dsp:spPr>
        <a:xfrm>
          <a:off x="3618528" y="1411584"/>
          <a:ext cx="1107898" cy="212452"/>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7620" rIns="30480" bIns="7620" numCol="1" spcCol="1270" anchor="ctr" anchorCtr="0">
          <a:noAutofit/>
        </a:bodyPr>
        <a:lstStyle/>
        <a:p>
          <a:pPr lvl="0" algn="r" defTabSz="533400">
            <a:lnSpc>
              <a:spcPct val="90000"/>
            </a:lnSpc>
            <a:spcBef>
              <a:spcPct val="0"/>
            </a:spcBef>
            <a:spcAft>
              <a:spcPct val="35000"/>
            </a:spcAft>
          </a:pPr>
          <a:r>
            <a:rPr lang="es-ES" sz="1200" kern="1200" dirty="0" smtClean="0"/>
            <a:t>CF C. AROS P.</a:t>
          </a:r>
          <a:endParaRPr lang="es-ES" sz="1200" kern="1200" dirty="0"/>
        </a:p>
      </dsp:txBody>
      <dsp:txXfrm>
        <a:off x="3618528" y="1411584"/>
        <a:ext cx="1107898" cy="212452"/>
      </dsp:txXfrm>
    </dsp:sp>
    <dsp:sp modelId="{F48EB8FD-E6FF-48EF-AAFE-FFF357DBC7AA}">
      <dsp:nvSpPr>
        <dsp:cNvPr id="0" name=""/>
        <dsp:cNvSpPr/>
      </dsp:nvSpPr>
      <dsp:spPr>
        <a:xfrm>
          <a:off x="3386950" y="1768265"/>
          <a:ext cx="1230998" cy="637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9938" numCol="1" spcCol="1270" anchor="ctr" anchorCtr="0">
          <a:noAutofit/>
        </a:bodyPr>
        <a:lstStyle/>
        <a:p>
          <a:pPr lvl="0" algn="ctr" defTabSz="577850">
            <a:lnSpc>
              <a:spcPct val="90000"/>
            </a:lnSpc>
            <a:spcBef>
              <a:spcPct val="0"/>
            </a:spcBef>
            <a:spcAft>
              <a:spcPct val="35000"/>
            </a:spcAft>
          </a:pPr>
          <a:r>
            <a:rPr lang="es-ES" sz="1300" kern="1200" dirty="0" smtClean="0"/>
            <a:t>OPERACIONES</a:t>
          </a:r>
        </a:p>
      </dsp:txBody>
      <dsp:txXfrm>
        <a:off x="3386950" y="1768265"/>
        <a:ext cx="1230998" cy="637356"/>
      </dsp:txXfrm>
    </dsp:sp>
    <dsp:sp modelId="{715ED1F5-8D08-4EDD-9C3D-334671BC0F66}">
      <dsp:nvSpPr>
        <dsp:cNvPr id="0" name=""/>
        <dsp:cNvSpPr/>
      </dsp:nvSpPr>
      <dsp:spPr>
        <a:xfrm>
          <a:off x="3633150" y="2263987"/>
          <a:ext cx="1107898" cy="212452"/>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8255" rIns="33020" bIns="8255" numCol="1" spcCol="1270" anchor="ctr" anchorCtr="0">
          <a:noAutofit/>
        </a:bodyPr>
        <a:lstStyle/>
        <a:p>
          <a:pPr lvl="0" algn="r" defTabSz="577850">
            <a:lnSpc>
              <a:spcPct val="90000"/>
            </a:lnSpc>
            <a:spcBef>
              <a:spcPct val="0"/>
            </a:spcBef>
            <a:spcAft>
              <a:spcPct val="35000"/>
            </a:spcAft>
          </a:pPr>
          <a:r>
            <a:rPr lang="es-ES" sz="1300" kern="1200" dirty="0" smtClean="0"/>
            <a:t>T1 D. GUAL C.</a:t>
          </a:r>
          <a:endParaRPr lang="es-ES" sz="1300" kern="1200" dirty="0"/>
        </a:p>
      </dsp:txBody>
      <dsp:txXfrm>
        <a:off x="3633150" y="2263987"/>
        <a:ext cx="1107898" cy="212452"/>
      </dsp:txXfrm>
    </dsp:sp>
    <dsp:sp modelId="{C5941E2D-D34E-4114-899E-4311285EDED0}">
      <dsp:nvSpPr>
        <dsp:cNvPr id="0" name=""/>
        <dsp:cNvSpPr/>
      </dsp:nvSpPr>
      <dsp:spPr>
        <a:xfrm>
          <a:off x="83888" y="2773872"/>
          <a:ext cx="1230998" cy="637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kern="1200" dirty="0" smtClean="0"/>
            <a:t>MOLO DE ABRIGO	</a:t>
          </a:r>
          <a:endParaRPr lang="es-ES" sz="1200" kern="1200" dirty="0"/>
        </a:p>
      </dsp:txBody>
      <dsp:txXfrm>
        <a:off x="83888" y="2773872"/>
        <a:ext cx="1230998" cy="637356"/>
      </dsp:txXfrm>
    </dsp:sp>
    <dsp:sp modelId="{82E2CA47-C015-47CC-910B-7147712CB5B9}">
      <dsp:nvSpPr>
        <dsp:cNvPr id="0" name=""/>
        <dsp:cNvSpPr/>
      </dsp:nvSpPr>
      <dsp:spPr>
        <a:xfrm>
          <a:off x="330087" y="3269594"/>
          <a:ext cx="1107898" cy="212452"/>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8255" rIns="33020" bIns="8255" numCol="1" spcCol="1270" anchor="ctr" anchorCtr="0">
          <a:noAutofit/>
        </a:bodyPr>
        <a:lstStyle/>
        <a:p>
          <a:pPr lvl="0" algn="r" defTabSz="577850">
            <a:lnSpc>
              <a:spcPct val="90000"/>
            </a:lnSpc>
            <a:spcBef>
              <a:spcPct val="0"/>
            </a:spcBef>
            <a:spcAft>
              <a:spcPct val="35000"/>
            </a:spcAft>
          </a:pPr>
          <a:r>
            <a:rPr lang="es-ES" sz="1300" kern="1200" dirty="0" smtClean="0"/>
            <a:t>S1 M. DIAZ C.</a:t>
          </a:r>
          <a:endParaRPr lang="es-ES" sz="1300" kern="1200" dirty="0"/>
        </a:p>
      </dsp:txBody>
      <dsp:txXfrm>
        <a:off x="330087" y="3269594"/>
        <a:ext cx="1107898" cy="212452"/>
      </dsp:txXfrm>
    </dsp:sp>
    <dsp:sp modelId="{740C0779-E737-4D2F-937B-A5850C2B8D80}">
      <dsp:nvSpPr>
        <dsp:cNvPr id="0" name=""/>
        <dsp:cNvSpPr/>
      </dsp:nvSpPr>
      <dsp:spPr>
        <a:xfrm>
          <a:off x="1735419" y="2773872"/>
          <a:ext cx="1230998" cy="637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kern="1200" dirty="0" smtClean="0"/>
            <a:t>MOVILIZACIÓN</a:t>
          </a:r>
          <a:endParaRPr lang="es-ES" sz="1200" kern="1200" dirty="0"/>
        </a:p>
      </dsp:txBody>
      <dsp:txXfrm>
        <a:off x="1735419" y="2773872"/>
        <a:ext cx="1230998" cy="637356"/>
      </dsp:txXfrm>
    </dsp:sp>
    <dsp:sp modelId="{8A95EAC2-15BD-4231-A5BF-D2B104B3DA3B}">
      <dsp:nvSpPr>
        <dsp:cNvPr id="0" name=""/>
        <dsp:cNvSpPr/>
      </dsp:nvSpPr>
      <dsp:spPr>
        <a:xfrm>
          <a:off x="1981619" y="3269594"/>
          <a:ext cx="1107898" cy="212452"/>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6985" rIns="27940" bIns="6985" numCol="1" spcCol="1270" anchor="ctr" anchorCtr="0">
          <a:noAutofit/>
        </a:bodyPr>
        <a:lstStyle/>
        <a:p>
          <a:pPr lvl="0" algn="r" defTabSz="488950">
            <a:lnSpc>
              <a:spcPct val="90000"/>
            </a:lnSpc>
            <a:spcBef>
              <a:spcPct val="0"/>
            </a:spcBef>
            <a:spcAft>
              <a:spcPct val="35000"/>
            </a:spcAft>
          </a:pPr>
          <a:r>
            <a:rPr lang="es-ES" sz="1100" kern="1200" dirty="0" smtClean="0"/>
            <a:t>S1 R. CASTRO  M.</a:t>
          </a:r>
          <a:endParaRPr lang="es-ES" sz="1100" kern="1200" dirty="0"/>
        </a:p>
      </dsp:txBody>
      <dsp:txXfrm>
        <a:off x="1981619" y="3269594"/>
        <a:ext cx="1107898" cy="212452"/>
      </dsp:txXfrm>
    </dsp:sp>
    <dsp:sp modelId="{B17D953D-C593-4123-9A78-7DD8F7517D13}">
      <dsp:nvSpPr>
        <dsp:cNvPr id="0" name=""/>
        <dsp:cNvSpPr/>
      </dsp:nvSpPr>
      <dsp:spPr>
        <a:xfrm>
          <a:off x="3386950" y="2773872"/>
          <a:ext cx="1230998" cy="637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kern="1200" dirty="0" smtClean="0"/>
            <a:t>BASE NAVAL VIÑA DEL AMR</a:t>
          </a:r>
          <a:endParaRPr lang="es-ES" sz="1200" kern="1200" dirty="0"/>
        </a:p>
      </dsp:txBody>
      <dsp:txXfrm>
        <a:off x="3386950" y="2773872"/>
        <a:ext cx="1230998" cy="637356"/>
      </dsp:txXfrm>
    </dsp:sp>
    <dsp:sp modelId="{C24FBD90-38B8-43C8-BAD2-DC0DDD179D0D}">
      <dsp:nvSpPr>
        <dsp:cNvPr id="0" name=""/>
        <dsp:cNvSpPr/>
      </dsp:nvSpPr>
      <dsp:spPr>
        <a:xfrm>
          <a:off x="3633150" y="3269594"/>
          <a:ext cx="1107898" cy="212452"/>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8255" rIns="33020" bIns="8255" numCol="1" spcCol="1270" anchor="ctr" anchorCtr="0">
          <a:noAutofit/>
        </a:bodyPr>
        <a:lstStyle/>
        <a:p>
          <a:pPr lvl="0" algn="r" defTabSz="577850">
            <a:lnSpc>
              <a:spcPct val="90000"/>
            </a:lnSpc>
            <a:spcBef>
              <a:spcPct val="0"/>
            </a:spcBef>
            <a:spcAft>
              <a:spcPct val="35000"/>
            </a:spcAft>
          </a:pPr>
          <a:r>
            <a:rPr lang="es-ES" sz="1300" kern="1200" dirty="0" smtClean="0"/>
            <a:t>S2 J. ULLOA  P.</a:t>
          </a:r>
          <a:endParaRPr lang="es-ES" sz="1300" kern="1200" dirty="0"/>
        </a:p>
      </dsp:txBody>
      <dsp:txXfrm>
        <a:off x="3633150" y="3269594"/>
        <a:ext cx="1107898" cy="212452"/>
      </dsp:txXfrm>
    </dsp:sp>
    <dsp:sp modelId="{75DB1F60-1081-4A1D-B344-21449362E037}">
      <dsp:nvSpPr>
        <dsp:cNvPr id="0" name=""/>
        <dsp:cNvSpPr/>
      </dsp:nvSpPr>
      <dsp:spPr>
        <a:xfrm>
          <a:off x="5061107" y="2766326"/>
          <a:ext cx="1230998" cy="637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kern="1200" dirty="0" smtClean="0"/>
            <a:t>CONTRATOS Y PROYECTOS</a:t>
          </a:r>
          <a:endParaRPr lang="es-ES" sz="1200" kern="1200" dirty="0"/>
        </a:p>
      </dsp:txBody>
      <dsp:txXfrm>
        <a:off x="5061107" y="2766326"/>
        <a:ext cx="1230998" cy="637356"/>
      </dsp:txXfrm>
    </dsp:sp>
    <dsp:sp modelId="{E036F51A-1F16-4090-BF51-C55BAE574F71}">
      <dsp:nvSpPr>
        <dsp:cNvPr id="0" name=""/>
        <dsp:cNvSpPr/>
      </dsp:nvSpPr>
      <dsp:spPr>
        <a:xfrm>
          <a:off x="5284681" y="3269594"/>
          <a:ext cx="1107898" cy="212452"/>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8255" rIns="33020" bIns="8255" numCol="1" spcCol="1270" anchor="ctr" anchorCtr="0">
          <a:noAutofit/>
        </a:bodyPr>
        <a:lstStyle/>
        <a:p>
          <a:pPr lvl="0" algn="r" defTabSz="577850">
            <a:lnSpc>
              <a:spcPct val="90000"/>
            </a:lnSpc>
            <a:spcBef>
              <a:spcPct val="0"/>
            </a:spcBef>
            <a:spcAft>
              <a:spcPct val="35000"/>
            </a:spcAft>
          </a:pPr>
          <a:r>
            <a:rPr lang="es-ES" sz="1300" kern="1200" dirty="0" smtClean="0"/>
            <a:t>S2 J. ULLOA P</a:t>
          </a:r>
          <a:endParaRPr lang="es-ES" sz="1300" kern="1200" dirty="0"/>
        </a:p>
      </dsp:txBody>
      <dsp:txXfrm>
        <a:off x="5284681" y="3269594"/>
        <a:ext cx="1107898" cy="212452"/>
      </dsp:txXfrm>
    </dsp:sp>
    <dsp:sp modelId="{AB6651E7-A372-4D91-A006-D21771FA9670}">
      <dsp:nvSpPr>
        <dsp:cNvPr id="0" name=""/>
        <dsp:cNvSpPr/>
      </dsp:nvSpPr>
      <dsp:spPr>
        <a:xfrm>
          <a:off x="6690013" y="2773872"/>
          <a:ext cx="1230998" cy="637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kern="1200" dirty="0" smtClean="0"/>
            <a:t>SECRETARÍA</a:t>
          </a:r>
          <a:endParaRPr lang="es-ES" sz="1200" kern="1200" dirty="0"/>
        </a:p>
      </dsp:txBody>
      <dsp:txXfrm>
        <a:off x="6690013" y="2773872"/>
        <a:ext cx="1230998" cy="637356"/>
      </dsp:txXfrm>
    </dsp:sp>
    <dsp:sp modelId="{37F7311A-7472-43DB-92C1-128F5A7531A1}">
      <dsp:nvSpPr>
        <dsp:cNvPr id="0" name=""/>
        <dsp:cNvSpPr/>
      </dsp:nvSpPr>
      <dsp:spPr>
        <a:xfrm>
          <a:off x="6936213" y="3269594"/>
          <a:ext cx="1107898" cy="212452"/>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6350" rIns="25400" bIns="6350" numCol="1" spcCol="1270" anchor="ctr" anchorCtr="0">
          <a:noAutofit/>
        </a:bodyPr>
        <a:lstStyle/>
        <a:p>
          <a:pPr lvl="0" algn="r" defTabSz="444500">
            <a:lnSpc>
              <a:spcPct val="90000"/>
            </a:lnSpc>
            <a:spcBef>
              <a:spcPct val="0"/>
            </a:spcBef>
            <a:spcAft>
              <a:spcPct val="35000"/>
            </a:spcAft>
          </a:pPr>
          <a:r>
            <a:rPr lang="es-ES" sz="1000" kern="1200" dirty="0" smtClean="0"/>
            <a:t>M1 N. MORALES M.</a:t>
          </a:r>
          <a:endParaRPr lang="es-ES" sz="1000" kern="1200" dirty="0"/>
        </a:p>
      </dsp:txBody>
      <dsp:txXfrm>
        <a:off x="6936213" y="3269594"/>
        <a:ext cx="1107898" cy="212452"/>
      </dsp:txXfrm>
    </dsp:sp>
  </dsp:spTree>
</dsp:drawing>
</file>

<file path=ppt/diagrams/layout1.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20-11-2024</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921028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20-11-2024</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2811091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25C46B21-B1CB-48F9-B28A-FE40BB9A290E}" type="datetimeFigureOut">
              <a:rPr lang="es-CL" smtClean="0"/>
              <a:t>20-11-2024</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813396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fecha 4"/>
          <p:cNvSpPr>
            <a:spLocks noGrp="1"/>
          </p:cNvSpPr>
          <p:nvPr>
            <p:ph type="dt" sz="half" idx="10"/>
          </p:nvPr>
        </p:nvSpPr>
        <p:spPr/>
        <p:txBody>
          <a:bodyPr/>
          <a:lstStyle/>
          <a:p>
            <a:fld id="{25C46B21-B1CB-48F9-B28A-FE40BB9A290E}" type="datetimeFigureOut">
              <a:rPr lang="es-CL" smtClean="0"/>
              <a:t>20-11-2024</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541840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Marcador de fecha 6"/>
          <p:cNvSpPr>
            <a:spLocks noGrp="1"/>
          </p:cNvSpPr>
          <p:nvPr>
            <p:ph type="dt" sz="half" idx="10"/>
          </p:nvPr>
        </p:nvSpPr>
        <p:spPr/>
        <p:txBody>
          <a:bodyPr/>
          <a:lstStyle/>
          <a:p>
            <a:fld id="{25C46B21-B1CB-48F9-B28A-FE40BB9A290E}" type="datetimeFigureOut">
              <a:rPr lang="es-CL" smtClean="0"/>
              <a:t>20-11-2024</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4281297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fecha 2"/>
          <p:cNvSpPr>
            <a:spLocks noGrp="1"/>
          </p:cNvSpPr>
          <p:nvPr>
            <p:ph type="dt" sz="half" idx="10"/>
          </p:nvPr>
        </p:nvSpPr>
        <p:spPr/>
        <p:txBody>
          <a:bodyPr/>
          <a:lstStyle/>
          <a:p>
            <a:fld id="{25C46B21-B1CB-48F9-B28A-FE40BB9A290E}" type="datetimeFigureOut">
              <a:rPr lang="es-CL" smtClean="0"/>
              <a:t>20-11-2024</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18921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5C46B21-B1CB-48F9-B28A-FE40BB9A290E}" type="datetimeFigureOut">
              <a:rPr lang="es-CL" smtClean="0"/>
              <a:t>20-11-2024</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708843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5C46B21-B1CB-48F9-B28A-FE40BB9A290E}" type="datetimeFigureOut">
              <a:rPr lang="es-CL" smtClean="0"/>
              <a:t>20-11-2024</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2182947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5C46B21-B1CB-48F9-B28A-FE40BB9A290E}" type="datetimeFigureOut">
              <a:rPr lang="es-CL" smtClean="0"/>
              <a:t>20-11-2024</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99981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20-11-2024</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3358769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20-11-2024</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479005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C46B21-B1CB-48F9-B28A-FE40BB9A290E}" type="datetimeFigureOut">
              <a:rPr lang="es-CL" smtClean="0"/>
              <a:t>20-11-2024</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BEBC7F-F2EB-488E-B23D-7EBF11C5E109}" type="slidenum">
              <a:rPr lang="es-CL" smtClean="0"/>
              <a:t>‹Nº›</a:t>
            </a:fld>
            <a:endParaRPr lang="es-CL"/>
          </a:p>
        </p:txBody>
      </p:sp>
    </p:spTree>
    <p:extLst>
      <p:ext uri="{BB962C8B-B14F-4D97-AF65-F5344CB8AC3E}">
        <p14:creationId xmlns:p14="http://schemas.microsoft.com/office/powerpoint/2010/main" val="1961036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slide" Target="slide33.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30.xml"/><Relationship Id="rId5" Type="http://schemas.openxmlformats.org/officeDocument/2006/relationships/slide" Target="slide3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slide" Target="slide27.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26.xml"/><Relationship Id="rId5" Type="http://schemas.openxmlformats.org/officeDocument/2006/relationships/slide" Target="slide23.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35.xml"/><Relationship Id="rId5" Type="http://schemas.openxmlformats.org/officeDocument/2006/relationships/image" Target="../media/image7.png"/><Relationship Id="rId4" Type="http://schemas.openxmlformats.org/officeDocument/2006/relationships/slide" Target="slide19.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36.xml"/><Relationship Id="rId5" Type="http://schemas.openxmlformats.org/officeDocument/2006/relationships/slide" Target="slide20.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7.png"/><Relationship Id="rId4" Type="http://schemas.openxmlformats.org/officeDocument/2006/relationships/slide" Target="slide2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comments" Target="../comments/commen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comments" Target="../comments/commen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comments" Target="../comments/comment3.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comments" Target="../comments/comment4.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comments" Target="../comments/comment5.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34.xml"/><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slide" Target="slide22.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slide" Target="slide10.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slide" Target="slide3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comments" Target="../comments/comment6.xml"/><Relationship Id="rId5" Type="http://schemas.openxmlformats.org/officeDocument/2006/relationships/slide" Target="slide7.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omments" Target="../comments/comment7.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25.xml"/><Relationship Id="rId5" Type="http://schemas.openxmlformats.org/officeDocument/2006/relationships/image" Target="../media/image20.png"/><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omments" Target="../comments/comment8.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12.xml"/><Relationship Id="rId5" Type="http://schemas.openxmlformats.org/officeDocument/2006/relationships/image" Target="../media/image22.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3.png"/><Relationship Id="rId7"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24.jpeg"/><Relationship Id="rId11" Type="http://schemas.openxmlformats.org/officeDocument/2006/relationships/comments" Target="../comments/comment9.xml"/><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slide" Target="slide7.xml"/><Relationship Id="rId9"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omments" Target="../comments/comment10.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omments" Target="../comments/comment11.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omments" Target="../comments/comment12.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6.xml"/><Relationship Id="rId5" Type="http://schemas.openxmlformats.org/officeDocument/2006/relationships/image" Target="../media/image36.jpg"/><Relationship Id="rId4" Type="http://schemas.openxmlformats.org/officeDocument/2006/relationships/image" Target="../media/image35.jpg"/></Relationships>
</file>

<file path=ppt/slides/_rels/slide30.xml.rels><?xml version="1.0" encoding="UTF-8" standalone="yes"?>
<Relationships xmlns="http://schemas.openxmlformats.org/package/2006/relationships"><Relationship Id="rId8" Type="http://schemas.openxmlformats.org/officeDocument/2006/relationships/comments" Target="../comments/comment13.xml"/><Relationship Id="rId3" Type="http://schemas.openxmlformats.org/officeDocument/2006/relationships/image" Target="../media/image3.png"/><Relationship Id="rId7" Type="http://schemas.openxmlformats.org/officeDocument/2006/relationships/slide" Target="slide5.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39.jpg"/><Relationship Id="rId5" Type="http://schemas.openxmlformats.org/officeDocument/2006/relationships/image" Target="../media/image38.jpg"/><Relationship Id="rId4" Type="http://schemas.openxmlformats.org/officeDocument/2006/relationships/image" Target="../media/image37.jp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comments" Target="../comments/comment14.xml"/><Relationship Id="rId5" Type="http://schemas.openxmlformats.org/officeDocument/2006/relationships/slide" Target="slide5.xml"/><Relationship Id="rId4" Type="http://schemas.openxmlformats.org/officeDocument/2006/relationships/image" Target="../media/image40.png"/></Relationships>
</file>

<file path=ppt/slides/_rels/slide32.xml.rels><?xml version="1.0" encoding="UTF-8" standalone="yes"?>
<Relationships xmlns="http://schemas.openxmlformats.org/package/2006/relationships"><Relationship Id="rId8" Type="http://schemas.openxmlformats.org/officeDocument/2006/relationships/comments" Target="../comments/comment15.xml"/><Relationship Id="rId3" Type="http://schemas.openxmlformats.org/officeDocument/2006/relationships/image" Target="../media/image3.png"/><Relationship Id="rId7" Type="http://schemas.openxmlformats.org/officeDocument/2006/relationships/image" Target="../media/image39.jp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38.jpg"/><Relationship Id="rId5" Type="http://schemas.openxmlformats.org/officeDocument/2006/relationships/image" Target="../media/image37.jpg"/><Relationship Id="rId4" Type="http://schemas.openxmlformats.org/officeDocument/2006/relationships/slide" Target="slide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comments" Target="../comments/comment16.xml"/><Relationship Id="rId5" Type="http://schemas.openxmlformats.org/officeDocument/2006/relationships/slide" Target="slide5.xml"/><Relationship Id="rId4" Type="http://schemas.openxmlformats.org/officeDocument/2006/relationships/image" Target="../media/image41.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comments" Target="../comments/comment17.xml"/><Relationship Id="rId5" Type="http://schemas.openxmlformats.org/officeDocument/2006/relationships/image" Target="../media/image42.png"/><Relationship Id="rId4" Type="http://schemas.openxmlformats.org/officeDocument/2006/relationships/slide" Target="slide9.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comments" Target="../comments/comment18.xml"/><Relationship Id="rId5" Type="http://schemas.openxmlformats.org/officeDocument/2006/relationships/image" Target="../media/image43.png"/><Relationship Id="rId4" Type="http://schemas.openxmlformats.org/officeDocument/2006/relationships/slide" Target="slide9.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omments" Target="../comments/comment19.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10.xml"/><Relationship Id="rId5" Type="http://schemas.openxmlformats.org/officeDocument/2006/relationships/image" Target="../media/image44.png"/><Relationship Id="rId4" Type="http://schemas.openxmlformats.org/officeDocument/2006/relationships/slide" Target="slide9.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comments" Target="../comments/comment20.xml"/><Relationship Id="rId5" Type="http://schemas.openxmlformats.org/officeDocument/2006/relationships/image" Target="../media/image45.png"/><Relationship Id="rId4" Type="http://schemas.openxmlformats.org/officeDocument/2006/relationships/slide" Target="slide1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ángulo 7"/>
          <p:cNvSpPr/>
          <p:nvPr/>
        </p:nvSpPr>
        <p:spPr>
          <a:xfrm>
            <a:off x="405570" y="-144463"/>
            <a:ext cx="11775549" cy="685006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460375" y="1892176"/>
            <a:ext cx="6111181" cy="397655"/>
          </a:xfrm>
        </p:spPr>
        <p:txBody>
          <a:bodyPr>
            <a:noAutofit/>
          </a:bodyPr>
          <a:lstStyle/>
          <a:p>
            <a:r>
              <a:rPr lang="es-CL" sz="5400" b="1" dirty="0" smtClean="0">
                <a:solidFill>
                  <a:schemeClr val="tx2"/>
                </a:solidFill>
                <a:latin typeface="Arial" panose="020B0604020202020204" pitchFamily="34" charset="0"/>
                <a:cs typeface="Arial" panose="020B0604020202020204" pitchFamily="34" charset="0"/>
              </a:rPr>
              <a:t>COMBASEVALP</a:t>
            </a:r>
            <a:endParaRPr lang="es-CL" sz="54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3"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AutoShape 2" descr="Valparaíso: inauguran ejercicio naval que reúne 24 países, 17 buques, 23  aeronaves y 2 submarinos | Nacional | BioBioChi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useBgFill="1">
        <p:nvSpPr>
          <p:cNvPr id="7" name="Hexágono 6"/>
          <p:cNvSpPr/>
          <p:nvPr/>
        </p:nvSpPr>
        <p:spPr>
          <a:xfrm>
            <a:off x="8502384" y="966617"/>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5" name="Hexágono 24"/>
          <p:cNvSpPr/>
          <p:nvPr/>
        </p:nvSpPr>
        <p:spPr>
          <a:xfrm>
            <a:off x="6924673" y="1839463"/>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6" name="Hexágono 25"/>
          <p:cNvSpPr/>
          <p:nvPr/>
        </p:nvSpPr>
        <p:spPr>
          <a:xfrm>
            <a:off x="8502384" y="2720528"/>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7" name="Hexágono 26"/>
          <p:cNvSpPr/>
          <p:nvPr/>
        </p:nvSpPr>
        <p:spPr>
          <a:xfrm>
            <a:off x="10061045" y="1838006"/>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8" name="Hexágono 27"/>
          <p:cNvSpPr/>
          <p:nvPr/>
        </p:nvSpPr>
        <p:spPr>
          <a:xfrm>
            <a:off x="6934198" y="3602603"/>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9" name="Hexágono 28"/>
          <p:cNvSpPr/>
          <p:nvPr/>
        </p:nvSpPr>
        <p:spPr>
          <a:xfrm>
            <a:off x="5366012" y="2740199"/>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0" name="Hexágono 29"/>
          <p:cNvSpPr/>
          <p:nvPr/>
        </p:nvSpPr>
        <p:spPr>
          <a:xfrm>
            <a:off x="5380281" y="4516706"/>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1" name="Hexágono 30"/>
          <p:cNvSpPr/>
          <p:nvPr/>
        </p:nvSpPr>
        <p:spPr>
          <a:xfrm>
            <a:off x="3826364" y="3640935"/>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9576128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6" name="Rectángulo 5"/>
          <p:cNvSpPr/>
          <p:nvPr/>
        </p:nvSpPr>
        <p:spPr>
          <a:xfrm>
            <a:off x="431896" y="-92699"/>
            <a:ext cx="12051774" cy="69038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TEMARIO</a:t>
            </a: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sp>
        <p:nvSpPr>
          <p:cNvPr id="13" name="Rectangle 8">
            <a:extLst>
              <a:ext uri="{FF2B5EF4-FFF2-40B4-BE49-F238E27FC236}">
                <a16:creationId xmlns:a16="http://schemas.microsoft.com/office/drawing/2014/main" id="{77245575-8B3C-4F73-9E5D-A615C5BD6C88}"/>
              </a:ext>
            </a:extLst>
          </p:cNvPr>
          <p:cNvSpPr/>
          <p:nvPr/>
        </p:nvSpPr>
        <p:spPr>
          <a:xfrm>
            <a:off x="551232" y="1564899"/>
            <a:ext cx="11488367" cy="3416320"/>
          </a:xfrm>
          <a:prstGeom prst="rect">
            <a:avLst/>
          </a:prstGeom>
        </p:spPr>
        <p:txBody>
          <a:bodyPr wrap="square">
            <a:spAutoFit/>
          </a:bodyPr>
          <a:lstStyle/>
          <a:p>
            <a:pPr marL="285750" indent="-285750" algn="just">
              <a:buFont typeface="Arial" panose="020B0604020202020204" pitchFamily="34" charset="0"/>
              <a:buChar char="•"/>
            </a:pPr>
            <a:r>
              <a:rPr lang="es-CL" sz="3600" dirty="0" smtClean="0">
                <a:solidFill>
                  <a:schemeClr val="tx2"/>
                </a:solidFill>
                <a:latin typeface="Arial" panose="020B0604020202020204" pitchFamily="34" charset="0"/>
                <a:cs typeface="Arial" panose="020B0604020202020204" pitchFamily="34" charset="0"/>
              </a:rPr>
              <a:t>Introducción</a:t>
            </a:r>
          </a:p>
          <a:p>
            <a:pPr marL="285750" indent="-285750" algn="just">
              <a:buFont typeface="Arial" panose="020B0604020202020204" pitchFamily="34" charset="0"/>
              <a:buChar char="•"/>
            </a:pPr>
            <a:r>
              <a:rPr lang="es-CL" sz="3600" dirty="0" smtClean="0">
                <a:solidFill>
                  <a:schemeClr val="tx2"/>
                </a:solidFill>
                <a:latin typeface="Arial" panose="020B0604020202020204" pitchFamily="34" charset="0"/>
                <a:cs typeface="Arial" panose="020B0604020202020204" pitchFamily="34" charset="0"/>
              </a:rPr>
              <a:t>Organización </a:t>
            </a:r>
          </a:p>
          <a:p>
            <a:pPr marL="285750" indent="-285750" algn="just">
              <a:buFont typeface="Arial" panose="020B0604020202020204" pitchFamily="34" charset="0"/>
              <a:buChar char="•"/>
            </a:pPr>
            <a:r>
              <a:rPr lang="es-CL" sz="3600" dirty="0" smtClean="0">
                <a:solidFill>
                  <a:schemeClr val="tx2"/>
                </a:solidFill>
                <a:latin typeface="Arial" panose="020B0604020202020204" pitchFamily="34" charset="0"/>
                <a:cs typeface="Arial" panose="020B0604020202020204" pitchFamily="34" charset="0"/>
              </a:rPr>
              <a:t>Cargos</a:t>
            </a:r>
          </a:p>
          <a:p>
            <a:pPr marL="285750" indent="-285750" algn="just">
              <a:buFont typeface="Arial" panose="020B0604020202020204" pitchFamily="34" charset="0"/>
              <a:buChar char="•"/>
            </a:pPr>
            <a:r>
              <a:rPr lang="es-CL" sz="3600" dirty="0" smtClean="0">
                <a:solidFill>
                  <a:schemeClr val="tx2"/>
                </a:solidFill>
                <a:latin typeface="Arial" panose="020B0604020202020204" pitchFamily="34" charset="0"/>
                <a:cs typeface="Arial" panose="020B0604020202020204" pitchFamily="34" charset="0"/>
              </a:rPr>
              <a:t>Contratos</a:t>
            </a:r>
          </a:p>
          <a:p>
            <a:pPr marL="285750" indent="-285750" algn="just">
              <a:buFont typeface="Arial" panose="020B0604020202020204" pitchFamily="34" charset="0"/>
              <a:buChar char="•"/>
            </a:pPr>
            <a:r>
              <a:rPr lang="es-ES" sz="3600" dirty="0" smtClean="0">
                <a:solidFill>
                  <a:schemeClr val="tx2"/>
                </a:solidFill>
                <a:latin typeface="Arial" panose="020B0604020202020204" pitchFamily="34" charset="0"/>
                <a:cs typeface="Arial" panose="020B0604020202020204" pitchFamily="34" charset="0"/>
              </a:rPr>
              <a:t>Experiencias</a:t>
            </a:r>
          </a:p>
          <a:p>
            <a:pPr marL="285750" indent="-285750" algn="just">
              <a:buFont typeface="Arial" panose="020B0604020202020204" pitchFamily="34" charset="0"/>
              <a:buChar char="•"/>
            </a:pPr>
            <a:r>
              <a:rPr lang="es-ES" sz="3600" dirty="0" smtClean="0">
                <a:solidFill>
                  <a:schemeClr val="tx2"/>
                </a:solidFill>
                <a:latin typeface="Arial" panose="020B0604020202020204" pitchFamily="34" charset="0"/>
                <a:cs typeface="Arial" panose="020B0604020202020204" pitchFamily="34" charset="0"/>
              </a:rPr>
              <a:t>Recomendaciones</a:t>
            </a:r>
            <a:endParaRPr lang="x-none" sz="3600" dirty="0">
              <a:solidFill>
                <a:schemeClr val="tx2"/>
              </a:solidFill>
              <a:latin typeface="Arial" panose="020B0604020202020204" pitchFamily="34" charset="0"/>
              <a:cs typeface="Arial" panose="020B0604020202020204" pitchFamily="34" charset="0"/>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3"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useBgFill="1">
        <p:nvSpPr>
          <p:cNvPr id="10" name="Triángulo isósceles 9"/>
          <p:cNvSpPr/>
          <p:nvPr/>
        </p:nvSpPr>
        <p:spPr>
          <a:xfrm>
            <a:off x="4450748" y="3583571"/>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6" name="Triángulo isósceles 25"/>
          <p:cNvSpPr/>
          <p:nvPr/>
        </p:nvSpPr>
        <p:spPr>
          <a:xfrm rot="10800000">
            <a:off x="5519570" y="3522968"/>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7" name="Triángulo isósceles 26"/>
          <p:cNvSpPr/>
          <p:nvPr/>
        </p:nvSpPr>
        <p:spPr>
          <a:xfrm>
            <a:off x="6577118" y="3562795"/>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8" name="Triángulo isósceles 27"/>
          <p:cNvSpPr/>
          <p:nvPr/>
        </p:nvSpPr>
        <p:spPr>
          <a:xfrm>
            <a:off x="5519570" y="1302880"/>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9" name="Triángulo isósceles 28"/>
          <p:cNvSpPr/>
          <p:nvPr/>
        </p:nvSpPr>
        <p:spPr>
          <a:xfrm rot="10800000">
            <a:off x="6577117" y="1302880"/>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0" name="Triángulo isósceles 29"/>
          <p:cNvSpPr/>
          <p:nvPr/>
        </p:nvSpPr>
        <p:spPr>
          <a:xfrm>
            <a:off x="7641808" y="1313312"/>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1" name="Triángulo isósceles 30"/>
          <p:cNvSpPr/>
          <p:nvPr/>
        </p:nvSpPr>
        <p:spPr>
          <a:xfrm rot="10800000">
            <a:off x="7653969" y="3562794"/>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2" name="Triángulo isósceles 31"/>
          <p:cNvSpPr/>
          <p:nvPr/>
        </p:nvSpPr>
        <p:spPr>
          <a:xfrm>
            <a:off x="8701298" y="3562795"/>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6074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animEffect transition="in" filter="fade">
                                      <p:cBhvr>
                                        <p:cTn id="7" dur="500"/>
                                        <p:tgtEl>
                                          <p:spTgt spid="1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fade">
                                      <p:cBhvr>
                                        <p:cTn id="10" dur="500"/>
                                        <p:tgtEl>
                                          <p:spTgt spid="1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Effect transition="in" filter="fade">
                                      <p:cBhvr>
                                        <p:cTn id="13" dur="500"/>
                                        <p:tgtEl>
                                          <p:spTgt spid="13">
                                            <p:txEl>
                                              <p:pRg st="0" end="0"/>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3">
                                            <p:txEl>
                                              <p:pRg st="3" end="3"/>
                                            </p:txEl>
                                          </p:spTgt>
                                        </p:tgtEl>
                                        <p:attrNameLst>
                                          <p:attrName>style.visibility</p:attrName>
                                        </p:attrNameLst>
                                      </p:cBhvr>
                                      <p:to>
                                        <p:strVal val="visible"/>
                                      </p:to>
                                    </p:set>
                                    <p:animEffect transition="in" filter="fade">
                                      <p:cBhvr>
                                        <p:cTn id="16" dur="500"/>
                                        <p:tgtEl>
                                          <p:spTgt spid="1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animEffect transition="in" filter="fade">
                                      <p:cBhvr>
                                        <p:cTn id="19" dur="500"/>
                                        <p:tgtEl>
                                          <p:spTgt spid="13">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13">
                                            <p:txEl>
                                              <p:pRg st="5" end="5"/>
                                            </p:txEl>
                                          </p:spTgt>
                                        </p:tgtEl>
                                        <p:attrNameLst>
                                          <p:attrName>style.visibility</p:attrName>
                                        </p:attrNameLst>
                                      </p:cBhvr>
                                      <p:to>
                                        <p:strVal val="visible"/>
                                      </p:to>
                                    </p:set>
                                    <p:animEffect transition="in" filter="fade">
                                      <p:cBhvr>
                                        <p:cTn id="22"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INTRODUCCIÓN</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Rectangle 8">
            <a:extLst>
              <a:ext uri="{FF2B5EF4-FFF2-40B4-BE49-F238E27FC236}">
                <a16:creationId xmlns:a16="http://schemas.microsoft.com/office/drawing/2014/main" id="{77245575-8B3C-4F73-9E5D-A615C5BD6C88}"/>
              </a:ext>
            </a:extLst>
          </p:cNvPr>
          <p:cNvSpPr/>
          <p:nvPr/>
        </p:nvSpPr>
        <p:spPr>
          <a:xfrm>
            <a:off x="546629" y="1940506"/>
            <a:ext cx="8416396" cy="2554545"/>
          </a:xfrm>
          <a:prstGeom prst="rect">
            <a:avLst/>
          </a:prstGeom>
        </p:spPr>
        <p:txBody>
          <a:bodyPr wrap="square">
            <a:spAutoFit/>
          </a:bodyPr>
          <a:lstStyle/>
          <a:p>
            <a:pPr marL="285750" indent="-285750">
              <a:buFont typeface="Arial" panose="020B0604020202020204" pitchFamily="34" charset="0"/>
              <a:buChar char="•"/>
            </a:pPr>
            <a:r>
              <a:rPr lang="es-ES" sz="3200" dirty="0" smtClean="0">
                <a:solidFill>
                  <a:schemeClr val="tx2"/>
                </a:solidFill>
                <a:latin typeface="Arial" panose="020B0604020202020204" pitchFamily="34" charset="0"/>
                <a:cs typeface="Arial" panose="020B0604020202020204" pitchFamily="34" charset="0"/>
              </a:rPr>
              <a:t>¿Qué hace el COMBASEVALP?</a:t>
            </a:r>
          </a:p>
          <a:p>
            <a:pPr algn="just"/>
            <a:endParaRPr lang="es-ES" sz="3200" dirty="0" smtClean="0">
              <a:solidFill>
                <a:schemeClr val="tx2"/>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s-ES" sz="3200" dirty="0" smtClean="0">
                <a:solidFill>
                  <a:schemeClr val="tx2"/>
                </a:solidFill>
                <a:latin typeface="Arial" panose="020B0604020202020204" pitchFamily="34" charset="0"/>
                <a:cs typeface="Arial" panose="020B0604020202020204" pitchFamily="34" charset="0"/>
              </a:rPr>
              <a:t>¿Cuál es su área de responsabilidad?</a:t>
            </a:r>
          </a:p>
          <a:p>
            <a:endParaRPr lang="es-ES" sz="3200" dirty="0" smtClean="0">
              <a:solidFill>
                <a:schemeClr val="tx2"/>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s-ES" sz="3200" dirty="0" smtClean="0">
                <a:solidFill>
                  <a:schemeClr val="tx2"/>
                </a:solidFill>
                <a:latin typeface="Arial" panose="020B0604020202020204" pitchFamily="34" charset="0"/>
                <a:cs typeface="Arial" panose="020B0604020202020204" pitchFamily="34" charset="0"/>
              </a:rPr>
              <a:t>¿Cuáles son sus principales tareas?</a:t>
            </a:r>
            <a:endParaRPr lang="es-CL" sz="3200" dirty="0" smtClean="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5664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0">
                                            <p:txEl>
                                              <p:pRg st="2" end="2"/>
                                            </p:txEl>
                                          </p:spTgt>
                                        </p:tgtEl>
                                        <p:attrNameLst>
                                          <p:attrName>style.visibility</p:attrName>
                                        </p:attrNameLst>
                                      </p:cBhvr>
                                      <p:to>
                                        <p:strVal val="visible"/>
                                      </p:to>
                                    </p:set>
                                    <p:animEffect transition="in" filter="fade">
                                      <p:cBhvr>
                                        <p:cTn id="10" dur="500"/>
                                        <p:tgtEl>
                                          <p:spTgt spid="10">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xEl>
                                              <p:pRg st="4" end="4"/>
                                            </p:txEl>
                                          </p:spTgt>
                                        </p:tgtEl>
                                        <p:attrNameLst>
                                          <p:attrName>style.visibility</p:attrName>
                                        </p:attrNameLst>
                                      </p:cBhvr>
                                      <p:to>
                                        <p:strVal val="visible"/>
                                      </p:to>
                                    </p:set>
                                    <p:animEffect transition="in" filter="fade">
                                      <p:cBhvr>
                                        <p:cTn id="13"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redondeado 7"/>
          <p:cNvSpPr/>
          <p:nvPr/>
        </p:nvSpPr>
        <p:spPr>
          <a:xfrm>
            <a:off x="590550" y="1276676"/>
            <a:ext cx="8705849" cy="4724074"/>
          </a:xfrm>
          <a:prstGeom prst="roundRect">
            <a:avLst/>
          </a:prstGeom>
          <a:gradFill>
            <a:gsLst>
              <a:gs pos="0">
                <a:schemeClr val="dk1">
                  <a:lumMod val="110000"/>
                  <a:satMod val="105000"/>
                  <a:tint val="67000"/>
                  <a:alpha val="11000"/>
                </a:schemeClr>
              </a:gs>
              <a:gs pos="50000">
                <a:schemeClr val="dk1">
                  <a:lumMod val="105000"/>
                  <a:satMod val="103000"/>
                  <a:tint val="73000"/>
                </a:schemeClr>
              </a:gs>
              <a:gs pos="100000">
                <a:schemeClr val="dk1">
                  <a:lumMod val="105000"/>
                  <a:satMod val="109000"/>
                  <a:tint val="81000"/>
                </a:schemeClr>
              </a:gs>
            </a:gsLst>
          </a:gradFill>
        </p:spPr>
        <p:style>
          <a:lnRef idx="1">
            <a:schemeClr val="dk1"/>
          </a:lnRef>
          <a:fillRef idx="2">
            <a:schemeClr val="dk1"/>
          </a:fillRef>
          <a:effectRef idx="1">
            <a:schemeClr val="dk1"/>
          </a:effectRef>
          <a:fontRef idx="minor">
            <a:schemeClr val="dk1"/>
          </a:fontRef>
        </p:style>
        <p:txBody>
          <a:bodyPr rtlCol="0" anchor="ctr"/>
          <a:lstStyle/>
          <a:p>
            <a:pPr algn="ctr"/>
            <a:endParaRPr lang="es-CL"/>
          </a:p>
        </p:txBody>
      </p:sp>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ORGANIZACIÓN</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graphicFrame>
        <p:nvGraphicFramePr>
          <p:cNvPr id="2" name="Diagrama 1"/>
          <p:cNvGraphicFramePr/>
          <p:nvPr>
            <p:extLst>
              <p:ext uri="{D42A27DB-BD31-4B8C-83A1-F6EECF244321}">
                <p14:modId xmlns:p14="http://schemas.microsoft.com/office/powerpoint/2010/main" val="3814209446"/>
              </p:ext>
            </p:extLst>
          </p:nvPr>
        </p:nvGraphicFramePr>
        <p:xfrm>
          <a:off x="955538" y="1438123"/>
          <a:ext cx="8128000" cy="52503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0" name="Grupo 9"/>
          <p:cNvGrpSpPr/>
          <p:nvPr/>
        </p:nvGrpSpPr>
        <p:grpSpPr>
          <a:xfrm>
            <a:off x="9505950" y="1153237"/>
            <a:ext cx="2533649" cy="4914188"/>
            <a:chOff x="9505950" y="1153237"/>
            <a:chExt cx="2533649" cy="4914188"/>
          </a:xfrm>
        </p:grpSpPr>
        <p:sp>
          <p:nvSpPr>
            <p:cNvPr id="6" name="Rectángulo redondeado 5"/>
            <p:cNvSpPr/>
            <p:nvPr/>
          </p:nvSpPr>
          <p:spPr>
            <a:xfrm>
              <a:off x="9505950" y="1153237"/>
              <a:ext cx="2533649" cy="4914188"/>
            </a:xfrm>
            <a:prstGeom prst="roundRect">
              <a:avLst/>
            </a:prstGeom>
            <a:gradFill>
              <a:gsLst>
                <a:gs pos="0">
                  <a:schemeClr val="dk1">
                    <a:lumMod val="110000"/>
                    <a:satMod val="105000"/>
                    <a:tint val="67000"/>
                    <a:alpha val="0"/>
                  </a:schemeClr>
                </a:gs>
                <a:gs pos="50000">
                  <a:schemeClr val="dk1">
                    <a:lumMod val="105000"/>
                    <a:satMod val="103000"/>
                    <a:tint val="73000"/>
                  </a:schemeClr>
                </a:gs>
                <a:gs pos="100000">
                  <a:schemeClr val="dk1">
                    <a:lumMod val="105000"/>
                    <a:satMod val="109000"/>
                    <a:tint val="81000"/>
                  </a:schemeClr>
                </a:gs>
              </a:gsLst>
              <a:lin ang="5400000" scaled="0"/>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12" name="Grupo 11"/>
            <p:cNvGrpSpPr/>
            <p:nvPr/>
          </p:nvGrpSpPr>
          <p:grpSpPr>
            <a:xfrm>
              <a:off x="10182737" y="2014947"/>
              <a:ext cx="1230998" cy="637356"/>
              <a:chOff x="3322989" y="0"/>
              <a:chExt cx="1230998" cy="637356"/>
            </a:xfrm>
            <a:solidFill>
              <a:schemeClr val="accent6">
                <a:lumMod val="75000"/>
              </a:schemeClr>
            </a:solidFill>
          </p:grpSpPr>
          <p:sp>
            <p:nvSpPr>
              <p:cNvPr id="13" name="Rectángulo 12"/>
              <p:cNvSpPr/>
              <p:nvPr/>
            </p:nvSpPr>
            <p:spPr>
              <a:xfrm>
                <a:off x="3322989" y="0"/>
                <a:ext cx="1230998" cy="637356"/>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CuadroTexto 14"/>
              <p:cNvSpPr txBox="1"/>
              <p:nvPr/>
            </p:nvSpPr>
            <p:spPr>
              <a:xfrm>
                <a:off x="3322989" y="0"/>
                <a:ext cx="1230998" cy="63735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b="1" kern="1200" dirty="0" smtClean="0"/>
                  <a:t>CENTRAVALP</a:t>
                </a:r>
                <a:endParaRPr lang="es-ES" sz="1200" b="1" kern="1200" dirty="0"/>
              </a:p>
            </p:txBody>
          </p:sp>
        </p:grpSp>
        <p:sp>
          <p:nvSpPr>
            <p:cNvPr id="16" name="CuadroTexto 15"/>
            <p:cNvSpPr txBox="1"/>
            <p:nvPr/>
          </p:nvSpPr>
          <p:spPr>
            <a:xfrm>
              <a:off x="10182737" y="2789031"/>
              <a:ext cx="1230998" cy="637356"/>
            </a:xfrm>
            <a:prstGeom prst="rect">
              <a:avLst/>
            </a:prstGeom>
            <a:solidFill>
              <a:schemeClr val="accent6">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b="1" kern="1200" dirty="0" smtClean="0"/>
                <a:t>ORDVALP</a:t>
              </a:r>
              <a:endParaRPr lang="es-ES" sz="1200" b="1" kern="1200" dirty="0"/>
            </a:p>
          </p:txBody>
        </p:sp>
        <p:sp>
          <p:nvSpPr>
            <p:cNvPr id="17" name="CuadroTexto 16"/>
            <p:cNvSpPr txBox="1"/>
            <p:nvPr/>
          </p:nvSpPr>
          <p:spPr>
            <a:xfrm>
              <a:off x="10182737" y="3563115"/>
              <a:ext cx="1230998" cy="637356"/>
            </a:xfrm>
            <a:prstGeom prst="rect">
              <a:avLst/>
            </a:prstGeom>
            <a:solidFill>
              <a:schemeClr val="accent6">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b="1" kern="1200" dirty="0" smtClean="0"/>
                <a:t>COMSEGVIÑA</a:t>
              </a:r>
              <a:endParaRPr lang="es-ES" sz="1200" b="1" kern="1200" dirty="0"/>
            </a:p>
          </p:txBody>
        </p:sp>
        <p:sp>
          <p:nvSpPr>
            <p:cNvPr id="5" name="CuadroTexto 4"/>
            <p:cNvSpPr txBox="1"/>
            <p:nvPr/>
          </p:nvSpPr>
          <p:spPr>
            <a:xfrm>
              <a:off x="9791700" y="1276676"/>
              <a:ext cx="2038486" cy="707886"/>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s-ES" sz="2000" b="1" dirty="0" smtClean="0"/>
                <a:t>REPARTICIONES RECURRENTES</a:t>
              </a:r>
              <a:endParaRPr lang="es-CL" sz="2000" b="1" dirty="0"/>
            </a:p>
          </p:txBody>
        </p:sp>
        <p:sp>
          <p:nvSpPr>
            <p:cNvPr id="18" name="CuadroTexto 17"/>
            <p:cNvSpPr txBox="1"/>
            <p:nvPr/>
          </p:nvSpPr>
          <p:spPr>
            <a:xfrm>
              <a:off x="10195444" y="4337199"/>
              <a:ext cx="1230998" cy="637356"/>
            </a:xfrm>
            <a:prstGeom prst="rect">
              <a:avLst/>
            </a:prstGeom>
            <a:solidFill>
              <a:schemeClr val="accent6">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b="1" kern="1200" dirty="0" smtClean="0"/>
                <a:t>DOCAPRIM</a:t>
              </a:r>
              <a:endParaRPr lang="es-ES" sz="1200" b="1" kern="1200" dirty="0"/>
            </a:p>
          </p:txBody>
        </p:sp>
        <p:sp>
          <p:nvSpPr>
            <p:cNvPr id="22" name="CuadroTexto 21"/>
            <p:cNvSpPr txBox="1"/>
            <p:nvPr/>
          </p:nvSpPr>
          <p:spPr>
            <a:xfrm>
              <a:off x="10195444" y="5111283"/>
              <a:ext cx="1230998" cy="637356"/>
            </a:xfrm>
            <a:prstGeom prst="rect">
              <a:avLst/>
            </a:prstGeom>
            <a:solidFill>
              <a:schemeClr val="accent6">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b="1" kern="1200" dirty="0" smtClean="0"/>
                <a:t>VALPABAS</a:t>
              </a:r>
              <a:endParaRPr lang="es-ES" sz="1200" b="1" kern="1200" dirty="0"/>
            </a:p>
          </p:txBody>
        </p:sp>
      </p:grpSp>
      <p:grpSp>
        <p:nvGrpSpPr>
          <p:cNvPr id="45" name="Grupo 44"/>
          <p:cNvGrpSpPr/>
          <p:nvPr/>
        </p:nvGrpSpPr>
        <p:grpSpPr>
          <a:xfrm>
            <a:off x="1618488" y="4901184"/>
            <a:ext cx="6647685" cy="889019"/>
            <a:chOff x="1618488" y="4901184"/>
            <a:chExt cx="6647685" cy="889019"/>
          </a:xfrm>
        </p:grpSpPr>
        <p:grpSp>
          <p:nvGrpSpPr>
            <p:cNvPr id="38" name="Grupo 37"/>
            <p:cNvGrpSpPr/>
            <p:nvPr/>
          </p:nvGrpSpPr>
          <p:grpSpPr>
            <a:xfrm>
              <a:off x="3300984" y="4901184"/>
              <a:ext cx="1666875" cy="475275"/>
              <a:chOff x="3300984" y="4901184"/>
              <a:chExt cx="1666875" cy="475275"/>
            </a:xfrm>
          </p:grpSpPr>
          <p:cxnSp>
            <p:nvCxnSpPr>
              <p:cNvPr id="33" name="Conector recto de flecha 32"/>
              <p:cNvCxnSpPr/>
              <p:nvPr/>
            </p:nvCxnSpPr>
            <p:spPr>
              <a:xfrm flipH="1" flipV="1">
                <a:off x="3300984" y="4919259"/>
                <a:ext cx="9144" cy="45720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Conector recto de flecha 33"/>
              <p:cNvCxnSpPr/>
              <p:nvPr/>
            </p:nvCxnSpPr>
            <p:spPr>
              <a:xfrm flipH="1" flipV="1">
                <a:off x="4958715" y="4901184"/>
                <a:ext cx="9144" cy="45720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Conector recto 35"/>
              <p:cNvCxnSpPr/>
              <p:nvPr/>
            </p:nvCxnSpPr>
            <p:spPr>
              <a:xfrm>
                <a:off x="3310128" y="5358384"/>
                <a:ext cx="165773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39" name="Grupo 38"/>
            <p:cNvGrpSpPr/>
            <p:nvPr/>
          </p:nvGrpSpPr>
          <p:grpSpPr>
            <a:xfrm>
              <a:off x="1618488" y="4972891"/>
              <a:ext cx="6647685" cy="817312"/>
              <a:chOff x="3310128" y="4901184"/>
              <a:chExt cx="1660064" cy="475276"/>
            </a:xfrm>
          </p:grpSpPr>
          <p:cxnSp>
            <p:nvCxnSpPr>
              <p:cNvPr id="40" name="Conector recto de flecha 39"/>
              <p:cNvCxnSpPr/>
              <p:nvPr/>
            </p:nvCxnSpPr>
            <p:spPr>
              <a:xfrm flipH="1" flipV="1">
                <a:off x="3310128" y="4901184"/>
                <a:ext cx="0" cy="475276"/>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41" name="Conector recto de flecha 40"/>
              <p:cNvCxnSpPr/>
              <p:nvPr/>
            </p:nvCxnSpPr>
            <p:spPr>
              <a:xfrm flipV="1">
                <a:off x="4967859" y="4901184"/>
                <a:ext cx="2333" cy="457200"/>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42" name="Conector recto 41"/>
              <p:cNvCxnSpPr/>
              <p:nvPr/>
            </p:nvCxnSpPr>
            <p:spPr>
              <a:xfrm>
                <a:off x="3310128" y="5358384"/>
                <a:ext cx="1657731" cy="0"/>
              </a:xfrm>
              <a:prstGeom prst="line">
                <a:avLst/>
              </a:prstGeom>
              <a:ln w="38100"/>
            </p:spPr>
            <p:style>
              <a:lnRef idx="1">
                <a:schemeClr val="accent4"/>
              </a:lnRef>
              <a:fillRef idx="0">
                <a:schemeClr val="accent4"/>
              </a:fillRef>
              <a:effectRef idx="0">
                <a:schemeClr val="accent4"/>
              </a:effectRef>
              <a:fontRef idx="minor">
                <a:schemeClr val="tx1"/>
              </a:fontRef>
            </p:style>
          </p:cxnSp>
        </p:grpSp>
      </p:grpSp>
    </p:spTree>
    <p:extLst>
      <p:ext uri="{BB962C8B-B14F-4D97-AF65-F5344CB8AC3E}">
        <p14:creationId xmlns:p14="http://schemas.microsoft.com/office/powerpoint/2010/main" val="1171021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5"/>
                                        </p:tgtEl>
                                        <p:attrNameLst>
                                          <p:attrName>style.visibility</p:attrName>
                                        </p:attrNameLst>
                                      </p:cBhvr>
                                      <p:to>
                                        <p:strVal val="visible"/>
                                      </p:to>
                                    </p:set>
                                    <p:animEffect transition="in" filter="fade">
                                      <p:cBhvr>
                                        <p:cTn id="14" dur="1000"/>
                                        <p:tgtEl>
                                          <p:spTgt spid="45"/>
                                        </p:tgtEl>
                                      </p:cBhvr>
                                    </p:animEffect>
                                    <p:anim calcmode="lin" valueType="num">
                                      <p:cBhvr>
                                        <p:cTn id="15" dur="1000" fill="hold"/>
                                        <p:tgtEl>
                                          <p:spTgt spid="45"/>
                                        </p:tgtEl>
                                        <p:attrNameLst>
                                          <p:attrName>ppt_x</p:attrName>
                                        </p:attrNameLst>
                                      </p:cBhvr>
                                      <p:tavLst>
                                        <p:tav tm="0">
                                          <p:val>
                                            <p:strVal val="#ppt_x"/>
                                          </p:val>
                                        </p:tav>
                                        <p:tav tm="100000">
                                          <p:val>
                                            <p:strVal val="#ppt_x"/>
                                          </p:val>
                                        </p:tav>
                                      </p:tavLst>
                                    </p:anim>
                                    <p:anim calcmode="lin" valueType="num">
                                      <p:cBhvr>
                                        <p:cTn id="16"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5</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a:solidFill>
                  <a:schemeClr val="tx2">
                    <a:lumMod val="75000"/>
                  </a:schemeClr>
                </a:solidFill>
                <a:latin typeface="Arial" panose="020B0604020202020204" pitchFamily="34" charset="0"/>
                <a:cs typeface="Arial" panose="020B0604020202020204" pitchFamily="34" charset="0"/>
              </a:rPr>
              <a:t>MOLO DE </a:t>
            </a:r>
            <a:r>
              <a:rPr lang="es-ES" sz="3600" b="1" dirty="0" smtClean="0">
                <a:solidFill>
                  <a:schemeClr val="tx2">
                    <a:lumMod val="75000"/>
                  </a:schemeClr>
                </a:solidFill>
                <a:latin typeface="Arial" panose="020B0604020202020204" pitchFamily="34" charset="0"/>
                <a:cs typeface="Arial" panose="020B0604020202020204" pitchFamily="34" charset="0"/>
              </a:rPr>
              <a:t>ABRIGO</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CuadroTexto 1"/>
          <p:cNvSpPr txBox="1"/>
          <p:nvPr/>
        </p:nvSpPr>
        <p:spPr>
          <a:xfrm>
            <a:off x="509361" y="1276676"/>
            <a:ext cx="10762488" cy="4062651"/>
          </a:xfrm>
          <a:prstGeom prst="rect">
            <a:avLst/>
          </a:prstGeom>
          <a:noFill/>
        </p:spPr>
        <p:txBody>
          <a:bodyPr wrap="square" rtlCol="0">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Responsabilidades: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Gestión requerimientos logísticos Unidades (zarpe/arribo).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Asignación sitios “A”, “B” y “F” mas sitios “V” y “T” exterior molo de acuerdo a condiciones de clima.</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Recepción buques extranjeros.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Coordinación SAG, Aduanas y PDI (recepción buques extranjeros).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Autorización ingreso Molo de Abrigo, previa verificación A2 PRIZONA.</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Autorización faenas (combustibles, </a:t>
            </a:r>
            <a:r>
              <a:rPr lang="es-ES" sz="1600" dirty="0" err="1" smtClean="0">
                <a:solidFill>
                  <a:schemeClr val="tx2">
                    <a:lumMod val="75000"/>
                  </a:schemeClr>
                </a:solidFill>
                <a:latin typeface="Arial" panose="020B0604020202020204" pitchFamily="34" charset="0"/>
                <a:cs typeface="Arial" panose="020B0604020202020204" pitchFamily="34" charset="0"/>
              </a:rPr>
              <a:t>seawage</a:t>
            </a:r>
            <a:r>
              <a:rPr lang="es-ES" sz="1600" dirty="0" smtClean="0">
                <a:solidFill>
                  <a:schemeClr val="tx2">
                    <a:lumMod val="75000"/>
                  </a:schemeClr>
                </a:solidFill>
                <a:latin typeface="Arial" panose="020B0604020202020204" pitchFamily="34" charset="0"/>
                <a:cs typeface="Arial" panose="020B0604020202020204" pitchFamily="34" charset="0"/>
              </a:rPr>
              <a:t>, oleosos, grúa, etc.).</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Tareas limpieza y </a:t>
            </a:r>
            <a:r>
              <a:rPr lang="es-ES" sz="1600" dirty="0" err="1" smtClean="0">
                <a:solidFill>
                  <a:schemeClr val="tx2">
                    <a:lumMod val="75000"/>
                  </a:schemeClr>
                </a:solidFill>
                <a:latin typeface="Arial" panose="020B0604020202020204" pitchFamily="34" charset="0"/>
                <a:cs typeface="Arial" panose="020B0604020202020204" pitchFamily="34" charset="0"/>
              </a:rPr>
              <a:t>amantillamiento</a:t>
            </a:r>
            <a:r>
              <a:rPr lang="es-ES" sz="1600" dirty="0" smtClean="0">
                <a:solidFill>
                  <a:schemeClr val="tx2">
                    <a:lumMod val="75000"/>
                  </a:schemeClr>
                </a:solidFill>
                <a:latin typeface="Arial" panose="020B0604020202020204" pitchFamily="34" charset="0"/>
                <a:cs typeface="Arial" panose="020B0604020202020204" pitchFamily="34" charset="0"/>
              </a:rPr>
              <a:t> previo actividades de importancia, como por ejemplo zarpe/arribo ESMERALDA, revistas Molo de Abrigo, visitas protocolares, etc.</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Tareas de preparación y trinca Molo de Abrigo, ante el aviso frente de mal tiempo.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Control uso remolcadores Unidades PRIZONA. (A-8 en conjunto con DABA en proceso licitación nuevo contrato año 2025).</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Gestión agua tratada con planta móvil. (VALPABAS).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Gestión balsa de pintado para unidades (VALPABAS). </a:t>
            </a:r>
          </a:p>
          <a:p>
            <a:pPr marL="342900"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a:p>
            <a:endParaRPr lang="es-CL" dirty="0"/>
          </a:p>
        </p:txBody>
      </p:sp>
      <p:pic>
        <p:nvPicPr>
          <p:cNvPr id="3" name="Imagen 2"/>
          <p:cNvPicPr>
            <a:picLocks noChangeAspect="1"/>
          </p:cNvPicPr>
          <p:nvPr/>
        </p:nvPicPr>
        <p:blipFill>
          <a:blip r:embed="rId4"/>
          <a:stretch>
            <a:fillRect/>
          </a:stretch>
        </p:blipFill>
        <p:spPr>
          <a:xfrm>
            <a:off x="10747820" y="1232260"/>
            <a:ext cx="1352739" cy="18385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Flecha derecha 4">
            <a:hlinkClick r:id="rId5" action="ppaction://hlinksldjump"/>
          </p:cNvPr>
          <p:cNvSpPr/>
          <p:nvPr/>
        </p:nvSpPr>
        <p:spPr>
          <a:xfrm>
            <a:off x="8810616" y="3474806"/>
            <a:ext cx="342093" cy="2960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Flecha derecha 5">
            <a:hlinkClick r:id="rId6" action="ppaction://hlinksldjump"/>
          </p:cNvPr>
          <p:cNvSpPr/>
          <p:nvPr/>
        </p:nvSpPr>
        <p:spPr>
          <a:xfrm>
            <a:off x="6212747" y="4244130"/>
            <a:ext cx="327391" cy="2930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Flecha derecha 6">
            <a:hlinkClick r:id="rId7" action="ppaction://hlinksldjump"/>
          </p:cNvPr>
          <p:cNvSpPr/>
          <p:nvPr/>
        </p:nvSpPr>
        <p:spPr>
          <a:xfrm>
            <a:off x="10360974" y="1792891"/>
            <a:ext cx="333152" cy="2853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0742292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6</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a:solidFill>
                  <a:schemeClr val="tx2">
                    <a:lumMod val="75000"/>
                  </a:schemeClr>
                </a:solidFill>
                <a:latin typeface="Arial" panose="020B0604020202020204" pitchFamily="34" charset="0"/>
                <a:cs typeface="Arial" panose="020B0604020202020204" pitchFamily="34" charset="0"/>
              </a:rPr>
              <a:t>MOLO DE ABRIGO</a:t>
            </a:r>
            <a:r>
              <a:rPr lang="es-ES" sz="2800" dirty="0">
                <a:solidFill>
                  <a:schemeClr val="tx2">
                    <a:lumMod val="75000"/>
                  </a:schemeClr>
                </a:solidFill>
                <a:latin typeface="Arial" panose="020B0604020202020204" pitchFamily="34" charset="0"/>
                <a:cs typeface="Arial" panose="020B0604020202020204" pitchFamily="34" charset="0"/>
              </a:rPr>
              <a:t> </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CuadroTexto 1"/>
          <p:cNvSpPr txBox="1"/>
          <p:nvPr/>
        </p:nvSpPr>
        <p:spPr>
          <a:xfrm>
            <a:off x="537566" y="1276676"/>
            <a:ext cx="10762488" cy="5293757"/>
          </a:xfrm>
          <a:prstGeom prst="rect">
            <a:avLst/>
          </a:prstGeom>
          <a:noFill/>
        </p:spPr>
        <p:txBody>
          <a:bodyPr wrap="square" rtlCol="0">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Principales Desafíos durante el año: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Apoyo zarpe/arribo Unidades ESCUADRA en OPS durante el año.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Zarpe/arribo ESMERALDA crucero de instrucción.</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Zarpe/arribo Unidades extranjeras.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Gestión reparación Molo, post frente de mal tiempo fines de julio área Valparaíso</a:t>
            </a:r>
          </a:p>
          <a:p>
            <a:pPr marL="800100" lvl="1" indent="-342900">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Tareas de amantillamiento y presentación Molo de Abrigo para ejercicio </a:t>
            </a:r>
            <a:r>
              <a:rPr lang="es-ES" sz="1600" dirty="0" smtClean="0">
                <a:solidFill>
                  <a:schemeClr val="tx2">
                    <a:lumMod val="75000"/>
                  </a:schemeClr>
                </a:solidFill>
                <a:latin typeface="Arial" panose="020B0604020202020204" pitchFamily="34" charset="0"/>
                <a:cs typeface="Arial" panose="020B0604020202020204" pitchFamily="34" charset="0"/>
              </a:rPr>
              <a:t>UNITAS </a:t>
            </a:r>
            <a:r>
              <a:rPr lang="es-ES" sz="1600" dirty="0">
                <a:solidFill>
                  <a:schemeClr val="tx2">
                    <a:lumMod val="75000"/>
                  </a:schemeClr>
                </a:solidFill>
                <a:latin typeface="Arial" panose="020B0604020202020204" pitchFamily="34" charset="0"/>
                <a:cs typeface="Arial" panose="020B0604020202020204" pitchFamily="34" charset="0"/>
              </a:rPr>
              <a:t>2024.</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Año Nuevo en el mar.</a:t>
            </a:r>
          </a:p>
          <a:p>
            <a:pPr marL="800100" lvl="1"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a:p>
            <a:r>
              <a:rPr lang="es-ES" sz="1600" dirty="0" smtClean="0">
                <a:solidFill>
                  <a:schemeClr val="tx2">
                    <a:lumMod val="75000"/>
                  </a:schemeClr>
                </a:solidFill>
                <a:latin typeface="Arial" panose="020B0604020202020204" pitchFamily="34" charset="0"/>
                <a:cs typeface="Arial" panose="020B0604020202020204" pitchFamily="34" charset="0"/>
              </a:rPr>
              <a:t>Hitos importantes: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ARAUCANO se encuentra a contar del 11 nov. hasta 04 dic., en sitios “A-B” ejecutando trabajos post PID 2023-2024. </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EXPONAVAL 4, 5 y 6 Dic., no esta contemplado arribo de unidades extranjeras a Molo de Abrigo.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Año nuevo en el mar.</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Planta </a:t>
            </a:r>
            <a:r>
              <a:rPr lang="es-ES" sz="1600" dirty="0" err="1" smtClean="0">
                <a:solidFill>
                  <a:schemeClr val="tx2">
                    <a:lumMod val="75000"/>
                  </a:schemeClr>
                </a:solidFill>
                <a:latin typeface="Arial" panose="020B0604020202020204" pitchFamily="34" charset="0"/>
                <a:cs typeface="Arial" panose="020B0604020202020204" pitchFamily="34" charset="0"/>
              </a:rPr>
              <a:t>convertidora</a:t>
            </a:r>
            <a:r>
              <a:rPr lang="es-ES" sz="1600" dirty="0" smtClean="0">
                <a:solidFill>
                  <a:schemeClr val="tx2">
                    <a:lumMod val="75000"/>
                  </a:schemeClr>
                </a:solidFill>
                <a:latin typeface="Arial" panose="020B0604020202020204" pitchFamily="34" charset="0"/>
                <a:cs typeface="Arial" panose="020B0604020202020204" pitchFamily="34" charset="0"/>
              </a:rPr>
              <a:t> de frecuencia, durante el año realiza mantención de primer nivel a equipos, se recomienda efectuar a lo menos 2 mantenciones al año, principalmente cuando unidades escuadra zarpan a OPS.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Planta </a:t>
            </a:r>
            <a:r>
              <a:rPr lang="es-ES" sz="1600" dirty="0" err="1" smtClean="0">
                <a:solidFill>
                  <a:schemeClr val="tx2">
                    <a:lumMod val="75000"/>
                  </a:schemeClr>
                </a:solidFill>
                <a:latin typeface="Arial" panose="020B0604020202020204" pitchFamily="34" charset="0"/>
                <a:cs typeface="Arial" panose="020B0604020202020204" pitchFamily="34" charset="0"/>
              </a:rPr>
              <a:t>convertidora</a:t>
            </a:r>
            <a:r>
              <a:rPr lang="es-ES" sz="1600" dirty="0" smtClean="0">
                <a:solidFill>
                  <a:schemeClr val="tx2">
                    <a:lumMod val="75000"/>
                  </a:schemeClr>
                </a:solidFill>
                <a:latin typeface="Arial" panose="020B0604020202020204" pitchFamily="34" charset="0"/>
                <a:cs typeface="Arial" panose="020B0604020202020204" pitchFamily="34" charset="0"/>
              </a:rPr>
              <a:t> de frecuencia, se encuentra efectuando con empresa externa, mantención de tercer nivel a </a:t>
            </a:r>
            <a:r>
              <a:rPr lang="es-ES" sz="1600" dirty="0" err="1" smtClean="0">
                <a:solidFill>
                  <a:schemeClr val="tx2">
                    <a:lumMod val="75000"/>
                  </a:schemeClr>
                </a:solidFill>
                <a:latin typeface="Arial" panose="020B0604020202020204" pitchFamily="34" charset="0"/>
                <a:cs typeface="Arial" panose="020B0604020202020204" pitchFamily="34" charset="0"/>
              </a:rPr>
              <a:t>Piller</a:t>
            </a:r>
            <a:r>
              <a:rPr lang="es-ES" sz="1600" dirty="0" smtClean="0">
                <a:solidFill>
                  <a:schemeClr val="tx2">
                    <a:lumMod val="75000"/>
                  </a:schemeClr>
                </a:solidFill>
                <a:latin typeface="Arial" panose="020B0604020202020204" pitchFamily="34" charset="0"/>
                <a:cs typeface="Arial" panose="020B0604020202020204" pitchFamily="34" charset="0"/>
              </a:rPr>
              <a:t> N°1., a contar del 01 octubre con un plazo de 60 días.</a:t>
            </a:r>
          </a:p>
          <a:p>
            <a:pPr marL="800100" lvl="1"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a:p>
            <a:r>
              <a:rPr lang="es-ES" sz="1600" dirty="0">
                <a:solidFill>
                  <a:schemeClr val="tx2">
                    <a:lumMod val="75000"/>
                  </a:schemeClr>
                </a:solidFill>
                <a:latin typeface="Arial" panose="020B0604020202020204" pitchFamily="34" charset="0"/>
                <a:cs typeface="Arial" panose="020B0604020202020204" pitchFamily="34" charset="0"/>
              </a:rPr>
              <a:t>	</a:t>
            </a:r>
            <a:endParaRPr lang="es-ES" sz="1600" dirty="0" smtClean="0">
              <a:solidFill>
                <a:schemeClr val="tx2">
                  <a:lumMod val="75000"/>
                </a:schemeClr>
              </a:solidFill>
              <a:latin typeface="Arial" panose="020B0604020202020204" pitchFamily="34" charset="0"/>
              <a:cs typeface="Arial" panose="020B0604020202020204" pitchFamily="34" charset="0"/>
            </a:endParaRPr>
          </a:p>
          <a:p>
            <a:endParaRPr lang="es-CL" dirty="0"/>
          </a:p>
        </p:txBody>
      </p:sp>
      <p:pic>
        <p:nvPicPr>
          <p:cNvPr id="12" name="Imagen 11"/>
          <p:cNvPicPr>
            <a:picLocks noChangeAspect="1"/>
          </p:cNvPicPr>
          <p:nvPr/>
        </p:nvPicPr>
        <p:blipFill>
          <a:blip r:embed="rId4"/>
          <a:stretch>
            <a:fillRect/>
          </a:stretch>
        </p:blipFill>
        <p:spPr>
          <a:xfrm>
            <a:off x="10747820" y="1232260"/>
            <a:ext cx="1352739" cy="18385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Flecha derecha 2">
            <a:hlinkClick r:id="rId5" action="ppaction://hlinksldjump"/>
          </p:cNvPr>
          <p:cNvSpPr/>
          <p:nvPr/>
        </p:nvSpPr>
        <p:spPr>
          <a:xfrm>
            <a:off x="8830492" y="2288803"/>
            <a:ext cx="304800" cy="2715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1374937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7</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smtClean="0">
                <a:solidFill>
                  <a:schemeClr val="tx2">
                    <a:lumMod val="75000"/>
                  </a:schemeClr>
                </a:solidFill>
                <a:latin typeface="Arial" panose="020B0604020202020204" pitchFamily="34" charset="0"/>
                <a:cs typeface="Arial" panose="020B0604020202020204" pitchFamily="34" charset="0"/>
              </a:rPr>
              <a:t>MOVILIZACIÓN</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545903" y="1276676"/>
            <a:ext cx="9930507" cy="4431983"/>
          </a:xfrm>
          <a:prstGeom prst="rect">
            <a:avLst/>
          </a:prstGeom>
          <a:noFill/>
        </p:spPr>
        <p:txBody>
          <a:bodyPr wrap="square" rtlCol="0">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Responsabilidades: </a:t>
            </a:r>
          </a:p>
          <a:p>
            <a:pPr marL="809625" indent="-28575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Supervisar medios de transporte disponibles y operativos.</a:t>
            </a:r>
          </a:p>
          <a:p>
            <a:pPr marL="539750" lvl="1" indent="174625">
              <a:buFont typeface="Arial" panose="020B0604020202020204" pitchFamily="34" charset="0"/>
              <a:buChar char="•"/>
              <a:tabLst>
                <a:tab pos="809625" algn="l"/>
              </a:tabLst>
            </a:pPr>
            <a:r>
              <a:rPr lang="es-ES" sz="1600" dirty="0">
                <a:solidFill>
                  <a:schemeClr val="tx2">
                    <a:lumMod val="75000"/>
                  </a:schemeClr>
                </a:solidFill>
                <a:latin typeface="Arial" panose="020B0604020202020204" pitchFamily="34" charset="0"/>
                <a:cs typeface="Arial" panose="020B0604020202020204" pitchFamily="34" charset="0"/>
              </a:rPr>
              <a:t> </a:t>
            </a:r>
            <a:r>
              <a:rPr lang="es-ES" sz="1600" dirty="0" smtClean="0">
                <a:solidFill>
                  <a:schemeClr val="tx2">
                    <a:lumMod val="75000"/>
                  </a:schemeClr>
                </a:solidFill>
                <a:latin typeface="Arial" panose="020B0604020202020204" pitchFamily="34" charset="0"/>
                <a:cs typeface="Arial" panose="020B0604020202020204" pitchFamily="34" charset="0"/>
              </a:rPr>
              <a:t> Parque vehicular Centravalp. 03 buses, 04 camiones, 03 camionetas, 04 furgones, 02 furgón 	carga, 	03 </a:t>
            </a:r>
            <a:r>
              <a:rPr lang="es-ES" sz="1600" dirty="0">
                <a:solidFill>
                  <a:schemeClr val="tx2">
                    <a:lumMod val="75000"/>
                  </a:schemeClr>
                </a:solidFill>
                <a:latin typeface="Arial" panose="020B0604020202020204" pitchFamily="34" charset="0"/>
                <a:cs typeface="Arial" panose="020B0604020202020204" pitchFamily="34" charset="0"/>
              </a:rPr>
              <a:t>	</a:t>
            </a:r>
            <a:r>
              <a:rPr lang="es-ES" sz="1600" dirty="0" smtClean="0">
                <a:solidFill>
                  <a:schemeClr val="tx2">
                    <a:lumMod val="75000"/>
                  </a:schemeClr>
                </a:solidFill>
                <a:latin typeface="Arial" panose="020B0604020202020204" pitchFamily="34" charset="0"/>
                <a:cs typeface="Arial" panose="020B0604020202020204" pitchFamily="34" charset="0"/>
              </a:rPr>
              <a:t>vehículos. </a:t>
            </a:r>
          </a:p>
          <a:p>
            <a:pPr marL="809625" lvl="1" indent="-269875">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Gestionar con Direcserv recursos y tramitación Permisos de Circulación y Seguros obligatorios (marzo). Servicio general (FP, FC, CA y Vehículos asignación personal). Mayo (Buses) y Septiembre (Camiones).</a:t>
            </a:r>
          </a:p>
          <a:p>
            <a:pPr marL="809625" lvl="1" indent="-269875">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Recepcionar, canalizar y proveer requerimientos de transporte a nivel Arma</a:t>
            </a:r>
            <a:r>
              <a:rPr lang="es-ES" sz="1700" dirty="0" smtClean="0">
                <a:solidFill>
                  <a:schemeClr val="tx2">
                    <a:lumMod val="75000"/>
                  </a:schemeClr>
                </a:solidFill>
                <a:latin typeface="Arial" panose="020B0604020202020204" pitchFamily="34" charset="0"/>
                <a:cs typeface="Arial" panose="020B0604020202020204" pitchFamily="34" charset="0"/>
              </a:rPr>
              <a:t>da.</a:t>
            </a:r>
          </a:p>
          <a:p>
            <a:pPr marL="539750" lvl="1"/>
            <a:endParaRPr lang="es-ES" sz="1700" dirty="0" smtClean="0">
              <a:solidFill>
                <a:schemeClr val="tx2">
                  <a:lumMod val="75000"/>
                </a:schemeClr>
              </a:solidFill>
              <a:latin typeface="Arial" panose="020B0604020202020204" pitchFamily="34" charset="0"/>
              <a:cs typeface="Arial" panose="020B0604020202020204" pitchFamily="34" charset="0"/>
            </a:endParaRPr>
          </a:p>
          <a:p>
            <a:r>
              <a:rPr lang="es-ES" sz="1700" dirty="0" smtClean="0">
                <a:solidFill>
                  <a:schemeClr val="tx2">
                    <a:lumMod val="75000"/>
                  </a:schemeClr>
                </a:solidFill>
                <a:latin typeface="Arial" panose="020B0604020202020204" pitchFamily="34" charset="0"/>
                <a:cs typeface="Arial" panose="020B0604020202020204" pitchFamily="34" charset="0"/>
              </a:rPr>
              <a:t>Principales desafíos durante el año: </a:t>
            </a:r>
          </a:p>
          <a:p>
            <a:pPr marL="800100" lvl="1" indent="-342900">
              <a:buFont typeface="Arial" panose="020B0604020202020204" pitchFamily="34" charset="0"/>
              <a:buChar char="•"/>
            </a:pPr>
            <a:r>
              <a:rPr lang="es-ES" sz="1700" dirty="0" smtClean="0">
                <a:solidFill>
                  <a:schemeClr val="tx2">
                    <a:lumMod val="75000"/>
                  </a:schemeClr>
                </a:solidFill>
                <a:latin typeface="Arial" panose="020B0604020202020204" pitchFamily="34" charset="0"/>
                <a:cs typeface="Arial" panose="020B0604020202020204" pitchFamily="34" charset="0"/>
              </a:rPr>
              <a:t>Apoyo auxilio exterior (Incendios, Macrozona sur, traslado Escalón Naval desfiles mayo y septiembre. UNITAS, proceso elecciones (apoyo Jefes plaza circunscripción).</a:t>
            </a:r>
          </a:p>
          <a:p>
            <a:pPr marL="800100" lvl="1" indent="-342900">
              <a:buFont typeface="Arial" panose="020B0604020202020204" pitchFamily="34" charset="0"/>
              <a:buChar char="•"/>
            </a:pPr>
            <a:r>
              <a:rPr lang="es-ES" sz="1700" dirty="0">
                <a:solidFill>
                  <a:schemeClr val="tx2">
                    <a:lumMod val="75000"/>
                  </a:schemeClr>
                </a:solidFill>
                <a:latin typeface="Arial" panose="020B0604020202020204" pitchFamily="34" charset="0"/>
                <a:cs typeface="Arial" panose="020B0604020202020204" pitchFamily="34" charset="0"/>
              </a:rPr>
              <a:t>Administración vehicular.(Apoyo alto mando y autoridades extranjeras de visita).</a:t>
            </a:r>
          </a:p>
          <a:p>
            <a:pPr marL="800100" lvl="1" indent="-342900">
              <a:buFont typeface="Arial" panose="020B0604020202020204" pitchFamily="34" charset="0"/>
              <a:buChar char="•"/>
            </a:pPr>
            <a:r>
              <a:rPr lang="es-ES" sz="1700" dirty="0" smtClean="0">
                <a:solidFill>
                  <a:schemeClr val="tx2">
                    <a:lumMod val="75000"/>
                  </a:schemeClr>
                </a:solidFill>
                <a:latin typeface="Arial" panose="020B0604020202020204" pitchFamily="34" charset="0"/>
                <a:cs typeface="Arial" panose="020B0604020202020204" pitchFamily="34" charset="0"/>
              </a:rPr>
              <a:t>Apoyar requerimientos de transporte para funerales solicitados por COMGUARNAVALP.</a:t>
            </a:r>
          </a:p>
          <a:p>
            <a:pPr marL="800100" lvl="1" indent="-342900">
              <a:buFont typeface="Arial" panose="020B0604020202020204" pitchFamily="34" charset="0"/>
              <a:buChar char="•"/>
            </a:pPr>
            <a:r>
              <a:rPr lang="es-ES" sz="1700" dirty="0" smtClean="0">
                <a:solidFill>
                  <a:schemeClr val="tx2">
                    <a:lumMod val="75000"/>
                  </a:schemeClr>
                </a:solidFill>
                <a:latin typeface="Arial" panose="020B0604020202020204" pitchFamily="34" charset="0"/>
                <a:cs typeface="Arial" panose="020B0604020202020204" pitchFamily="34" charset="0"/>
              </a:rPr>
              <a:t>Confeccionar y administrar </a:t>
            </a:r>
            <a:r>
              <a:rPr lang="es-ES" sz="1700" b="1" dirty="0" smtClean="0">
                <a:solidFill>
                  <a:schemeClr val="tx2">
                    <a:lumMod val="75000"/>
                  </a:schemeClr>
                </a:solidFill>
                <a:latin typeface="Arial" panose="020B0604020202020204" pitchFamily="34" charset="0"/>
                <a:cs typeface="Arial" panose="020B0604020202020204" pitchFamily="34" charset="0"/>
              </a:rPr>
              <a:t>rol guarnicional </a:t>
            </a:r>
            <a:r>
              <a:rPr lang="es-ES" sz="1700" dirty="0" smtClean="0">
                <a:solidFill>
                  <a:schemeClr val="tx2">
                    <a:lumMod val="75000"/>
                  </a:schemeClr>
                </a:solidFill>
                <a:latin typeface="Arial" panose="020B0604020202020204" pitchFamily="34" charset="0"/>
                <a:cs typeface="Arial" panose="020B0604020202020204" pitchFamily="34" charset="0"/>
              </a:rPr>
              <a:t>de conductores navales o administrativos.(Creado en apoyo Centravalp Sep. 2024).</a:t>
            </a:r>
          </a:p>
          <a:p>
            <a:pPr marL="800100" lvl="1" indent="-342900">
              <a:buFont typeface="Arial" panose="020B0604020202020204" pitchFamily="34" charset="0"/>
              <a:buChar char="•"/>
            </a:pPr>
            <a:r>
              <a:rPr lang="es-ES" sz="1700" dirty="0" smtClean="0">
                <a:solidFill>
                  <a:schemeClr val="tx2">
                    <a:lumMod val="75000"/>
                  </a:schemeClr>
                </a:solidFill>
                <a:latin typeface="Arial" panose="020B0604020202020204" pitchFamily="34" charset="0"/>
                <a:cs typeface="Arial" panose="020B0604020202020204" pitchFamily="34" charset="0"/>
              </a:rPr>
              <a:t>Creación de IPI L-20 PLAN ATLAS. </a:t>
            </a:r>
          </a:p>
        </p:txBody>
      </p:sp>
      <p:pic>
        <p:nvPicPr>
          <p:cNvPr id="2" name="Imagen 1"/>
          <p:cNvPicPr>
            <a:picLocks noChangeAspect="1"/>
          </p:cNvPicPr>
          <p:nvPr/>
        </p:nvPicPr>
        <p:blipFill>
          <a:blip r:embed="rId4"/>
          <a:stretch>
            <a:fillRect/>
          </a:stretch>
        </p:blipFill>
        <p:spPr>
          <a:xfrm>
            <a:off x="10742652" y="1210617"/>
            <a:ext cx="1390844" cy="18004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Flecha derecha 11">
            <a:hlinkClick r:id="rId5" action="ppaction://hlinksldjump"/>
          </p:cNvPr>
          <p:cNvSpPr/>
          <p:nvPr/>
        </p:nvSpPr>
        <p:spPr>
          <a:xfrm>
            <a:off x="4868094" y="5390140"/>
            <a:ext cx="282911" cy="2101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Flecha derecha 2">
            <a:hlinkClick r:id="rId6" action="ppaction://hlinksldjump"/>
          </p:cNvPr>
          <p:cNvSpPr/>
          <p:nvPr/>
        </p:nvSpPr>
        <p:spPr>
          <a:xfrm>
            <a:off x="4406536" y="2076019"/>
            <a:ext cx="258871" cy="210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3178900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8</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smtClean="0">
                <a:solidFill>
                  <a:schemeClr val="tx2">
                    <a:lumMod val="75000"/>
                  </a:schemeClr>
                </a:solidFill>
                <a:latin typeface="Arial" panose="020B0604020202020204" pitchFamily="34" charset="0"/>
                <a:cs typeface="Arial" panose="020B0604020202020204" pitchFamily="34" charset="0"/>
              </a:rPr>
              <a:t>MOVILIZACIÓN</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528486" y="1276676"/>
            <a:ext cx="9930507" cy="2046714"/>
          </a:xfrm>
          <a:prstGeom prst="rect">
            <a:avLst/>
          </a:prstGeom>
          <a:noFill/>
        </p:spPr>
        <p:txBody>
          <a:bodyPr wrap="square" rtlCol="0">
            <a:spAutoFit/>
          </a:bodyPr>
          <a:lstStyle/>
          <a:p>
            <a:r>
              <a:rPr lang="es-ES" sz="1700" dirty="0" smtClean="0">
                <a:solidFill>
                  <a:schemeClr val="tx2">
                    <a:lumMod val="75000"/>
                  </a:schemeClr>
                </a:solidFill>
                <a:latin typeface="Arial" panose="020B0604020202020204" pitchFamily="34" charset="0"/>
                <a:cs typeface="Arial" panose="020B0604020202020204" pitchFamily="34" charset="0"/>
              </a:rPr>
              <a:t>Principales desafíos durante el año: </a:t>
            </a:r>
          </a:p>
          <a:p>
            <a:pPr marL="800100" lvl="1" indent="-342900">
              <a:buFont typeface="Arial" panose="020B0604020202020204" pitchFamily="34" charset="0"/>
              <a:buChar char="•"/>
            </a:pPr>
            <a:r>
              <a:rPr lang="es-ES" sz="1700" dirty="0" smtClean="0">
                <a:solidFill>
                  <a:schemeClr val="tx2">
                    <a:lumMod val="75000"/>
                  </a:schemeClr>
                </a:solidFill>
                <a:latin typeface="Arial" panose="020B0604020202020204" pitchFamily="34" charset="0"/>
                <a:cs typeface="Arial" panose="020B0604020202020204" pitchFamily="34" charset="0"/>
              </a:rPr>
              <a:t>Pendientes</a:t>
            </a:r>
            <a:r>
              <a:rPr lang="es-ES" sz="1700" dirty="0">
                <a:solidFill>
                  <a:schemeClr val="tx2">
                    <a:lumMod val="75000"/>
                  </a:schemeClr>
                </a:solidFill>
                <a:latin typeface="Arial" panose="020B0604020202020204" pitchFamily="34" charset="0"/>
                <a:cs typeface="Arial" panose="020B0604020202020204" pitchFamily="34" charset="0"/>
              </a:rPr>
              <a:t>: Proyecto traslado Centro Transporte Valparaíso hacia fundo Naval las Salinas.</a:t>
            </a:r>
          </a:p>
          <a:p>
            <a:pPr marL="800100" lvl="1" indent="-342900">
              <a:buFont typeface="Arial" panose="020B0604020202020204" pitchFamily="34" charset="0"/>
              <a:buChar char="•"/>
            </a:pPr>
            <a:r>
              <a:rPr lang="es-ES" sz="1700" dirty="0">
                <a:solidFill>
                  <a:schemeClr val="tx2">
                    <a:lumMod val="75000"/>
                  </a:schemeClr>
                </a:solidFill>
                <a:latin typeface="Arial" panose="020B0604020202020204" pitchFamily="34" charset="0"/>
                <a:cs typeface="Arial" panose="020B0604020202020204" pitchFamily="34" charset="0"/>
              </a:rPr>
              <a:t>Gestionar ante dirección </a:t>
            </a:r>
            <a:r>
              <a:rPr lang="es-ES" sz="1700" dirty="0" smtClean="0">
                <a:solidFill>
                  <a:schemeClr val="tx2">
                    <a:lumMod val="75000"/>
                  </a:schemeClr>
                </a:solidFill>
                <a:latin typeface="Arial" panose="020B0604020202020204" pitchFamily="34" charset="0"/>
                <a:cs typeface="Arial" panose="020B0604020202020204" pitchFamily="34" charset="0"/>
              </a:rPr>
              <a:t>técnica (</a:t>
            </a:r>
            <a:r>
              <a:rPr lang="es-ES" sz="1700" dirty="0">
                <a:solidFill>
                  <a:schemeClr val="tx2">
                    <a:lumMod val="75000"/>
                  </a:schemeClr>
                </a:solidFill>
                <a:latin typeface="Arial" panose="020B0604020202020204" pitchFamily="34" charset="0"/>
                <a:cs typeface="Arial" panose="020B0604020202020204" pitchFamily="34" charset="0"/>
              </a:rPr>
              <a:t>DIRISNAV</a:t>
            </a:r>
            <a:r>
              <a:rPr lang="es-ES" sz="1700" dirty="0" smtClean="0">
                <a:solidFill>
                  <a:schemeClr val="tx2">
                    <a:lumMod val="75000"/>
                  </a:schemeClr>
                </a:solidFill>
                <a:latin typeface="Arial" panose="020B0604020202020204" pitchFamily="34" charset="0"/>
                <a:cs typeface="Arial" panose="020B0604020202020204" pitchFamily="34" charset="0"/>
              </a:rPr>
              <a:t>), el aumento del </a:t>
            </a:r>
            <a:r>
              <a:rPr lang="es-ES" sz="1700" dirty="0">
                <a:solidFill>
                  <a:schemeClr val="tx2">
                    <a:lumMod val="75000"/>
                  </a:schemeClr>
                </a:solidFill>
                <a:latin typeface="Arial" panose="020B0604020202020204" pitchFamily="34" charset="0"/>
                <a:cs typeface="Arial" panose="020B0604020202020204" pitchFamily="34" charset="0"/>
              </a:rPr>
              <a:t>grado de actividad (</a:t>
            </a:r>
            <a:r>
              <a:rPr lang="es-ES" sz="1700" dirty="0" smtClean="0">
                <a:solidFill>
                  <a:schemeClr val="tx2">
                    <a:lumMod val="75000"/>
                  </a:schemeClr>
                </a:solidFill>
                <a:latin typeface="Arial" panose="020B0604020202020204" pitchFamily="34" charset="0"/>
                <a:cs typeface="Arial" panose="020B0604020202020204" pitchFamily="34" charset="0"/>
              </a:rPr>
              <a:t>kilometraje)</a:t>
            </a:r>
            <a:endParaRPr lang="es-ES" sz="1700" dirty="0">
              <a:solidFill>
                <a:schemeClr val="tx2">
                  <a:lumMod val="7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ES" sz="2000" dirty="0">
              <a:solidFill>
                <a:schemeClr val="tx2">
                  <a:lumMod val="75000"/>
                </a:schemeClr>
              </a:solidFill>
              <a:latin typeface="Arial" panose="020B0604020202020204" pitchFamily="34" charset="0"/>
              <a:cs typeface="Arial" panose="020B0604020202020204" pitchFamily="34" charset="0"/>
            </a:endParaRPr>
          </a:p>
          <a:p>
            <a:endParaRPr lang="es-CL" dirty="0"/>
          </a:p>
          <a:p>
            <a:pPr marL="342900" indent="-342900">
              <a:buFont typeface="Arial" panose="020B0604020202020204" pitchFamily="34" charset="0"/>
              <a:buChar char="•"/>
            </a:pPr>
            <a:endParaRPr lang="es-ES" sz="2000" dirty="0" smtClean="0">
              <a:solidFill>
                <a:schemeClr val="tx2">
                  <a:lumMod val="75000"/>
                </a:schemeClr>
              </a:solidFill>
              <a:latin typeface="Arial" panose="020B0604020202020204" pitchFamily="34" charset="0"/>
              <a:cs typeface="Arial" panose="020B0604020202020204" pitchFamily="34" charset="0"/>
            </a:endParaRPr>
          </a:p>
          <a:p>
            <a:endParaRPr lang="es-CL" dirty="0"/>
          </a:p>
        </p:txBody>
      </p:sp>
      <p:pic>
        <p:nvPicPr>
          <p:cNvPr id="2" name="Imagen 1"/>
          <p:cNvPicPr>
            <a:picLocks noChangeAspect="1"/>
          </p:cNvPicPr>
          <p:nvPr/>
        </p:nvPicPr>
        <p:blipFill>
          <a:blip r:embed="rId4"/>
          <a:stretch>
            <a:fillRect/>
          </a:stretch>
        </p:blipFill>
        <p:spPr>
          <a:xfrm>
            <a:off x="10742652" y="1210617"/>
            <a:ext cx="1390844" cy="18004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925096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9</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a:solidFill>
                  <a:schemeClr val="tx2">
                    <a:lumMod val="75000"/>
                  </a:schemeClr>
                </a:solidFill>
                <a:latin typeface="Arial" panose="020B0604020202020204" pitchFamily="34" charset="0"/>
                <a:cs typeface="Arial" panose="020B0604020202020204" pitchFamily="34" charset="0"/>
              </a:rPr>
              <a:t>BASE NAVAL VIÑA DEL </a:t>
            </a:r>
            <a:r>
              <a:rPr lang="es-ES" sz="3600" b="1" dirty="0" smtClean="0">
                <a:solidFill>
                  <a:schemeClr val="tx2">
                    <a:lumMod val="75000"/>
                  </a:schemeClr>
                </a:solidFill>
                <a:latin typeface="Arial" panose="020B0604020202020204" pitchFamily="34" charset="0"/>
                <a:cs typeface="Arial" panose="020B0604020202020204" pitchFamily="34" charset="0"/>
              </a:rPr>
              <a:t>MAR</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518476" y="1276676"/>
            <a:ext cx="9982005" cy="4154984"/>
          </a:xfrm>
          <a:prstGeom prst="rect">
            <a:avLst/>
          </a:prstGeom>
          <a:noFill/>
        </p:spPr>
        <p:txBody>
          <a:bodyPr wrap="square" rtlCol="0">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Responsabilidades:</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Coordinador de seguridad Base Naval Viña del Mar, con apoyo de COMSEGVIÑA (cámaras de vigilancia, señaléticas de seguridad, elementos de control vehicular, etc.).</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Coordinar ejecución </a:t>
            </a:r>
            <a:r>
              <a:rPr lang="es-ES" sz="1600" dirty="0">
                <a:solidFill>
                  <a:schemeClr val="tx2">
                    <a:lumMod val="75000"/>
                  </a:schemeClr>
                </a:solidFill>
                <a:latin typeface="Arial" panose="020B0604020202020204" pitchFamily="34" charset="0"/>
                <a:cs typeface="Arial" panose="020B0604020202020204" pitchFamily="34" charset="0"/>
              </a:rPr>
              <a:t>m</a:t>
            </a:r>
            <a:r>
              <a:rPr lang="es-ES" sz="1600" dirty="0" smtClean="0">
                <a:solidFill>
                  <a:schemeClr val="tx2">
                    <a:lumMod val="75000"/>
                  </a:schemeClr>
                </a:solidFill>
                <a:latin typeface="Arial" panose="020B0604020202020204" pitchFamily="34" charset="0"/>
                <a:cs typeface="Arial" panose="020B0604020202020204" pitchFamily="34" charset="0"/>
              </a:rPr>
              <a:t>antenimiento de corta fuegos Base Naval, con apoyo directo de ORDVALP.</a:t>
            </a:r>
          </a:p>
          <a:p>
            <a:pPr marL="800100" lvl="1" indent="-342900" algn="just">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Coordinar ejecución </a:t>
            </a:r>
            <a:r>
              <a:rPr lang="es-ES" sz="1600" dirty="0" smtClean="0">
                <a:solidFill>
                  <a:schemeClr val="tx2">
                    <a:lumMod val="75000"/>
                  </a:schemeClr>
                </a:solidFill>
                <a:latin typeface="Arial" panose="020B0604020202020204" pitchFamily="34" charset="0"/>
                <a:cs typeface="Arial" panose="020B0604020202020204" pitchFamily="34" charset="0"/>
              </a:rPr>
              <a:t>mantenimiento de seguridad vial Base Naval Viña del Mar, pintando pasos peatonales y señales de tránsito que están en la calzada</a:t>
            </a:r>
            <a:r>
              <a:rPr lang="es-ES" sz="1600" dirty="0">
                <a:solidFill>
                  <a:schemeClr val="tx2">
                    <a:lumMod val="75000"/>
                  </a:schemeClr>
                </a:solidFill>
                <a:latin typeface="Arial" panose="020B0604020202020204" pitchFamily="34" charset="0"/>
                <a:cs typeface="Arial" panose="020B0604020202020204" pitchFamily="34" charset="0"/>
              </a:rPr>
              <a:t> </a:t>
            </a:r>
            <a:r>
              <a:rPr lang="es-ES" sz="1600" dirty="0" smtClean="0">
                <a:solidFill>
                  <a:schemeClr val="tx2">
                    <a:lumMod val="75000"/>
                  </a:schemeClr>
                </a:solidFill>
                <a:latin typeface="Arial" panose="020B0604020202020204" pitchFamily="34" charset="0"/>
                <a:cs typeface="Arial" panose="020B0604020202020204" pitchFamily="34" charset="0"/>
              </a:rPr>
              <a:t>de Gama Riquelme y acceso colegio Capellán Pascal. ORDVALP efectúa esta tarea con materiales costeados por COMBASEVALP y con mano de obre propia.</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Coordinador directo con empresa de aseo COSEMAR, (solicitudes de batea o servicios extraordinarios).</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Encargado distribución de logos de estacionamiento de automóviles y motocicletas interior ex Batería Esmeralda e interior Molo de Abrigo. (I.P.I. G-211).</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Control de presupuesto COMBASEVALP (propaca).</a:t>
            </a:r>
          </a:p>
          <a:p>
            <a:pPr marL="800100" lvl="1" indent="-342900">
              <a:buFont typeface="Arial" panose="020B0604020202020204" pitchFamily="34" charset="0"/>
              <a:buChar char="•"/>
            </a:pPr>
            <a:endParaRPr lang="es-ES" sz="1400" dirty="0" smtClean="0">
              <a:solidFill>
                <a:schemeClr val="tx2">
                  <a:lumMod val="75000"/>
                </a:schemeClr>
              </a:solidFill>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endParaRPr lang="es-ES" sz="1400" dirty="0">
              <a:solidFill>
                <a:schemeClr val="tx2">
                  <a:lumMod val="75000"/>
                </a:schemeClr>
              </a:solidFill>
              <a:latin typeface="Arial" panose="020B0604020202020204" pitchFamily="34" charset="0"/>
              <a:cs typeface="Arial" panose="020B0604020202020204" pitchFamily="34" charset="0"/>
            </a:endParaRPr>
          </a:p>
          <a:p>
            <a:pPr lvl="1"/>
            <a:endParaRPr lang="es-ES" sz="1400" dirty="0" smtClean="0">
              <a:solidFill>
                <a:schemeClr val="tx2">
                  <a:lumMod val="75000"/>
                </a:schemeClr>
              </a:solidFill>
              <a:latin typeface="Arial" panose="020B0604020202020204" pitchFamily="34" charset="0"/>
              <a:cs typeface="Arial" panose="020B0604020202020204" pitchFamily="34" charset="0"/>
            </a:endParaRPr>
          </a:p>
          <a:p>
            <a:pPr lvl="1"/>
            <a:endParaRPr lang="es-ES" sz="1400" dirty="0" smtClean="0">
              <a:solidFill>
                <a:schemeClr val="tx2">
                  <a:lumMod val="75000"/>
                </a:schemeClr>
              </a:solidFill>
              <a:latin typeface="Arial" panose="020B0604020202020204" pitchFamily="34" charset="0"/>
              <a:cs typeface="Arial" panose="020B0604020202020204" pitchFamily="34" charset="0"/>
            </a:endParaRPr>
          </a:p>
        </p:txBody>
      </p:sp>
      <p:sp>
        <p:nvSpPr>
          <p:cNvPr id="2" name="Flecha derecha 1">
            <a:hlinkClick r:id="rId4" action="ppaction://hlinksldjump"/>
          </p:cNvPr>
          <p:cNvSpPr/>
          <p:nvPr/>
        </p:nvSpPr>
        <p:spPr>
          <a:xfrm>
            <a:off x="6726766" y="4072106"/>
            <a:ext cx="254524" cy="1947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3" name="Imagen 12"/>
          <p:cNvPicPr>
            <a:picLocks noChangeAspect="1"/>
          </p:cNvPicPr>
          <p:nvPr/>
        </p:nvPicPr>
        <p:blipFill>
          <a:blip r:embed="rId5"/>
          <a:stretch>
            <a:fillRect/>
          </a:stretch>
        </p:blipFill>
        <p:spPr>
          <a:xfrm>
            <a:off x="10700221" y="1235601"/>
            <a:ext cx="1371149" cy="17010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Flecha derecha 2">
            <a:hlinkClick r:id="rId6" action="ppaction://hlinksldjump"/>
          </p:cNvPr>
          <p:cNvSpPr/>
          <p:nvPr/>
        </p:nvSpPr>
        <p:spPr>
          <a:xfrm>
            <a:off x="8135332" y="1828800"/>
            <a:ext cx="263950" cy="2073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6128989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10</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a:solidFill>
                  <a:schemeClr val="tx2">
                    <a:lumMod val="75000"/>
                  </a:schemeClr>
                </a:solidFill>
                <a:latin typeface="Arial" panose="020B0604020202020204" pitchFamily="34" charset="0"/>
                <a:cs typeface="Arial" panose="020B0604020202020204" pitchFamily="34" charset="0"/>
              </a:rPr>
              <a:t>BASE NAVAL VIÑA DEL </a:t>
            </a:r>
            <a:r>
              <a:rPr lang="es-ES" sz="3600" b="1" dirty="0" smtClean="0">
                <a:solidFill>
                  <a:schemeClr val="tx2">
                    <a:lumMod val="75000"/>
                  </a:schemeClr>
                </a:solidFill>
                <a:latin typeface="Arial" panose="020B0604020202020204" pitchFamily="34" charset="0"/>
                <a:cs typeface="Arial" panose="020B0604020202020204" pitchFamily="34" charset="0"/>
              </a:rPr>
              <a:t>MAR</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3" name="Imagen 2"/>
          <p:cNvPicPr>
            <a:picLocks noChangeAspect="1"/>
          </p:cNvPicPr>
          <p:nvPr/>
        </p:nvPicPr>
        <p:blipFill>
          <a:blip r:embed="rId4"/>
          <a:stretch>
            <a:fillRect/>
          </a:stretch>
        </p:blipFill>
        <p:spPr>
          <a:xfrm>
            <a:off x="10700221" y="1235601"/>
            <a:ext cx="1371149" cy="17010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ángulo 1"/>
          <p:cNvSpPr/>
          <p:nvPr/>
        </p:nvSpPr>
        <p:spPr>
          <a:xfrm>
            <a:off x="557349" y="1276676"/>
            <a:ext cx="10006147" cy="5478423"/>
          </a:xfrm>
          <a:prstGeom prst="rect">
            <a:avLst/>
          </a:prstGeom>
        </p:spPr>
        <p:txBody>
          <a:bodyPr wrap="square">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Principales </a:t>
            </a:r>
            <a:r>
              <a:rPr lang="es-ES" sz="1600" dirty="0">
                <a:solidFill>
                  <a:schemeClr val="tx2">
                    <a:lumMod val="75000"/>
                  </a:schemeClr>
                </a:solidFill>
                <a:latin typeface="Arial" panose="020B0604020202020204" pitchFamily="34" charset="0"/>
                <a:cs typeface="Arial" panose="020B0604020202020204" pitchFamily="34" charset="0"/>
              </a:rPr>
              <a:t>Tareas Realizadas durante el año</a:t>
            </a:r>
            <a:r>
              <a:rPr lang="es-ES" sz="1600" dirty="0" smtClean="0">
                <a:solidFill>
                  <a:schemeClr val="tx2">
                    <a:lumMod val="75000"/>
                  </a:schemeClr>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endParaRPr lang="es-ES" sz="1600" dirty="0">
              <a:solidFill>
                <a:schemeClr val="tx2">
                  <a:lumMod val="75000"/>
                </a:schemeClr>
              </a:solidFill>
              <a:latin typeface="Arial" panose="020B0604020202020204" pitchFamily="34" charset="0"/>
              <a:cs typeface="Arial" panose="020B0604020202020204" pitchFamily="34" charset="0"/>
            </a:endParaRP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Verificar presupuesto y efectuar seguimiento a los requerimientos efectuados por VALPABAS (P.C.F.) y ORDVALP (Fundo Naval), objeto mantener buen estado de conservación al Fundo Naval, Molo de Abrigo y Planta </a:t>
            </a:r>
            <a:r>
              <a:rPr lang="es-ES" sz="1600" dirty="0">
                <a:solidFill>
                  <a:schemeClr val="tx2">
                    <a:lumMod val="75000"/>
                  </a:schemeClr>
                </a:solidFill>
                <a:latin typeface="Arial" panose="020B0604020202020204" pitchFamily="34" charset="0"/>
                <a:cs typeface="Arial" panose="020B0604020202020204" pitchFamily="34" charset="0"/>
              </a:rPr>
              <a:t>C</a:t>
            </a:r>
            <a:r>
              <a:rPr lang="es-ES" sz="1600" dirty="0" smtClean="0">
                <a:solidFill>
                  <a:schemeClr val="tx2">
                    <a:lumMod val="75000"/>
                  </a:schemeClr>
                </a:solidFill>
                <a:latin typeface="Arial" panose="020B0604020202020204" pitchFamily="34" charset="0"/>
                <a:cs typeface="Arial" panose="020B0604020202020204" pitchFamily="34" charset="0"/>
              </a:rPr>
              <a:t>onvertidora</a:t>
            </a:r>
            <a:r>
              <a:rPr lang="es-ES" sz="1600" dirty="0">
                <a:solidFill>
                  <a:schemeClr val="tx2">
                    <a:lumMod val="75000"/>
                  </a:schemeClr>
                </a:solidFill>
                <a:latin typeface="Arial" panose="020B0604020202020204" pitchFamily="34" charset="0"/>
                <a:cs typeface="Arial" panose="020B0604020202020204" pitchFamily="34" charset="0"/>
              </a:rPr>
              <a:t>.</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Satisfacer </a:t>
            </a:r>
            <a:r>
              <a:rPr lang="es-ES" sz="1600" dirty="0">
                <a:solidFill>
                  <a:schemeClr val="tx2">
                    <a:lumMod val="75000"/>
                  </a:schemeClr>
                </a:solidFill>
                <a:latin typeface="Arial" panose="020B0604020202020204" pitchFamily="34" charset="0"/>
                <a:cs typeface="Arial" panose="020B0604020202020204" pitchFamily="34" charset="0"/>
              </a:rPr>
              <a:t>requerimientos de batea para el retiro de residuos solidos en diversas reparticiones área Viña del Mar y Valparaíso.</a:t>
            </a:r>
          </a:p>
          <a:p>
            <a:pPr marL="800100" lvl="1" indent="-342900" algn="just">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Revisión en el avance del gasto en las tareas 22-04 y 22-06.</a:t>
            </a:r>
          </a:p>
          <a:p>
            <a:pPr marL="800100" lvl="1" indent="-342900" algn="just">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Según MSG. BIENVALP 171540 ABR 2024, presenta plan de mantenimiento PP.NN sector Base Naval Viña del Mar, la cual será costeada por </a:t>
            </a:r>
            <a:r>
              <a:rPr lang="es-ES" sz="1600" dirty="0" smtClean="0">
                <a:solidFill>
                  <a:schemeClr val="tx2">
                    <a:lumMod val="75000"/>
                  </a:schemeClr>
                </a:solidFill>
                <a:latin typeface="Arial" panose="020B0604020202020204" pitchFamily="34" charset="0"/>
                <a:cs typeface="Arial" panose="020B0604020202020204" pitchFamily="34" charset="0"/>
              </a:rPr>
              <a:t>BIENVALP, se aprobó según MSG PRIZONA 211459 OCT 2024.</a:t>
            </a:r>
            <a:endParaRPr lang="es-ES" sz="1600" dirty="0">
              <a:solidFill>
                <a:schemeClr val="tx2">
                  <a:lumMod val="75000"/>
                </a:schemeClr>
              </a:solidFill>
              <a:latin typeface="Arial" panose="020B0604020202020204" pitchFamily="34" charset="0"/>
              <a:cs typeface="Arial" panose="020B0604020202020204" pitchFamily="34" charset="0"/>
            </a:endParaRPr>
          </a:p>
          <a:p>
            <a:pPr marL="800100" lvl="1" indent="-342900" algn="just">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Se detecta el mal uso de logos de autorización de ingreso a poblaciones navales ubicadas en base naval viña del mar, este control es efectuado aleatoriamente por guardias de acceso y están supervisados por Comsegviña, según MSG COMGUARNAVALP 091154 OCT </a:t>
            </a:r>
            <a:r>
              <a:rPr lang="es-ES" sz="1600" dirty="0" smtClean="0">
                <a:solidFill>
                  <a:schemeClr val="tx2">
                    <a:lumMod val="75000"/>
                  </a:schemeClr>
                </a:solidFill>
                <a:latin typeface="Arial" panose="020B0604020202020204" pitchFamily="34" charset="0"/>
                <a:cs typeface="Arial" panose="020B0604020202020204" pitchFamily="34" charset="0"/>
              </a:rPr>
              <a:t>2024.</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Este año  </a:t>
            </a:r>
            <a:r>
              <a:rPr lang="es-ES" sz="1600" dirty="0">
                <a:solidFill>
                  <a:schemeClr val="tx2">
                    <a:lumMod val="75000"/>
                  </a:schemeClr>
                </a:solidFill>
                <a:latin typeface="Arial" panose="020B0604020202020204" pitchFamily="34" charset="0"/>
                <a:cs typeface="Arial" panose="020B0604020202020204" pitchFamily="34" charset="0"/>
              </a:rPr>
              <a:t>se </a:t>
            </a:r>
            <a:r>
              <a:rPr lang="es-ES" sz="1600" dirty="0" smtClean="0">
                <a:solidFill>
                  <a:schemeClr val="tx2">
                    <a:lumMod val="75000"/>
                  </a:schemeClr>
                </a:solidFill>
                <a:latin typeface="Arial" panose="020B0604020202020204" pitchFamily="34" charset="0"/>
                <a:cs typeface="Arial" panose="020B0604020202020204" pitchFamily="34" charset="0"/>
              </a:rPr>
              <a:t>hizo </a:t>
            </a:r>
            <a:r>
              <a:rPr lang="es-ES" sz="1600" dirty="0">
                <a:solidFill>
                  <a:schemeClr val="tx2">
                    <a:lumMod val="75000"/>
                  </a:schemeClr>
                </a:solidFill>
                <a:latin typeface="Arial" panose="020B0604020202020204" pitchFamily="34" charset="0"/>
                <a:cs typeface="Arial" panose="020B0604020202020204" pitchFamily="34" charset="0"/>
              </a:rPr>
              <a:t>cambio en el servicio de mantención de corta </a:t>
            </a:r>
            <a:r>
              <a:rPr lang="es-ES" sz="1600" dirty="0" smtClean="0">
                <a:solidFill>
                  <a:schemeClr val="tx2">
                    <a:lumMod val="75000"/>
                  </a:schemeClr>
                </a:solidFill>
                <a:latin typeface="Arial" panose="020B0604020202020204" pitchFamily="34" charset="0"/>
                <a:cs typeface="Arial" panose="020B0604020202020204" pitchFamily="34" charset="0"/>
              </a:rPr>
              <a:t>fuego, </a:t>
            </a:r>
            <a:r>
              <a:rPr lang="es-ES" sz="1600" dirty="0">
                <a:solidFill>
                  <a:schemeClr val="tx2">
                    <a:lumMod val="75000"/>
                  </a:schemeClr>
                </a:solidFill>
                <a:latin typeface="Arial" panose="020B0604020202020204" pitchFamily="34" charset="0"/>
                <a:cs typeface="Arial" panose="020B0604020202020204" pitchFamily="34" charset="0"/>
              </a:rPr>
              <a:t>por instrucción del </a:t>
            </a:r>
            <a:r>
              <a:rPr lang="es-ES" sz="1600" dirty="0" smtClean="0">
                <a:solidFill>
                  <a:schemeClr val="tx2">
                    <a:lumMod val="75000"/>
                  </a:schemeClr>
                </a:solidFill>
                <a:latin typeface="Arial" panose="020B0604020202020204" pitchFamily="34" charset="0"/>
                <a:cs typeface="Arial" panose="020B0604020202020204" pitchFamily="34" charset="0"/>
              </a:rPr>
              <a:t>PRIZONA. La mantención de cortafuegos es realizada </a:t>
            </a:r>
            <a:r>
              <a:rPr lang="es-ES" sz="1600" dirty="0">
                <a:solidFill>
                  <a:schemeClr val="tx2">
                    <a:lumMod val="75000"/>
                  </a:schemeClr>
                </a:solidFill>
                <a:latin typeface="Arial" panose="020B0604020202020204" pitchFamily="34" charset="0"/>
                <a:cs typeface="Arial" panose="020B0604020202020204" pitchFamily="34" charset="0"/>
              </a:rPr>
              <a:t>con mano de obra propia por reparticiones aposentadas en la Base Naval de Viña del </a:t>
            </a:r>
            <a:r>
              <a:rPr lang="es-ES" sz="1600" dirty="0" smtClean="0">
                <a:solidFill>
                  <a:schemeClr val="tx2">
                    <a:lumMod val="75000"/>
                  </a:schemeClr>
                </a:solidFill>
                <a:latin typeface="Arial" panose="020B0604020202020204" pitchFamily="34" charset="0"/>
                <a:cs typeface="Arial" panose="020B0604020202020204" pitchFamily="34" charset="0"/>
              </a:rPr>
              <a:t>Mar y con personal Ordvalp, </a:t>
            </a:r>
            <a:r>
              <a:rPr lang="es-ES" sz="1600" dirty="0">
                <a:solidFill>
                  <a:schemeClr val="tx2">
                    <a:lumMod val="75000"/>
                  </a:schemeClr>
                </a:solidFill>
                <a:latin typeface="Arial" panose="020B0604020202020204" pitchFamily="34" charset="0"/>
                <a:cs typeface="Arial" panose="020B0604020202020204" pitchFamily="34" charset="0"/>
              </a:rPr>
              <a:t>además se </a:t>
            </a:r>
            <a:r>
              <a:rPr lang="es-ES" sz="1600" dirty="0" smtClean="0">
                <a:solidFill>
                  <a:schemeClr val="tx2">
                    <a:lumMod val="75000"/>
                  </a:schemeClr>
                </a:solidFill>
                <a:latin typeface="Arial" panose="020B0604020202020204" pitchFamily="34" charset="0"/>
                <a:cs typeface="Arial" panose="020B0604020202020204" pitchFamily="34" charset="0"/>
              </a:rPr>
              <a:t>adquirió </a:t>
            </a:r>
            <a:r>
              <a:rPr lang="es-ES" sz="1600" dirty="0">
                <a:solidFill>
                  <a:schemeClr val="tx2">
                    <a:lumMod val="75000"/>
                  </a:schemeClr>
                </a:solidFill>
                <a:latin typeface="Arial" panose="020B0604020202020204" pitchFamily="34" charset="0"/>
                <a:cs typeface="Arial" panose="020B0604020202020204" pitchFamily="34" charset="0"/>
              </a:rPr>
              <a:t>maquinaria (chipeadora y motosierra), y herramientas (carretillas, azadones, machetes y elementos de protección personal</a:t>
            </a:r>
            <a:r>
              <a:rPr lang="es-ES" sz="1600" dirty="0" smtClean="0">
                <a:solidFill>
                  <a:schemeClr val="tx2">
                    <a:lumMod val="75000"/>
                  </a:schemeClr>
                </a:solidFill>
                <a:latin typeface="Arial" panose="020B0604020202020204" pitchFamily="34" charset="0"/>
                <a:cs typeface="Arial" panose="020B0604020202020204" pitchFamily="34" charset="0"/>
              </a:rPr>
              <a:t>). Instrucciones detalladas fueron enviada por MSG COMGUARNAVALP 220740 OCT 2024.</a:t>
            </a:r>
          </a:p>
          <a:p>
            <a:pPr marL="800100" lvl="1" indent="-342900">
              <a:buFont typeface="Arial" panose="020B0604020202020204" pitchFamily="34" charset="0"/>
              <a:buChar char="•"/>
            </a:pPr>
            <a:endParaRPr lang="es-ES" sz="1600" dirty="0">
              <a:solidFill>
                <a:schemeClr val="tx2">
                  <a:lumMod val="75000"/>
                </a:schemeClr>
              </a:solidFill>
              <a:latin typeface="Arial" panose="020B0604020202020204" pitchFamily="34" charset="0"/>
              <a:cs typeface="Arial" panose="020B0604020202020204" pitchFamily="34" charset="0"/>
            </a:endParaRPr>
          </a:p>
          <a:p>
            <a:pPr lvl="1"/>
            <a:endParaRPr lang="es-ES" sz="1400" dirty="0">
              <a:solidFill>
                <a:schemeClr val="tx2">
                  <a:lumMod val="75000"/>
                </a:schemeClr>
              </a:solidFill>
              <a:latin typeface="Arial" panose="020B0604020202020204" pitchFamily="34" charset="0"/>
              <a:cs typeface="Arial" panose="020B0604020202020204" pitchFamily="34" charset="0"/>
            </a:endParaRPr>
          </a:p>
        </p:txBody>
      </p:sp>
      <p:sp>
        <p:nvSpPr>
          <p:cNvPr id="6" name="Flecha derecha 5">
            <a:hlinkClick r:id="rId5" action="ppaction://hlinksldjump"/>
          </p:cNvPr>
          <p:cNvSpPr/>
          <p:nvPr/>
        </p:nvSpPr>
        <p:spPr>
          <a:xfrm>
            <a:off x="3457303" y="5952853"/>
            <a:ext cx="325359" cy="2496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Flecha derecha 4">
            <a:hlinkClick r:id="rId6" action="ppaction://hlinksldjump"/>
          </p:cNvPr>
          <p:cNvSpPr/>
          <p:nvPr/>
        </p:nvSpPr>
        <p:spPr>
          <a:xfrm>
            <a:off x="2516957" y="3780148"/>
            <a:ext cx="292230" cy="2168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0925406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951BFF-B6C2-498B-BFB5-F282E8458BE3}" type="slidenum">
              <a:rPr kumimoji="0" lang="x-none" sz="2000" b="0" i="0" u="none" strike="noStrike" kern="1200" cap="none" spc="0" normalizeH="0" baseline="0" noProof="0" smtClean="0">
                <a:ln>
                  <a:noFill/>
                </a:ln>
                <a:solidFill>
                  <a:srgbClr val="06243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2000" b="0" i="0" u="none" strike="noStrike" kern="1200" cap="none" spc="0" normalizeH="0" baseline="0" noProof="0">
              <a:ln>
                <a:noFill/>
              </a:ln>
              <a:solidFill>
                <a:srgbClr val="06243E"/>
              </a:solidFill>
              <a:effectLst/>
              <a:uLnTx/>
              <a:uFillTx/>
              <a:latin typeface="Calibri" panose="020F0502020204030204"/>
              <a:ea typeface="+mn-ea"/>
              <a:cs typeface="+mn-cs"/>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x-none"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a:solidFill>
                  <a:srgbClr val="44546A">
                    <a:lumMod val="75000"/>
                  </a:srgbClr>
                </a:solidFill>
                <a:latin typeface="Arial" panose="020B0604020202020204" pitchFamily="34" charset="0"/>
                <a:cs typeface="Arial" panose="020B0604020202020204" pitchFamily="34" charset="0"/>
              </a:rPr>
              <a:t>BASE NAVAL VIÑA DEL </a:t>
            </a:r>
            <a:r>
              <a:rPr lang="es-ES" sz="3600" b="1" dirty="0" smtClean="0">
                <a:solidFill>
                  <a:srgbClr val="44546A">
                    <a:lumMod val="75000"/>
                  </a:srgbClr>
                </a:solidFill>
                <a:latin typeface="Arial" panose="020B0604020202020204" pitchFamily="34" charset="0"/>
                <a:cs typeface="Arial" panose="020B0604020202020204" pitchFamily="34" charset="0"/>
              </a:rPr>
              <a:t>MAR</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srgbClr val="072342"/>
                </a:solidFill>
                <a:effectLst/>
                <a:uLnTx/>
                <a:uFillTx/>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srgbClr val="072342"/>
                </a:solidFill>
                <a:effectLst/>
                <a:uLnTx/>
                <a:uFillTx/>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x-none" sz="1800" b="0" i="0" u="none" strike="noStrike" kern="1200" cap="none" spc="0" normalizeH="0" baseline="0" noProof="0" dirty="0">
                <a:ln>
                  <a:noFill/>
                </a:ln>
                <a:solidFill>
                  <a:srgbClr val="072342"/>
                </a:solidFill>
                <a:effectLst/>
                <a:uLnTx/>
                <a:uFillTx/>
                <a:latin typeface="Calibri" panose="020F0502020204030204"/>
                <a:ea typeface="+mn-ea"/>
                <a:cs typeface="+mn-cs"/>
              </a:rPr>
              <a:t>		             </a:t>
            </a:r>
            <a:endParaRPr kumimoji="0" lang="x-none" sz="700" b="0" i="0" u="none" strike="noStrike" kern="1200" cap="none" spc="0" normalizeH="0" baseline="0" noProof="0" dirty="0">
              <a:ln>
                <a:noFill/>
              </a:ln>
              <a:solidFill>
                <a:srgbClr val="072342"/>
              </a:solidFill>
              <a:effectLst/>
              <a:uLnTx/>
              <a:uFillTx/>
              <a:latin typeface="Calibri" panose="020F0502020204030204"/>
              <a:ea typeface="+mn-ea"/>
              <a:cs typeface="+mn-cs"/>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509361" y="1243293"/>
            <a:ext cx="10762488" cy="1846659"/>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kumimoji="0" lang="es-ES" sz="1600" b="0" i="0" u="none" strike="noStrike" kern="1200" cap="none" spc="0" normalizeH="0" baseline="0" noProof="0" dirty="0" smtClean="0">
                <a:ln>
                  <a:noFill/>
                </a:ln>
                <a:solidFill>
                  <a:srgbClr val="44546A">
                    <a:lumMod val="75000"/>
                  </a:srgbClr>
                </a:solidFill>
                <a:effectLst/>
                <a:uLnTx/>
                <a:uFillTx/>
                <a:latin typeface="Arial" panose="020B0604020202020204" pitchFamily="34" charset="0"/>
                <a:cs typeface="Arial" panose="020B0604020202020204" pitchFamily="34" charset="0"/>
              </a:rPr>
              <a:t>Pendientes:</a:t>
            </a:r>
          </a:p>
          <a:p>
            <a:pPr marL="800100" lvl="1" indent="-342900">
              <a:buFont typeface="Arial" panose="020B0604020202020204" pitchFamily="34" charset="0"/>
              <a:buChar char="•"/>
            </a:pPr>
            <a:r>
              <a:rPr lang="es-ES" sz="1600" dirty="0" smtClean="0">
                <a:solidFill>
                  <a:srgbClr val="44546A">
                    <a:lumMod val="75000"/>
                  </a:srgbClr>
                </a:solidFill>
                <a:latin typeface="Arial" panose="020B0604020202020204" pitchFamily="34" charset="0"/>
                <a:cs typeface="Arial" panose="020B0604020202020204" pitchFamily="34" charset="0"/>
              </a:rPr>
              <a:t>Licitación contrato retiro residuos domiciliarios año 2025 (A-8)</a:t>
            </a:r>
            <a:endParaRPr kumimoji="0" lang="es-ES" sz="1600" b="0" i="0" u="none" strike="noStrike" kern="1200" cap="none" spc="0" normalizeH="0" baseline="0" noProof="0" dirty="0" smtClean="0">
              <a:ln>
                <a:noFill/>
              </a:ln>
              <a:solidFill>
                <a:srgbClr val="44546A">
                  <a:lumMod val="75000"/>
                </a:srgbClr>
              </a:solidFill>
              <a:effectLst/>
              <a:uLnTx/>
              <a:uFillTx/>
              <a:latin typeface="Arial" panose="020B0604020202020204" pitchFamily="34" charset="0"/>
              <a:cs typeface="Arial" panose="020B0604020202020204" pitchFamily="34" charset="0"/>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600" dirty="0" smtClean="0">
                <a:solidFill>
                  <a:srgbClr val="44546A">
                    <a:lumMod val="75000"/>
                  </a:srgbClr>
                </a:solidFill>
                <a:latin typeface="Arial" panose="020B0604020202020204" pitchFamily="34" charset="0"/>
                <a:cs typeface="Arial" panose="020B0604020202020204" pitchFamily="34" charset="0"/>
              </a:rPr>
              <a:t>Formulación necesidades PROPACA 2026 (En ejecución)</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600" b="0" i="0" u="none" strike="noStrike" kern="1200" cap="none" spc="0" normalizeH="0" baseline="0" noProof="0" dirty="0" smtClean="0">
                <a:ln>
                  <a:noFill/>
                </a:ln>
                <a:solidFill>
                  <a:srgbClr val="44546A">
                    <a:lumMod val="75000"/>
                  </a:srgbClr>
                </a:solidFill>
                <a:effectLst/>
                <a:uLnTx/>
                <a:uFillTx/>
                <a:latin typeface="Arial" panose="020B0604020202020204" pitchFamily="34" charset="0"/>
                <a:cs typeface="Arial" panose="020B0604020202020204" pitchFamily="34" charset="0"/>
              </a:rPr>
              <a:t>Asignación</a:t>
            </a:r>
            <a:r>
              <a:rPr kumimoji="0" lang="es-ES" sz="1600" b="0" i="0" u="none" strike="noStrike" kern="1200" cap="none" spc="0" normalizeH="0" noProof="0" dirty="0" smtClean="0">
                <a:ln>
                  <a:noFill/>
                </a:ln>
                <a:solidFill>
                  <a:srgbClr val="44546A">
                    <a:lumMod val="75000"/>
                  </a:srgbClr>
                </a:solidFill>
                <a:effectLst/>
                <a:uLnTx/>
                <a:uFillTx/>
                <a:latin typeface="Arial" panose="020B0604020202020204" pitchFamily="34" charset="0"/>
                <a:cs typeface="Arial" panose="020B0604020202020204" pitchFamily="34" charset="0"/>
              </a:rPr>
              <a:t> de logos estacionamiento Bateria Esmeralda e interior Molo de Abrigo para el año 2025.</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ES" sz="1600" b="0" i="0" u="none" strike="noStrike" kern="1200" cap="none" spc="0" normalizeH="0" noProof="0" dirty="0" smtClean="0">
              <a:ln>
                <a:noFill/>
              </a:ln>
              <a:solidFill>
                <a:srgbClr val="44546A">
                  <a:lumMod val="75000"/>
                </a:srgbClr>
              </a:solidFill>
              <a:effectLst/>
              <a:uLnTx/>
              <a:uFillTx/>
              <a:latin typeface="Arial" panose="020B0604020202020204" pitchFamily="34" charset="0"/>
              <a:cs typeface="Arial" panose="020B0604020202020204" pitchFamily="34" charset="0"/>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ES" sz="1600" b="0" i="0" u="none" strike="noStrike" kern="1200" cap="none" spc="0" normalizeH="0" baseline="0" noProof="0" dirty="0" smtClean="0">
              <a:ln>
                <a:noFill/>
              </a:ln>
              <a:solidFill>
                <a:srgbClr val="44546A">
                  <a:lumMod val="75000"/>
                </a:srgb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b="0" i="0" u="none" strike="noStrike" kern="1200" cap="none" spc="0" normalizeH="0" baseline="0" noProof="0" dirty="0">
              <a:ln>
                <a:noFill/>
              </a:ln>
              <a:solidFill>
                <a:prstClr val="black"/>
              </a:solidFill>
              <a:effectLst/>
              <a:uLnTx/>
              <a:uFillTx/>
              <a:latin typeface="Calibri" panose="020F0502020204030204"/>
            </a:endParaRPr>
          </a:p>
        </p:txBody>
      </p:sp>
      <p:pic>
        <p:nvPicPr>
          <p:cNvPr id="12" name="Imagen 11"/>
          <p:cNvPicPr>
            <a:picLocks noChangeAspect="1"/>
          </p:cNvPicPr>
          <p:nvPr/>
        </p:nvPicPr>
        <p:blipFill>
          <a:blip r:embed="rId4"/>
          <a:stretch>
            <a:fillRect/>
          </a:stretch>
        </p:blipFill>
        <p:spPr>
          <a:xfrm>
            <a:off x="10700221" y="1235601"/>
            <a:ext cx="1371149" cy="17010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836700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12</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790946"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200" b="1" dirty="0">
                <a:solidFill>
                  <a:schemeClr val="tx2">
                    <a:lumMod val="75000"/>
                  </a:schemeClr>
                </a:solidFill>
                <a:latin typeface="Arial" panose="020B0604020202020204" pitchFamily="34" charset="0"/>
                <a:cs typeface="Arial" panose="020B0604020202020204" pitchFamily="34" charset="0"/>
              </a:rPr>
              <a:t>RECURSOS ASIGNADOS / </a:t>
            </a:r>
            <a:r>
              <a:rPr lang="es-ES" sz="3200" b="1" dirty="0" smtClean="0">
                <a:solidFill>
                  <a:schemeClr val="tx2">
                    <a:lumMod val="75000"/>
                  </a:schemeClr>
                </a:solidFill>
                <a:latin typeface="Arial" panose="020B0604020202020204" pitchFamily="34" charset="0"/>
                <a:cs typeface="Arial" panose="020B0604020202020204" pitchFamily="34" charset="0"/>
              </a:rPr>
              <a:t>PROPACA</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509048" y="1276676"/>
            <a:ext cx="10158952" cy="3662541"/>
          </a:xfrm>
          <a:prstGeom prst="rect">
            <a:avLst/>
          </a:prstGeom>
          <a:noFill/>
        </p:spPr>
        <p:txBody>
          <a:bodyPr wrap="square" rtlCol="0">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Presupuesto.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Anual 2024: solicitado $ 524.850.300, asignado $ 270.179.199.</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Anual 2025: solicitado $1.287.465.602, asignado $262.029.199.	</a:t>
            </a:r>
          </a:p>
          <a:p>
            <a:pPr marL="800100" lvl="1"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a:p>
            <a:r>
              <a:rPr lang="es-ES" sz="1600" dirty="0" smtClean="0">
                <a:solidFill>
                  <a:schemeClr val="tx2">
                    <a:lumMod val="75000"/>
                  </a:schemeClr>
                </a:solidFill>
                <a:latin typeface="Arial" panose="020B0604020202020204" pitchFamily="34" charset="0"/>
                <a:cs typeface="Arial" panose="020B0604020202020204" pitchFamily="34" charset="0"/>
              </a:rPr>
              <a:t>Necesidades 2026.</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Necesidades serán ingresadas al ambiente exploratorio 2026, plazo para VALPABAS y ORDVALP hasta 29 nov.(MSG COMBASEVALP 181540 OCT 2024).</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Plazo Armada </a:t>
            </a:r>
            <a:r>
              <a:rPr lang="es-ES" sz="1600" b="1" dirty="0" smtClean="0">
                <a:solidFill>
                  <a:srgbClr val="FF0000"/>
                </a:solidFill>
                <a:latin typeface="Arial" panose="020B0604020202020204" pitchFamily="34" charset="0"/>
                <a:cs typeface="Arial" panose="020B0604020202020204" pitchFamily="34" charset="0"/>
              </a:rPr>
              <a:t>13 Dic</a:t>
            </a:r>
            <a:r>
              <a:rPr lang="es-ES" sz="1600" dirty="0" smtClean="0">
                <a:solidFill>
                  <a:schemeClr val="tx2">
                    <a:lumMod val="75000"/>
                  </a:schemeClr>
                </a:solidFill>
                <a:latin typeface="Arial" panose="020B0604020202020204" pitchFamily="34" charset="0"/>
                <a:cs typeface="Arial" panose="020B0604020202020204" pitchFamily="34" charset="0"/>
              </a:rPr>
              <a:t>., </a:t>
            </a:r>
            <a:r>
              <a:rPr lang="es-ES" sz="1600" dirty="0">
                <a:solidFill>
                  <a:schemeClr val="tx2">
                    <a:lumMod val="75000"/>
                  </a:schemeClr>
                </a:solidFill>
                <a:latin typeface="Arial" panose="020B0604020202020204" pitchFamily="34" charset="0"/>
                <a:cs typeface="Arial" panose="020B0604020202020204" pitchFamily="34" charset="0"/>
              </a:rPr>
              <a:t>y</a:t>
            </a:r>
            <a:r>
              <a:rPr lang="es-ES" sz="1600" dirty="0" smtClean="0">
                <a:solidFill>
                  <a:schemeClr val="tx2">
                    <a:lumMod val="75000"/>
                  </a:schemeClr>
                </a:solidFill>
                <a:latin typeface="Arial" panose="020B0604020202020204" pitchFamily="34" charset="0"/>
                <a:cs typeface="Arial" panose="020B0604020202020204" pitchFamily="34" charset="0"/>
              </a:rPr>
              <a:t>a que a esa fecha deben estar en estado aprobadas por planificador U.E y enviadas al M.E para su aprobación.</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 contar ene 2024 a 17 feb, se podrán modificar necesidades ingresadas, no se podrán ingresar necesidades nuevas.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 contar mar 03/2025 a abr 30/2025, se realizará priorización y asignación de recursos. </a:t>
            </a:r>
          </a:p>
          <a:p>
            <a:endParaRPr lang="es-ES" sz="2000" dirty="0" smtClean="0">
              <a:solidFill>
                <a:schemeClr val="tx2">
                  <a:lumMod val="75000"/>
                </a:schemeClr>
              </a:solidFill>
              <a:latin typeface="Arial" panose="020B0604020202020204" pitchFamily="34" charset="0"/>
              <a:cs typeface="Arial" panose="020B0604020202020204" pitchFamily="34" charset="0"/>
            </a:endParaRPr>
          </a:p>
          <a:p>
            <a:endParaRPr lang="es-CL" dirty="0"/>
          </a:p>
        </p:txBody>
      </p:sp>
      <p:sp>
        <p:nvSpPr>
          <p:cNvPr id="2" name="Flecha derecha 1">
            <a:hlinkClick r:id="rId4" action="ppaction://hlinksldjump"/>
          </p:cNvPr>
          <p:cNvSpPr/>
          <p:nvPr/>
        </p:nvSpPr>
        <p:spPr>
          <a:xfrm>
            <a:off x="8048246" y="1639577"/>
            <a:ext cx="386499" cy="3070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3" name="Imagen 12"/>
          <p:cNvPicPr>
            <a:picLocks noChangeAspect="1"/>
          </p:cNvPicPr>
          <p:nvPr/>
        </p:nvPicPr>
        <p:blipFill>
          <a:blip r:embed="rId5"/>
          <a:stretch>
            <a:fillRect/>
          </a:stretch>
        </p:blipFill>
        <p:spPr>
          <a:xfrm>
            <a:off x="10700221" y="1235601"/>
            <a:ext cx="1371149" cy="17010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872746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13</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smtClean="0">
                <a:solidFill>
                  <a:schemeClr val="tx2">
                    <a:lumMod val="75000"/>
                  </a:schemeClr>
                </a:solidFill>
                <a:latin typeface="Arial" panose="020B0604020202020204" pitchFamily="34" charset="0"/>
                <a:cs typeface="Arial" panose="020B0604020202020204" pitchFamily="34" charset="0"/>
              </a:rPr>
              <a:t>SECRETARÍA</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758952" y="1353312"/>
            <a:ext cx="9730522" cy="4647426"/>
          </a:xfrm>
          <a:prstGeom prst="rect">
            <a:avLst/>
          </a:prstGeom>
          <a:noFill/>
        </p:spPr>
        <p:txBody>
          <a:bodyPr wrap="square" rtlCol="0">
            <a:spAutoFit/>
          </a:bodyPr>
          <a:lstStyle/>
          <a:p>
            <a:pPr marL="342900" indent="-342900">
              <a:buFont typeface="Arial" panose="020B0604020202020204" pitchFamily="34" charset="0"/>
              <a:buChar char="•"/>
            </a:pPr>
            <a:r>
              <a:rPr lang="es-ES" b="1" dirty="0" smtClean="0">
                <a:solidFill>
                  <a:schemeClr val="tx2">
                    <a:lumMod val="75000"/>
                  </a:schemeClr>
                </a:solidFill>
                <a:latin typeface="Arial" panose="020B0604020202020204" pitchFamily="34" charset="0"/>
                <a:cs typeface="Arial" panose="020B0604020202020204" pitchFamily="34" charset="0"/>
              </a:rPr>
              <a:t>Responsabilidades: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Envío y recepción de documentación.</a:t>
            </a:r>
          </a:p>
          <a:p>
            <a:pPr marL="800100" lvl="1" indent="-342900">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Confección documentos</a:t>
            </a:r>
            <a:r>
              <a:rPr lang="es-ES" sz="1600" dirty="0" smtClean="0">
                <a:solidFill>
                  <a:schemeClr val="tx2">
                    <a:lumMod val="75000"/>
                  </a:schemeClr>
                </a:solidFill>
                <a:latin typeface="Arial" panose="020B0604020202020204" pitchFamily="34" charset="0"/>
                <a:cs typeface="Arial" panose="020B0604020202020204" pitchFamily="34" charset="0"/>
              </a:rPr>
              <a:t>.</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KARDEX </a:t>
            </a:r>
            <a:r>
              <a:rPr lang="es-ES" sz="1600" dirty="0">
                <a:solidFill>
                  <a:schemeClr val="tx2">
                    <a:lumMod val="75000"/>
                  </a:schemeClr>
                </a:solidFill>
                <a:latin typeface="Arial" panose="020B0604020202020204" pitchFamily="34" charset="0"/>
                <a:cs typeface="Arial" panose="020B0604020202020204" pitchFamily="34" charset="0"/>
              </a:rPr>
              <a:t>y catalogamiento. </a:t>
            </a:r>
          </a:p>
          <a:p>
            <a:pPr marL="800100" lvl="1" indent="-342900">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Ayudante encargado Molo de Abrigo</a:t>
            </a:r>
            <a:r>
              <a:rPr lang="es-ES" sz="1600" dirty="0" smtClean="0">
                <a:solidFill>
                  <a:schemeClr val="tx2">
                    <a:lumMod val="75000"/>
                  </a:schemeClr>
                </a:solidFill>
                <a:latin typeface="Arial" panose="020B0604020202020204" pitchFamily="34" charset="0"/>
                <a:cs typeface="Arial" panose="020B0604020202020204" pitchFamily="34" charset="0"/>
              </a:rPr>
              <a:t>.</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Confección </a:t>
            </a:r>
            <a:r>
              <a:rPr lang="es-ES" sz="1600" smtClean="0">
                <a:solidFill>
                  <a:schemeClr val="tx2">
                    <a:lumMod val="75000"/>
                  </a:schemeClr>
                </a:solidFill>
                <a:latin typeface="Arial" panose="020B0604020202020204" pitchFamily="34" charset="0"/>
                <a:cs typeface="Arial" panose="020B0604020202020204" pitchFamily="34" charset="0"/>
              </a:rPr>
              <a:t>parte diario.</a:t>
            </a:r>
            <a:endParaRPr lang="es-ES" sz="1600" dirty="0" smtClean="0">
              <a:solidFill>
                <a:schemeClr val="tx2">
                  <a:lumMod val="75000"/>
                </a:schemeClr>
              </a:solidFill>
              <a:latin typeface="Arial" panose="020B0604020202020204" pitchFamily="34" charset="0"/>
              <a:cs typeface="Arial" panose="020B0604020202020204" pitchFamily="34" charset="0"/>
            </a:endParaRPr>
          </a:p>
          <a:p>
            <a:pPr lvl="1"/>
            <a:endParaRPr lang="es-ES" dirty="0">
              <a:solidFill>
                <a:schemeClr val="tx2">
                  <a:lumMod val="7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s-ES" b="1" dirty="0">
                <a:solidFill>
                  <a:schemeClr val="tx2">
                    <a:lumMod val="75000"/>
                  </a:schemeClr>
                </a:solidFill>
                <a:latin typeface="Arial" panose="020B0604020202020204" pitchFamily="34" charset="0"/>
                <a:cs typeface="Arial" panose="020B0604020202020204" pitchFamily="34" charset="0"/>
              </a:rPr>
              <a:t>Principales Desafíos durante el año:</a:t>
            </a:r>
          </a:p>
          <a:p>
            <a:pPr marL="800100" lvl="1" indent="-342900">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Campeonatos pesca</a:t>
            </a:r>
            <a:r>
              <a:rPr lang="es-ES" sz="1600" dirty="0" smtClean="0">
                <a:solidFill>
                  <a:schemeClr val="tx2">
                    <a:lumMod val="75000"/>
                  </a:schemeClr>
                </a:solidFill>
                <a:latin typeface="Arial" panose="020B0604020202020204" pitchFamily="34" charset="0"/>
                <a:cs typeface="Arial" panose="020B0604020202020204" pitchFamily="34" charset="0"/>
              </a:rPr>
              <a:t>.</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Cartas y coordinaciones para recepción de buques extranjeros.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 Año nuevo en el mar</a:t>
            </a:r>
          </a:p>
          <a:p>
            <a:pPr lvl="1"/>
            <a:endParaRPr lang="es-ES" sz="1600" dirty="0">
              <a:solidFill>
                <a:schemeClr val="tx2">
                  <a:lumMod val="7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s-ES" b="1" dirty="0" smtClean="0">
                <a:solidFill>
                  <a:schemeClr val="tx2">
                    <a:lumMod val="75000"/>
                  </a:schemeClr>
                </a:solidFill>
                <a:latin typeface="Arial" panose="020B0604020202020204" pitchFamily="34" charset="0"/>
                <a:cs typeface="Arial" panose="020B0604020202020204" pitchFamily="34" charset="0"/>
              </a:rPr>
              <a:t>Pendientes: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Respuesta carta solicitud uso Molo de Abrigo “Año </a:t>
            </a:r>
            <a:r>
              <a:rPr lang="es-ES" sz="1600" dirty="0">
                <a:solidFill>
                  <a:schemeClr val="tx2">
                    <a:lumMod val="75000"/>
                  </a:schemeClr>
                </a:solidFill>
                <a:latin typeface="Arial" panose="020B0604020202020204" pitchFamily="34" charset="0"/>
                <a:cs typeface="Arial" panose="020B0604020202020204" pitchFamily="34" charset="0"/>
              </a:rPr>
              <a:t>N</a:t>
            </a:r>
            <a:r>
              <a:rPr lang="es-ES" sz="1600" dirty="0" smtClean="0">
                <a:solidFill>
                  <a:schemeClr val="tx2">
                    <a:lumMod val="75000"/>
                  </a:schemeClr>
                </a:solidFill>
                <a:latin typeface="Arial" panose="020B0604020202020204" pitchFamily="34" charset="0"/>
                <a:cs typeface="Arial" panose="020B0604020202020204" pitchFamily="34" charset="0"/>
              </a:rPr>
              <a:t>uevo en el Mar”</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Verificar repuesta OIRS 7194.</a:t>
            </a:r>
          </a:p>
          <a:p>
            <a:pPr marL="800100" lvl="1"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p:txBody>
      </p:sp>
      <p:pic>
        <p:nvPicPr>
          <p:cNvPr id="2" name="Imagen 1"/>
          <p:cNvPicPr>
            <a:picLocks noChangeAspect="1"/>
          </p:cNvPicPr>
          <p:nvPr/>
        </p:nvPicPr>
        <p:blipFill>
          <a:blip r:embed="rId4"/>
          <a:stretch>
            <a:fillRect/>
          </a:stretch>
        </p:blipFill>
        <p:spPr>
          <a:xfrm>
            <a:off x="10744018" y="1280017"/>
            <a:ext cx="1295581" cy="17909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735627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14</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CONTRATOS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CuadroTexto 1"/>
          <p:cNvSpPr txBox="1"/>
          <p:nvPr/>
        </p:nvSpPr>
        <p:spPr>
          <a:xfrm>
            <a:off x="749808" y="1362456"/>
            <a:ext cx="10522041" cy="5078313"/>
          </a:xfrm>
          <a:prstGeom prst="rect">
            <a:avLst/>
          </a:prstGeom>
          <a:noFill/>
        </p:spPr>
        <p:txBody>
          <a:bodyPr wrap="square" rtlCol="0">
            <a:spAutoFit/>
          </a:bodyPr>
          <a:lstStyle/>
          <a:p>
            <a:pPr marL="285750" indent="-285750">
              <a:buFont typeface="Arial" panose="020B0604020202020204" pitchFamily="34" charset="0"/>
              <a:buChar char="•"/>
            </a:pPr>
            <a:r>
              <a:rPr lang="es-ES" dirty="0" smtClean="0"/>
              <a:t>Contrato Suministro Eléctrico. </a:t>
            </a:r>
            <a:endParaRPr lang="es-ES" dirty="0"/>
          </a:p>
          <a:p>
            <a:pPr lvl="1"/>
            <a:r>
              <a:rPr lang="es-ES" b="1" dirty="0" smtClean="0">
                <a:solidFill>
                  <a:srgbClr val="FF0000"/>
                </a:solidFill>
              </a:rPr>
              <a:t>A contar septiembre 2023, se mantiene contrato vigente como cliente regulado con empresa CHILQUINTA, actualmente el Administrador de contrato es el Comandante de la Basa Naval (V.). De acuerdo a ultima reunión a se determina que se efectué un cambio de Administrador ESCUADRA, ya que ESCUADRA son los mayores consumidores con un 90 % del consumo eléctrico de las unidades usuarias del molo de abrigo.</a:t>
            </a:r>
          </a:p>
          <a:p>
            <a:endParaRPr lang="es-ES" dirty="0" smtClean="0"/>
          </a:p>
          <a:p>
            <a:pPr marL="285750" indent="-285750">
              <a:buFont typeface="Arial" panose="020B0604020202020204" pitchFamily="34" charset="0"/>
              <a:buChar char="•"/>
            </a:pPr>
            <a:r>
              <a:rPr lang="es-ES" dirty="0" smtClean="0"/>
              <a:t>Contrato Servicio de retiro residuos sólidos.</a:t>
            </a:r>
          </a:p>
          <a:p>
            <a:pPr lvl="1"/>
            <a:r>
              <a:rPr lang="es-ES" dirty="0" smtClean="0"/>
              <a:t>PRIZONA mantiene actualmente contrato vigente con empresa COSEMAR, la cual esta encargada del retiro residuos domiciliarios en diferentes reparticiones que están en Valparaíso y Viña del Mar.</a:t>
            </a:r>
          </a:p>
          <a:p>
            <a:pPr lvl="1"/>
            <a:r>
              <a:rPr lang="es-ES" dirty="0" smtClean="0"/>
              <a:t>Contrato tiene vigencia hasta ago. 2025, actualmente se encuentra en proceso de licitación el servicio de retiro residuos domiciliarios por parte del Dpto A-8 PRIZONA.</a:t>
            </a:r>
          </a:p>
          <a:p>
            <a:endParaRPr lang="es-ES" dirty="0" smtClean="0"/>
          </a:p>
          <a:p>
            <a:pPr marL="285750" indent="-285750">
              <a:buFont typeface="Arial" panose="020B0604020202020204" pitchFamily="34" charset="0"/>
              <a:buChar char="•"/>
            </a:pPr>
            <a:r>
              <a:rPr lang="es-ES" dirty="0" smtClean="0"/>
              <a:t>Contrato Remolcadores.</a:t>
            </a:r>
          </a:p>
          <a:p>
            <a:pPr lvl="1"/>
            <a:r>
              <a:rPr lang="es-ES" b="1" dirty="0" smtClean="0">
                <a:solidFill>
                  <a:srgbClr val="FF0000"/>
                </a:solidFill>
              </a:rPr>
              <a:t>Actualmente se encuentra vigente CONTRATO “SERVICIOS PORTUARIOS PARA UNIDADES A FLOTE DE LA ARMADA DE CHILE”, y se encuentra en ejecución proceso de adjudicación nuevo contrato con la empresa SAAM S.A. año 2025.</a:t>
            </a:r>
            <a:endParaRPr lang="es-ES" b="1" dirty="0">
              <a:solidFill>
                <a:srgbClr val="FF0000"/>
              </a:solidFill>
            </a:endParaRPr>
          </a:p>
          <a:p>
            <a:endParaRPr lang="es-CL" dirty="0"/>
          </a:p>
        </p:txBody>
      </p:sp>
    </p:spTree>
    <p:extLst>
      <p:ext uri="{BB962C8B-B14F-4D97-AF65-F5344CB8AC3E}">
        <p14:creationId xmlns:p14="http://schemas.microsoft.com/office/powerpoint/2010/main" val="8398544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15</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ES" sz="3600" b="1" dirty="0" smtClean="0">
                <a:solidFill>
                  <a:schemeClr val="tx2"/>
                </a:solidFill>
                <a:latin typeface="Arial" panose="020B0604020202020204" pitchFamily="34" charset="0"/>
                <a:cs typeface="Arial" panose="020B0604020202020204" pitchFamily="34" charset="0"/>
              </a:rPr>
              <a:t>PROYECTOS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749808" y="1362456"/>
            <a:ext cx="10522041" cy="1477328"/>
          </a:xfrm>
          <a:prstGeom prst="rect">
            <a:avLst/>
          </a:prstGeom>
          <a:noFill/>
        </p:spPr>
        <p:txBody>
          <a:bodyPr wrap="square" rtlCol="0">
            <a:spAutoFit/>
          </a:bodyPr>
          <a:lstStyle/>
          <a:p>
            <a:pPr marL="285750" indent="-285750">
              <a:buFont typeface="Arial" panose="020B0604020202020204" pitchFamily="34" charset="0"/>
              <a:buChar char="•"/>
            </a:pPr>
            <a:r>
              <a:rPr lang="es-ES" dirty="0" smtClean="0"/>
              <a:t>Levantamiento y estudio Molo de Abrigo (SHOA-DOP-CIGIDEN-DOCAPRIM)/ Convenio CIGIDEN</a:t>
            </a:r>
          </a:p>
          <a:p>
            <a:pPr marL="285750" indent="-285750">
              <a:buFont typeface="Arial" panose="020B0604020202020204" pitchFamily="34" charset="0"/>
              <a:buChar char="•"/>
            </a:pPr>
            <a:r>
              <a:rPr lang="es-ES" dirty="0" smtClean="0"/>
              <a:t>Proyecto Puerto - EPV</a:t>
            </a:r>
          </a:p>
          <a:p>
            <a:pPr marL="285750" indent="-285750">
              <a:buFont typeface="Arial" panose="020B0604020202020204" pitchFamily="34" charset="0"/>
              <a:buChar char="•"/>
            </a:pPr>
            <a:r>
              <a:rPr lang="es-ES" dirty="0" smtClean="0"/>
              <a:t>Emplazamiento reparticiones CENTRAVALP – ORDVALP en fundo naval las Salinas.</a:t>
            </a:r>
          </a:p>
          <a:p>
            <a:pPr marL="285750" indent="-285750">
              <a:buFont typeface="Arial" panose="020B0604020202020204" pitchFamily="34" charset="0"/>
              <a:buChar char="•"/>
            </a:pPr>
            <a:r>
              <a:rPr lang="es-ES" dirty="0" smtClean="0"/>
              <a:t>IDI Molo de Abrigo.</a:t>
            </a:r>
          </a:p>
          <a:p>
            <a:pPr marL="285750" indent="-285750">
              <a:buFont typeface="Arial" panose="020B0604020202020204" pitchFamily="34" charset="0"/>
              <a:buChar char="•"/>
            </a:pPr>
            <a:endParaRPr lang="es-CL" dirty="0"/>
          </a:p>
        </p:txBody>
      </p:sp>
    </p:spTree>
    <p:extLst>
      <p:ext uri="{BB962C8B-B14F-4D97-AF65-F5344CB8AC3E}">
        <p14:creationId xmlns:p14="http://schemas.microsoft.com/office/powerpoint/2010/main" val="27469490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16</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EXPERIENCIAS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CuadroTexto 1"/>
          <p:cNvSpPr txBox="1"/>
          <p:nvPr/>
        </p:nvSpPr>
        <p:spPr>
          <a:xfrm>
            <a:off x="528192" y="1173631"/>
            <a:ext cx="10494609" cy="2893100"/>
          </a:xfrm>
          <a:prstGeom prst="rect">
            <a:avLst/>
          </a:prstGeom>
          <a:noFill/>
        </p:spPr>
        <p:txBody>
          <a:bodyPr wrap="square" rtlCol="0">
            <a:spAutoFit/>
          </a:bodyPr>
          <a:lstStyle/>
          <a:p>
            <a:r>
              <a:rPr lang="es-ES" sz="1400" dirty="0" smtClean="0">
                <a:latin typeface="Arial" panose="020B0604020202020204" pitchFamily="34" charset="0"/>
                <a:cs typeface="Arial" panose="020B0604020202020204" pitchFamily="34" charset="0"/>
              </a:rPr>
              <a:t>Ingresar Principales Experiencias por cargos, además de las que destacó el Comandante Aros.</a:t>
            </a:r>
          </a:p>
          <a:p>
            <a:r>
              <a:rPr lang="es-ES" sz="1400" b="1" dirty="0" smtClean="0">
                <a:latin typeface="Arial" panose="020B0604020202020204" pitchFamily="34" charset="0"/>
                <a:cs typeface="Arial" panose="020B0604020202020204" pitchFamily="34" charset="0"/>
              </a:rPr>
              <a:t>Nota: “Experiencia es algo que ocurrió,  narración de hechos ocurridos, y NO una sugerencia”</a:t>
            </a:r>
          </a:p>
          <a:p>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“Ejercicio UNITAS Chile 2024”</a:t>
            </a:r>
          </a:p>
          <a:p>
            <a:pPr algn="just"/>
            <a:r>
              <a:rPr lang="es-ES" sz="1400" dirty="0" smtClean="0">
                <a:latin typeface="Arial" panose="020B0604020202020204" pitchFamily="34" charset="0"/>
                <a:cs typeface="Arial" panose="020B0604020202020204" pitchFamily="34" charset="0"/>
              </a:rPr>
              <a:t>En la fase de planificación del ejercicio, se efectuaron diferentes reuniones de coordinación en dependencias COMOPER, donde se establecieron los requerimientos de las Unidades de países invitados, y en paralelo las capacidades de apoyo que podían ser facilitadas con cargo a la ARMADA como país anfitrión. Sin embargo, el retiro de basura fue ofrecido como apoyo base, sin considerar las implicancias  del ingreso de basura de otro país y las regulaciones SAG correspondientes. Lo anterior terminó con disponer retiro de basura con empresa externa autorizada y certificada para estos fines, dejando como norma permanente la contratación de este servicio por parte de Agencias y no por parte de la Base Naval. A demás cabe mencionar que debido a que buques nacionales se encontraban a la gira, se hizo necesario conformar 02 partidas de </a:t>
            </a:r>
            <a:r>
              <a:rPr lang="es-ES" sz="1400" dirty="0" err="1" smtClean="0">
                <a:latin typeface="Arial" panose="020B0604020202020204" pitchFamily="34" charset="0"/>
                <a:cs typeface="Arial" panose="020B0604020202020204" pitchFamily="34" charset="0"/>
              </a:rPr>
              <a:t>manibras</a:t>
            </a:r>
            <a:r>
              <a:rPr lang="es-ES" sz="1400" dirty="0" smtClean="0">
                <a:latin typeface="Arial" panose="020B0604020202020204" pitchFamily="34" charset="0"/>
                <a:cs typeface="Arial" panose="020B0604020202020204" pitchFamily="34" charset="0"/>
              </a:rPr>
              <a:t> (amarradores), con personal de reparticiones dependientes PRIZONA, equipados con casco y salvavidas facilitados por Montt y VALPARAISO.</a:t>
            </a:r>
          </a:p>
          <a:p>
            <a:endParaRPr lang="es-E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08942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17</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EXPERIENCIAS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ángulo 2"/>
          <p:cNvSpPr/>
          <p:nvPr/>
        </p:nvSpPr>
        <p:spPr>
          <a:xfrm>
            <a:off x="450760" y="866775"/>
            <a:ext cx="11706929" cy="5539978"/>
          </a:xfrm>
          <a:prstGeom prst="rect">
            <a:avLst/>
          </a:prstGeom>
        </p:spPr>
        <p:txBody>
          <a:bodyPr wrap="square">
            <a:spAutoFit/>
          </a:bodyPr>
          <a:lstStyle/>
          <a:p>
            <a:r>
              <a:rPr lang="es-ES" sz="1400" b="1" dirty="0">
                <a:latin typeface="Arial" panose="020B0604020202020204" pitchFamily="34" charset="0"/>
                <a:cs typeface="Arial" panose="020B0604020202020204" pitchFamily="34" charset="0"/>
              </a:rPr>
              <a:t>Base Naval</a:t>
            </a:r>
            <a:r>
              <a:rPr lang="es-ES" sz="1400" b="1" dirty="0" smtClean="0">
                <a:latin typeface="Arial" panose="020B0604020202020204" pitchFamily="34" charset="0"/>
                <a:cs typeface="Arial" panose="020B0604020202020204" pitchFamily="34" charset="0"/>
              </a:rPr>
              <a:t>:</a:t>
            </a:r>
          </a:p>
          <a:p>
            <a:endParaRPr lang="es-ES" sz="1400" b="1" dirty="0">
              <a:latin typeface="Arial" panose="020B0604020202020204" pitchFamily="34" charset="0"/>
              <a:cs typeface="Arial" panose="020B0604020202020204" pitchFamily="34" charset="0"/>
            </a:endParaRPr>
          </a:p>
          <a:p>
            <a:pPr marL="342900" indent="-342900" algn="just">
              <a:buFont typeface="+mj-lt"/>
              <a:buAutoNum type="alphaUcPeriod"/>
            </a:pPr>
            <a:r>
              <a:rPr lang="es-ES" sz="1400" dirty="0">
                <a:latin typeface="Arial" panose="020B0604020202020204" pitchFamily="34" charset="0"/>
                <a:cs typeface="Arial" panose="020B0604020202020204" pitchFamily="34" charset="0"/>
              </a:rPr>
              <a:t>Este año se realizaron esfuerzos para mejorar la fluidez en el transito vehicular en sector av. Jorge Montt, al ingreso de la Base Naval al ingreso de la jornada de trabajo y jornada estudiantil, se cambiaron los sentidos de viraje, se abre porton capilla Naval, para darle fluidez a vehículos que solo ingresa a colegio. Se pudo lograr menor tiempo de espera en los semáforos de av. Jorge Montt.</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Una de las principales experiencias es el contrato que esta vigente con empresa Cosemar, ya que se esta obligado a efectuar licitación por que se sobregiro el monto del contrato actual, que es de $162.000.000, a la fecha se han pagado mas de 170.000.000, sumados desde la fecha de del contrato original que fue en hago 2021.</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Todos los años se realiza mantención del corta fuegos del Fundo Naval las Salinas, estos trabajos son propaqueados cada año, este año en particular se destinaron los recursos monetarios disponibles para efectuar poda y tala de arboles dentro del fundo naval con peligro de caídas al tendido eléctrico o con riesgo de caída a peatones que diariamente circulan por el sector, la mantención de cortafuegos a contar de este año será efectuado por personal de las distintas reparticiones que se encuentran dentro de la Base Naval, se realizaron esfuerzos para poder equipar a las partidas de trabajo con E.P.P, además de la adquisición de maquinaria para el apoyo de dicho trabajo.</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Próximo año no se asignaron recursos para la mantención de corta fuegos en Fundo Naval las Salinas.</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A contar enero preaño, y por instrucción del SR. PRIZONA, se aumentaron lo gastos comunes a PP.NN que están dentro de la Base Naval Viña del Mar, además se incorporo el pago de gastos comunes a comercio que esta dentro de la Base Naval incluido Bancos y colegio Capellán Pascal, con el propósito de implementar un plan de mantenimiento que cubra las necesidades que tienen las PP.NN. Como por ej.: luminaria publica, mantenimiento a red de alcantarillado, filtraciones de agua potable, aseo y ornato, etc.</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Referente a la capilla naval, se cambio el método para pedir estacionamientos dentro de la Base Naval, antes era responsabilidad del COMBASEVALP conseguir disponibilidad de estacionamientos con reparticiones cercanas a capilla Naval, a contar de este año es responsabilidad del interesado conseguir mas estacionamientos de los disponibles por la capilla Naval, con los contactos que tiene el encargado de la </a:t>
            </a:r>
            <a:r>
              <a:rPr lang="es-ES" sz="1400" dirty="0" smtClean="0">
                <a:latin typeface="Arial" panose="020B0604020202020204" pitchFamily="34" charset="0"/>
                <a:cs typeface="Arial" panose="020B0604020202020204" pitchFamily="34" charset="0"/>
              </a:rPr>
              <a:t>Capilla</a:t>
            </a:r>
            <a:r>
              <a:rPr lang="es-ES" sz="1400" dirty="0">
                <a:latin typeface="Arial" panose="020B0604020202020204" pitchFamily="34" charset="0"/>
                <a:cs typeface="Arial" panose="020B0604020202020204" pitchFamily="34" charset="0"/>
              </a:rPr>
              <a:t> </a:t>
            </a:r>
            <a:r>
              <a:rPr lang="es-ES" sz="1400" dirty="0" smtClean="0">
                <a:latin typeface="Arial" panose="020B0604020202020204" pitchFamily="34" charset="0"/>
                <a:cs typeface="Arial" panose="020B0604020202020204" pitchFamily="34" charset="0"/>
              </a:rPr>
              <a:t>Naval.</a:t>
            </a:r>
          </a:p>
          <a:p>
            <a:pPr marL="342900" indent="-342900" algn="just">
              <a:buFont typeface="+mj-lt"/>
              <a:buAutoNum type="alphaUcPeriod"/>
            </a:pPr>
            <a:r>
              <a:rPr lang="es-ES" sz="1400" dirty="0" smtClean="0">
                <a:latin typeface="Arial" panose="020B0604020202020204" pitchFamily="34" charset="0"/>
                <a:cs typeface="Arial" panose="020B0604020202020204" pitchFamily="34" charset="0"/>
              </a:rPr>
              <a:t>Como recomendación a las necesidades actuales del COMBASEVALP, es necesario tener personal de Abastecimiento, para que </a:t>
            </a:r>
            <a:r>
              <a:rPr lang="es-ES" sz="1400" dirty="0" err="1" smtClean="0">
                <a:latin typeface="Arial" panose="020B0604020202020204" pitchFamily="34" charset="0"/>
                <a:cs typeface="Arial" panose="020B0604020202020204" pitchFamily="34" charset="0"/>
              </a:rPr>
              <a:t>reralice</a:t>
            </a:r>
            <a:r>
              <a:rPr lang="es-ES" sz="1400" dirty="0" smtClean="0">
                <a:latin typeface="Arial" panose="020B0604020202020204" pitchFamily="34" charset="0"/>
                <a:cs typeface="Arial" panose="020B0604020202020204" pitchFamily="34" charset="0"/>
              </a:rPr>
              <a:t> todas las operaciones de adquisición que se efectúan actualmente por el Dpto. A-8 PRIZONA.</a:t>
            </a:r>
            <a:endParaRPr lang="es-ES" sz="1400" dirty="0">
              <a:latin typeface="Arial" panose="020B0604020202020204" pitchFamily="34" charset="0"/>
              <a:cs typeface="Arial" panose="020B0604020202020204" pitchFamily="34" charset="0"/>
            </a:endParaRPr>
          </a:p>
          <a:p>
            <a:pPr marL="342900" indent="-342900">
              <a:buFont typeface="+mj-lt"/>
              <a:buAutoNum type="alphaUcPeriod"/>
            </a:pPr>
            <a:endParaRPr 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850260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18</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EXPERIENCIAS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ángulo 2"/>
          <p:cNvSpPr/>
          <p:nvPr/>
        </p:nvSpPr>
        <p:spPr>
          <a:xfrm>
            <a:off x="685994" y="1439700"/>
            <a:ext cx="11353605" cy="2585323"/>
          </a:xfrm>
          <a:prstGeom prst="rect">
            <a:avLst/>
          </a:prstGeom>
        </p:spPr>
        <p:txBody>
          <a:bodyPr wrap="square">
            <a:spAutoFit/>
          </a:bodyPr>
          <a:lstStyle/>
          <a:p>
            <a:r>
              <a:rPr lang="es-ES" sz="1400" b="1" dirty="0" smtClean="0">
                <a:latin typeface="Arial" panose="020B0604020202020204" pitchFamily="34" charset="0"/>
                <a:cs typeface="Arial" panose="020B0604020202020204" pitchFamily="34" charset="0"/>
              </a:rPr>
              <a:t>Transporte:</a:t>
            </a:r>
          </a:p>
          <a:p>
            <a:pPr algn="just"/>
            <a:endParaRPr lang="es-ES" i="1" dirty="0"/>
          </a:p>
          <a:p>
            <a:pPr marL="342900" indent="-342900" algn="just">
              <a:buFont typeface="+mj-lt"/>
              <a:buAutoNum type="alphaUcPeriod"/>
            </a:pPr>
            <a:r>
              <a:rPr lang="es-ES" sz="1400" dirty="0" smtClean="0">
                <a:latin typeface="Arial" panose="020B0604020202020204" pitchFamily="34" charset="0"/>
                <a:cs typeface="Arial" panose="020B0604020202020204" pitchFamily="34" charset="0"/>
              </a:rPr>
              <a:t>Las </a:t>
            </a:r>
            <a:r>
              <a:rPr lang="es-ES" sz="1400" dirty="0">
                <a:latin typeface="Arial" panose="020B0604020202020204" pitchFamily="34" charset="0"/>
                <a:cs typeface="Arial" panose="020B0604020202020204" pitchFamily="34" charset="0"/>
              </a:rPr>
              <a:t>experiencias de parte transporte </a:t>
            </a:r>
            <a:r>
              <a:rPr lang="es-ES" sz="1400" dirty="0" smtClean="0">
                <a:latin typeface="Arial" panose="020B0604020202020204" pitchFamily="34" charset="0"/>
                <a:cs typeface="Arial" panose="020B0604020202020204" pitchFamily="34" charset="0"/>
              </a:rPr>
              <a:t>COMBASEVALP: </a:t>
            </a:r>
            <a:r>
              <a:rPr lang="es-ES" sz="1400" dirty="0">
                <a:latin typeface="Arial" panose="020B0604020202020204" pitchFamily="34" charset="0"/>
                <a:cs typeface="Arial" panose="020B0604020202020204" pitchFamily="34" charset="0"/>
              </a:rPr>
              <a:t>es importante tener presente la tareas encomendadas por Comguarnavalp por temas de funerales disponibilidad de medios, coordinación con otros mandos alternativas de apoyo. </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El tema rol de conductor apoyo jefe de servicio donde se propuso un </a:t>
            </a:r>
            <a:r>
              <a:rPr lang="es-ES" sz="1400" dirty="0" err="1">
                <a:latin typeface="Arial" panose="020B0604020202020204" pitchFamily="34" charset="0"/>
                <a:cs typeface="Arial" panose="020B0604020202020204" pitchFamily="34" charset="0"/>
              </a:rPr>
              <a:t>msg</a:t>
            </a:r>
            <a:r>
              <a:rPr lang="es-ES" sz="1400" dirty="0">
                <a:latin typeface="Arial" panose="020B0604020202020204" pitchFamily="34" charset="0"/>
                <a:cs typeface="Arial" panose="020B0604020202020204" pitchFamily="34" charset="0"/>
              </a:rPr>
              <a:t> N° donde se pide apoyo de conductor naval o administrativo, a los mandos dependientes y UU.RR área Valparaíso. Solo apoyo </a:t>
            </a:r>
            <a:r>
              <a:rPr lang="es-ES" sz="1400" dirty="0" smtClean="0">
                <a:latin typeface="Arial" panose="020B0604020202020204" pitchFamily="34" charset="0"/>
                <a:cs typeface="Arial" panose="020B0604020202020204" pitchFamily="34" charset="0"/>
              </a:rPr>
              <a:t>ESCUADRA, HIDROGRAFÍA, DIRECABAS, BIENVALP y CENTRAVALP. </a:t>
            </a:r>
            <a:r>
              <a:rPr lang="es-ES" sz="1400" dirty="0">
                <a:latin typeface="Arial" panose="020B0604020202020204" pitchFamily="34" charset="0"/>
                <a:cs typeface="Arial" panose="020B0604020202020204" pitchFamily="34" charset="0"/>
              </a:rPr>
              <a:t>S</a:t>
            </a:r>
            <a:r>
              <a:rPr lang="es-ES" sz="1400" dirty="0" smtClean="0">
                <a:latin typeface="Arial" panose="020B0604020202020204" pitchFamily="34" charset="0"/>
                <a:cs typeface="Arial" panose="020B0604020202020204" pitchFamily="34" charset="0"/>
              </a:rPr>
              <a:t>e </a:t>
            </a:r>
            <a:r>
              <a:rPr lang="es-ES" sz="1400" dirty="0">
                <a:latin typeface="Arial" panose="020B0604020202020204" pitchFamily="34" charset="0"/>
                <a:cs typeface="Arial" panose="020B0604020202020204" pitchFamily="34" charset="0"/>
              </a:rPr>
              <a:t>sugiere insistir con apoyo a otros mandos año 2025. </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Después de todas las recomendaciones como experiencias Centravalp no debe ser considerado como UU.RR debe ser considerado Como centro transporte. La asignación de </a:t>
            </a:r>
            <a:r>
              <a:rPr lang="es-ES" sz="1400" b="1" dirty="0">
                <a:latin typeface="Arial" panose="020B0604020202020204" pitchFamily="34" charset="0"/>
                <a:cs typeface="Arial" panose="020B0604020202020204" pitchFamily="34" charset="0"/>
              </a:rPr>
              <a:t>Grado actividad </a:t>
            </a:r>
            <a:r>
              <a:rPr lang="es-ES" sz="1400" dirty="0">
                <a:latin typeface="Arial" panose="020B0604020202020204" pitchFamily="34" charset="0"/>
                <a:cs typeface="Arial" panose="020B0604020202020204" pitchFamily="34" charset="0"/>
              </a:rPr>
              <a:t>debe ser mayor que todas los mandos y reparticiones Prizona.</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La renovación que se debe solicitar a </a:t>
            </a:r>
            <a:r>
              <a:rPr lang="es-ES" sz="1400" dirty="0" smtClean="0">
                <a:latin typeface="Arial" panose="020B0604020202020204" pitchFamily="34" charset="0"/>
                <a:cs typeface="Arial" panose="020B0604020202020204" pitchFamily="34" charset="0"/>
              </a:rPr>
              <a:t>DIRECSERV. </a:t>
            </a:r>
            <a:r>
              <a:rPr lang="es-ES" sz="1400" dirty="0">
                <a:latin typeface="Arial" panose="020B0604020202020204" pitchFamily="34" charset="0"/>
                <a:cs typeface="Arial" panose="020B0604020202020204" pitchFamily="34" charset="0"/>
              </a:rPr>
              <a:t>Para ser considerados para próximo año o el que viene el parque vehicular debe estar en optimas condiciones para prestar servicio.  </a:t>
            </a:r>
          </a:p>
        </p:txBody>
      </p:sp>
    </p:spTree>
    <p:extLst>
      <p:ext uri="{BB962C8B-B14F-4D97-AF65-F5344CB8AC3E}">
        <p14:creationId xmlns:p14="http://schemas.microsoft.com/office/powerpoint/2010/main" val="18229840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19</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a:t>
            </a:r>
            <a:br>
              <a:rPr lang="es-CL" sz="3600" b="1" dirty="0" smtClean="0">
                <a:solidFill>
                  <a:schemeClr val="tx2"/>
                </a:solidFill>
                <a:latin typeface="Arial" panose="020B0604020202020204" pitchFamily="34" charset="0"/>
                <a:cs typeface="Arial" panose="020B0604020202020204" pitchFamily="34" charset="0"/>
              </a:rPr>
            </a:br>
            <a:r>
              <a:rPr lang="es-CL" sz="1600" b="1" dirty="0" smtClean="0">
                <a:solidFill>
                  <a:schemeClr val="tx2"/>
                </a:solidFill>
                <a:latin typeface="Arial" panose="020B0604020202020204" pitchFamily="34" charset="0"/>
                <a:cs typeface="Arial" panose="020B0604020202020204" pitchFamily="34" charset="0"/>
              </a:rPr>
              <a:t>LOGOS ESTACIONAMIENTO 2025</a:t>
            </a:r>
            <a:endParaRPr lang="es-CL" sz="1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29" name="Imagen 28"/>
          <p:cNvPicPr>
            <a:picLocks noChangeAspect="1"/>
          </p:cNvPicPr>
          <p:nvPr/>
        </p:nvPicPr>
        <p:blipFill>
          <a:blip r:embed="rId4"/>
          <a:stretch>
            <a:fillRect/>
          </a:stretch>
        </p:blipFill>
        <p:spPr>
          <a:xfrm>
            <a:off x="955538" y="1173631"/>
            <a:ext cx="2271307" cy="2448267"/>
          </a:xfrm>
          <a:prstGeom prst="rect">
            <a:avLst/>
          </a:prstGeom>
        </p:spPr>
      </p:pic>
      <p:pic>
        <p:nvPicPr>
          <p:cNvPr id="30" name="Imagen 29"/>
          <p:cNvPicPr>
            <a:picLocks noChangeAspect="1"/>
          </p:cNvPicPr>
          <p:nvPr/>
        </p:nvPicPr>
        <p:blipFill>
          <a:blip r:embed="rId5"/>
          <a:stretch>
            <a:fillRect/>
          </a:stretch>
        </p:blipFill>
        <p:spPr>
          <a:xfrm>
            <a:off x="965625" y="3695059"/>
            <a:ext cx="2271307" cy="2429215"/>
          </a:xfrm>
          <a:prstGeom prst="rect">
            <a:avLst/>
          </a:prstGeom>
        </p:spPr>
      </p:pic>
      <p:pic>
        <p:nvPicPr>
          <p:cNvPr id="31" name="Imagen 30"/>
          <p:cNvPicPr>
            <a:picLocks noChangeAspect="1"/>
          </p:cNvPicPr>
          <p:nvPr/>
        </p:nvPicPr>
        <p:blipFill>
          <a:blip r:embed="rId4"/>
          <a:stretch>
            <a:fillRect/>
          </a:stretch>
        </p:blipFill>
        <p:spPr>
          <a:xfrm>
            <a:off x="4187406" y="1178652"/>
            <a:ext cx="2385879" cy="2448267"/>
          </a:xfrm>
          <a:prstGeom prst="rect">
            <a:avLst/>
          </a:prstGeom>
        </p:spPr>
      </p:pic>
      <p:pic>
        <p:nvPicPr>
          <p:cNvPr id="32" name="Imagen 31"/>
          <p:cNvPicPr>
            <a:picLocks noChangeAspect="1"/>
          </p:cNvPicPr>
          <p:nvPr/>
        </p:nvPicPr>
        <p:blipFill>
          <a:blip r:embed="rId5"/>
          <a:stretch>
            <a:fillRect/>
          </a:stretch>
        </p:blipFill>
        <p:spPr>
          <a:xfrm>
            <a:off x="4187407" y="3695059"/>
            <a:ext cx="2385879" cy="2544257"/>
          </a:xfrm>
          <a:prstGeom prst="rect">
            <a:avLst/>
          </a:prstGeom>
        </p:spPr>
      </p:pic>
      <p:sp>
        <p:nvSpPr>
          <p:cNvPr id="33" name="CuadroTexto 32"/>
          <p:cNvSpPr txBox="1"/>
          <p:nvPr/>
        </p:nvSpPr>
        <p:spPr>
          <a:xfrm>
            <a:off x="1258051" y="3128790"/>
            <a:ext cx="1686453" cy="300210"/>
          </a:xfrm>
          <a:prstGeom prst="rect">
            <a:avLst/>
          </a:prstGeom>
          <a:solidFill>
            <a:schemeClr val="bg1"/>
          </a:solidFill>
          <a:ln w="28575">
            <a:solidFill>
              <a:schemeClr val="tx1"/>
            </a:solidFill>
          </a:ln>
        </p:spPr>
        <p:txBody>
          <a:bodyPr wrap="square" rtlCol="0">
            <a:spAutoFit/>
          </a:bodyPr>
          <a:lstStyle/>
          <a:p>
            <a:pPr algn="ctr"/>
            <a:r>
              <a:rPr lang="es-ES" sz="1351" dirty="0"/>
              <a:t>BAT-2025-001/AUTO</a:t>
            </a:r>
            <a:endParaRPr lang="es-CL" sz="1351" dirty="0"/>
          </a:p>
        </p:txBody>
      </p:sp>
      <p:sp>
        <p:nvSpPr>
          <p:cNvPr id="34" name="CuadroTexto 33"/>
          <p:cNvSpPr txBox="1"/>
          <p:nvPr/>
        </p:nvSpPr>
        <p:spPr>
          <a:xfrm>
            <a:off x="1258051" y="5645491"/>
            <a:ext cx="1686453" cy="300210"/>
          </a:xfrm>
          <a:prstGeom prst="rect">
            <a:avLst/>
          </a:prstGeom>
          <a:solidFill>
            <a:schemeClr val="bg1"/>
          </a:solidFill>
          <a:ln w="28575">
            <a:solidFill>
              <a:schemeClr val="tx1"/>
            </a:solidFill>
          </a:ln>
        </p:spPr>
        <p:txBody>
          <a:bodyPr wrap="square" rtlCol="0">
            <a:spAutoFit/>
          </a:bodyPr>
          <a:lstStyle/>
          <a:p>
            <a:pPr algn="ctr"/>
            <a:r>
              <a:rPr lang="es-ES" sz="1351" dirty="0" smtClean="0"/>
              <a:t>INT-2025-001/AUTO</a:t>
            </a:r>
            <a:endParaRPr lang="es-CL" sz="1351" dirty="0"/>
          </a:p>
        </p:txBody>
      </p:sp>
      <p:sp>
        <p:nvSpPr>
          <p:cNvPr id="35" name="CuadroTexto 34"/>
          <p:cNvSpPr txBox="1"/>
          <p:nvPr/>
        </p:nvSpPr>
        <p:spPr>
          <a:xfrm>
            <a:off x="4537118" y="3158569"/>
            <a:ext cx="1686453" cy="300210"/>
          </a:xfrm>
          <a:prstGeom prst="rect">
            <a:avLst/>
          </a:prstGeom>
          <a:solidFill>
            <a:schemeClr val="bg1"/>
          </a:solidFill>
          <a:ln w="28575">
            <a:solidFill>
              <a:schemeClr val="tx1"/>
            </a:solidFill>
          </a:ln>
        </p:spPr>
        <p:txBody>
          <a:bodyPr wrap="square" rtlCol="0">
            <a:spAutoFit/>
          </a:bodyPr>
          <a:lstStyle/>
          <a:p>
            <a:pPr algn="ctr"/>
            <a:r>
              <a:rPr lang="es-ES" sz="1351" dirty="0" smtClean="0"/>
              <a:t>BAT-2025-001/MOTO</a:t>
            </a:r>
            <a:endParaRPr lang="es-CL" sz="1351" dirty="0"/>
          </a:p>
        </p:txBody>
      </p:sp>
      <p:sp>
        <p:nvSpPr>
          <p:cNvPr id="36" name="CuadroTexto 35"/>
          <p:cNvSpPr txBox="1"/>
          <p:nvPr/>
        </p:nvSpPr>
        <p:spPr>
          <a:xfrm>
            <a:off x="4458448" y="5769136"/>
            <a:ext cx="1843791" cy="300210"/>
          </a:xfrm>
          <a:prstGeom prst="rect">
            <a:avLst/>
          </a:prstGeom>
          <a:solidFill>
            <a:schemeClr val="bg1"/>
          </a:solidFill>
          <a:ln w="28575">
            <a:solidFill>
              <a:schemeClr val="tx1"/>
            </a:solidFill>
          </a:ln>
        </p:spPr>
        <p:txBody>
          <a:bodyPr wrap="square" rtlCol="0">
            <a:spAutoFit/>
          </a:bodyPr>
          <a:lstStyle/>
          <a:p>
            <a:pPr algn="ctr"/>
            <a:r>
              <a:rPr lang="es-ES" sz="1351" dirty="0"/>
              <a:t>INT-2025-001/MOTO</a:t>
            </a:r>
            <a:endParaRPr lang="es-CL" sz="1351" dirty="0"/>
          </a:p>
        </p:txBody>
      </p:sp>
      <p:sp>
        <p:nvSpPr>
          <p:cNvPr id="3" name="Flecha derecha 2">
            <a:hlinkClick r:id="rId6" action="ppaction://hlinksldjump"/>
          </p:cNvPr>
          <p:cNvSpPr/>
          <p:nvPr/>
        </p:nvSpPr>
        <p:spPr>
          <a:xfrm rot="5400000">
            <a:off x="7079529" y="5676690"/>
            <a:ext cx="527902" cy="3299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9377423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20</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ES" sz="3600" b="1" dirty="0" smtClean="0">
                <a:solidFill>
                  <a:schemeClr val="tx2"/>
                </a:solidFill>
                <a:latin typeface="Arial" panose="020B0604020202020204" pitchFamily="34" charset="0"/>
                <a:cs typeface="Arial" panose="020B0604020202020204" pitchFamily="34" charset="0"/>
              </a:rPr>
              <a:t>CORTA FUEGOS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6451" y="1173632"/>
            <a:ext cx="3688884" cy="50452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84126" y="1173632"/>
            <a:ext cx="3819231" cy="50656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39159" y="1186569"/>
            <a:ext cx="4011143" cy="50119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Flecha derecha 6">
            <a:hlinkClick r:id="rId7" action="ppaction://hlinksldjump"/>
          </p:cNvPr>
          <p:cNvSpPr/>
          <p:nvPr/>
        </p:nvSpPr>
        <p:spPr>
          <a:xfrm rot="5400000">
            <a:off x="10020693" y="6485641"/>
            <a:ext cx="395926" cy="2455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7363429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21</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ES" sz="3600" b="1" dirty="0" smtClean="0">
                <a:solidFill>
                  <a:schemeClr val="tx2"/>
                </a:solidFill>
                <a:latin typeface="Arial" panose="020B0604020202020204" pitchFamily="34" charset="0"/>
                <a:cs typeface="Arial" panose="020B0604020202020204" pitchFamily="34" charset="0"/>
              </a:rPr>
              <a:t>MAPA CORTA FUEGO</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7" name="Flecha derecha 6">
            <a:hlinkClick r:id="rId4" action="ppaction://hlinksldjump"/>
          </p:cNvPr>
          <p:cNvSpPr/>
          <p:nvPr/>
        </p:nvSpPr>
        <p:spPr>
          <a:xfrm rot="5400000">
            <a:off x="11453742" y="5125342"/>
            <a:ext cx="395926" cy="2455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5" name="Imagen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0443" y="1173631"/>
            <a:ext cx="5527111" cy="49648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Marcador de contenido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27373" y="1153236"/>
            <a:ext cx="5301632" cy="5021271"/>
          </a:xfrm>
          <a:prstGeom prst="rect">
            <a:avLst/>
          </a:prstGeom>
        </p:spPr>
      </p:pic>
    </p:spTree>
    <p:extLst>
      <p:ext uri="{BB962C8B-B14F-4D97-AF65-F5344CB8AC3E}">
        <p14:creationId xmlns:p14="http://schemas.microsoft.com/office/powerpoint/2010/main" val="7664587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22</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ES" sz="3600" b="1" dirty="0" smtClean="0">
                <a:solidFill>
                  <a:schemeClr val="tx2"/>
                </a:solidFill>
                <a:latin typeface="Arial" panose="020B0604020202020204" pitchFamily="34" charset="0"/>
                <a:cs typeface="Arial" panose="020B0604020202020204" pitchFamily="34" charset="0"/>
              </a:rPr>
              <a:t>TRABAJOS DE CORTE FUEGO</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7" name="Flecha derecha 6">
            <a:hlinkClick r:id="rId4" action="ppaction://hlinksldjump"/>
          </p:cNvPr>
          <p:cNvSpPr/>
          <p:nvPr/>
        </p:nvSpPr>
        <p:spPr>
          <a:xfrm rot="5400000">
            <a:off x="10020693" y="6485641"/>
            <a:ext cx="395926" cy="2455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18" name="Grupo 17"/>
          <p:cNvGrpSpPr/>
          <p:nvPr/>
        </p:nvGrpSpPr>
        <p:grpSpPr>
          <a:xfrm>
            <a:off x="721302" y="1170090"/>
            <a:ext cx="10512757" cy="4908227"/>
            <a:chOff x="3286935" y="1186803"/>
            <a:chExt cx="10347592" cy="4908227"/>
          </a:xfrm>
        </p:grpSpPr>
        <p:pic>
          <p:nvPicPr>
            <p:cNvPr id="22" name="Imagen 21"/>
            <p:cNvPicPr>
              <a:picLocks noChangeAspect="1"/>
            </p:cNvPicPr>
            <p:nvPr/>
          </p:nvPicPr>
          <p:blipFill rotWithShape="1">
            <a:blip r:embed="rId5"/>
            <a:srcRect l="11809" t="11916" r="-7701" b="9464"/>
            <a:stretch/>
          </p:blipFill>
          <p:spPr>
            <a:xfrm>
              <a:off x="3286935" y="1186804"/>
              <a:ext cx="5743086" cy="49082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4" name="Elipse 23"/>
            <p:cNvSpPr/>
            <p:nvPr/>
          </p:nvSpPr>
          <p:spPr>
            <a:xfrm>
              <a:off x="4591735" y="3244538"/>
              <a:ext cx="2384100" cy="1244339"/>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5" name="Imagen 24"/>
            <p:cNvPicPr>
              <a:picLocks noChangeAspect="1"/>
            </p:cNvPicPr>
            <p:nvPr/>
          </p:nvPicPr>
          <p:blipFill rotWithShape="1">
            <a:blip r:embed="rId6"/>
            <a:srcRect l="25201" t="12682" r="35057" b="13756"/>
            <a:stretch/>
          </p:blipFill>
          <p:spPr>
            <a:xfrm>
              <a:off x="8573448" y="1186803"/>
              <a:ext cx="5061079" cy="48265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 name="Elipse 25"/>
            <p:cNvSpPr/>
            <p:nvPr/>
          </p:nvSpPr>
          <p:spPr>
            <a:xfrm>
              <a:off x="10681447" y="3434925"/>
              <a:ext cx="2396359" cy="1819092"/>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1272812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23</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ES" sz="3600" b="1" dirty="0" smtClean="0">
                <a:solidFill>
                  <a:schemeClr val="tx2"/>
                </a:solidFill>
                <a:latin typeface="Arial" panose="020B0604020202020204" pitchFamily="34" charset="0"/>
                <a:cs typeface="Arial" panose="020B0604020202020204" pitchFamily="34" charset="0"/>
              </a:rPr>
              <a:t>ANEXO “A” I.P.I. L-20</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12" name="Imagen 11"/>
          <p:cNvPicPr>
            <a:picLocks noChangeAspect="1"/>
          </p:cNvPicPr>
          <p:nvPr/>
        </p:nvPicPr>
        <p:blipFill rotWithShape="1">
          <a:blip r:embed="rId4"/>
          <a:srcRect t="10243"/>
          <a:stretch/>
        </p:blipFill>
        <p:spPr>
          <a:xfrm>
            <a:off x="3488004" y="1197653"/>
            <a:ext cx="4744670" cy="4795545"/>
          </a:xfrm>
          <a:prstGeom prst="rect">
            <a:avLst/>
          </a:prstGeom>
        </p:spPr>
      </p:pic>
      <p:sp>
        <p:nvSpPr>
          <p:cNvPr id="13" name="Flecha derecha 12">
            <a:hlinkClick r:id="rId5" action="ppaction://hlinksldjump"/>
          </p:cNvPr>
          <p:cNvSpPr/>
          <p:nvPr/>
        </p:nvSpPr>
        <p:spPr>
          <a:xfrm rot="10627572">
            <a:off x="9937108" y="3331631"/>
            <a:ext cx="254524" cy="1947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6097671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24</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4463851"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kumimoji="0" lang="es-CL" altLang="es-CL" sz="2000" b="1"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PRESUPUESTO BASE NAVAL 2025</a:t>
            </a:r>
            <a:endParaRPr kumimoji="0" lang="es-CL" altLang="es-CL"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6" name="Imagen 5"/>
          <p:cNvPicPr>
            <a:picLocks noChangeAspect="1"/>
          </p:cNvPicPr>
          <p:nvPr/>
        </p:nvPicPr>
        <p:blipFill>
          <a:blip r:embed="rId4"/>
          <a:stretch>
            <a:fillRect/>
          </a:stretch>
        </p:blipFill>
        <p:spPr>
          <a:xfrm>
            <a:off x="416451" y="964262"/>
            <a:ext cx="5748679" cy="5275054"/>
          </a:xfrm>
          <a:prstGeom prst="rect">
            <a:avLst/>
          </a:prstGeom>
        </p:spPr>
      </p:pic>
      <p:pic>
        <p:nvPicPr>
          <p:cNvPr id="7" name="Imagen 6"/>
          <p:cNvPicPr>
            <a:picLocks noChangeAspect="1"/>
          </p:cNvPicPr>
          <p:nvPr/>
        </p:nvPicPr>
        <p:blipFill>
          <a:blip r:embed="rId5"/>
          <a:stretch>
            <a:fillRect/>
          </a:stretch>
        </p:blipFill>
        <p:spPr>
          <a:xfrm>
            <a:off x="6165130" y="988663"/>
            <a:ext cx="5439266" cy="5250653"/>
          </a:xfrm>
          <a:prstGeom prst="rect">
            <a:avLst/>
          </a:prstGeom>
        </p:spPr>
      </p:pic>
      <p:sp>
        <p:nvSpPr>
          <p:cNvPr id="8" name="Flecha abajo 7">
            <a:hlinkClick r:id="rId6" action="ppaction://hlinksldjump"/>
          </p:cNvPr>
          <p:cNvSpPr/>
          <p:nvPr/>
        </p:nvSpPr>
        <p:spPr>
          <a:xfrm>
            <a:off x="10001839" y="6366096"/>
            <a:ext cx="273377" cy="3651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Rectángulo 9"/>
          <p:cNvSpPr/>
          <p:nvPr/>
        </p:nvSpPr>
        <p:spPr>
          <a:xfrm>
            <a:off x="6187836" y="3553174"/>
            <a:ext cx="5416560" cy="274595"/>
          </a:xfrm>
          <a:prstGeom prst="rect">
            <a:avLst/>
          </a:prstGeom>
          <a:solidFill>
            <a:srgbClr val="EBFB89">
              <a:alpha val="49804"/>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2924752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25</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4463851"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kumimoji="0" lang="es-CL" altLang="es-CL" sz="2000" b="1"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PRESUPUESTO BASE NAVAL 2025</a:t>
            </a:r>
            <a:endParaRPr kumimoji="0" lang="es-CL" altLang="es-CL"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2" name="Imagen 1"/>
          <p:cNvPicPr>
            <a:picLocks noChangeAspect="1"/>
          </p:cNvPicPr>
          <p:nvPr/>
        </p:nvPicPr>
        <p:blipFill>
          <a:blip r:embed="rId4"/>
          <a:stretch>
            <a:fillRect/>
          </a:stretch>
        </p:blipFill>
        <p:spPr>
          <a:xfrm>
            <a:off x="416451" y="948981"/>
            <a:ext cx="5117083" cy="5331497"/>
          </a:xfrm>
          <a:prstGeom prst="rect">
            <a:avLst/>
          </a:prstGeom>
        </p:spPr>
      </p:pic>
      <p:pic>
        <p:nvPicPr>
          <p:cNvPr id="5" name="Imagen 4"/>
          <p:cNvPicPr>
            <a:picLocks noChangeAspect="1"/>
          </p:cNvPicPr>
          <p:nvPr/>
        </p:nvPicPr>
        <p:blipFill>
          <a:blip r:embed="rId5"/>
          <a:stretch>
            <a:fillRect/>
          </a:stretch>
        </p:blipFill>
        <p:spPr>
          <a:xfrm>
            <a:off x="5684548" y="1197653"/>
            <a:ext cx="6355051" cy="1927466"/>
          </a:xfrm>
          <a:prstGeom prst="rect">
            <a:avLst/>
          </a:prstGeom>
        </p:spPr>
      </p:pic>
      <p:sp>
        <p:nvSpPr>
          <p:cNvPr id="8" name="Flecha derecha 7">
            <a:hlinkClick r:id="rId6" action="ppaction://hlinksldjump"/>
          </p:cNvPr>
          <p:cNvSpPr/>
          <p:nvPr/>
        </p:nvSpPr>
        <p:spPr>
          <a:xfrm rot="10800000">
            <a:off x="10489675" y="6434766"/>
            <a:ext cx="356648" cy="2073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Rectángulo 9"/>
          <p:cNvSpPr/>
          <p:nvPr/>
        </p:nvSpPr>
        <p:spPr>
          <a:xfrm>
            <a:off x="416451" y="2778919"/>
            <a:ext cx="5117083" cy="292894"/>
          </a:xfrm>
          <a:prstGeom prst="rect">
            <a:avLst/>
          </a:prstGeom>
          <a:solidFill>
            <a:srgbClr val="EBFB89">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8827662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26</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6441892"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kumimoji="0" lang="es-CL" altLang="es-CL" sz="2000" b="1"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FLOTA VEHICULAR</a:t>
            </a:r>
            <a:r>
              <a:rPr kumimoji="0" lang="es-CL" altLang="es-CL" sz="2000" b="1" i="0" u="none" strike="noStrike" cap="none" normalizeH="0" dirty="0" smtClean="0">
                <a:ln>
                  <a:noFill/>
                </a:ln>
                <a:solidFill>
                  <a:schemeClr val="tx1"/>
                </a:solidFill>
                <a:effectLst/>
                <a:ea typeface="Times New Roman" panose="02020603050405020304" pitchFamily="18" charset="0"/>
                <a:cs typeface="Arial" panose="020B0604020202020204" pitchFamily="34" charset="0"/>
              </a:rPr>
              <a:t> DISPONIBLE EN CENTRAVALP</a:t>
            </a:r>
            <a:endParaRPr kumimoji="0" lang="es-CL" altLang="es-CL"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sp>
        <p:nvSpPr>
          <p:cNvPr id="8" name="Flecha derecha 7">
            <a:hlinkClick r:id="rId4" action="ppaction://hlinksldjump"/>
          </p:cNvPr>
          <p:cNvSpPr/>
          <p:nvPr/>
        </p:nvSpPr>
        <p:spPr>
          <a:xfrm rot="10800000">
            <a:off x="10489675" y="6434765"/>
            <a:ext cx="356648" cy="2964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15" name="Grupo 14"/>
          <p:cNvGrpSpPr/>
          <p:nvPr/>
        </p:nvGrpSpPr>
        <p:grpSpPr>
          <a:xfrm>
            <a:off x="672410" y="1099583"/>
            <a:ext cx="10813774" cy="2717043"/>
            <a:chOff x="672410" y="1099583"/>
            <a:chExt cx="10813774" cy="2717043"/>
          </a:xfrm>
        </p:grpSpPr>
        <p:pic>
          <p:nvPicPr>
            <p:cNvPr id="16" name="Picture 2" descr="Nissan NP300 2.3D MT AWD | Mr CA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410" y="1099585"/>
              <a:ext cx="3591477" cy="27170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7" name="Picture 4" descr="Hyundai H1 2.5 CRDI 12 Pasajeros 20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09523" y="1099583"/>
              <a:ext cx="3601416" cy="27170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8" name="Picture 6" descr="Usados, Hino 300 Xzu Camiones, Mas Grande Que $8.000.000 para la venta,  Chile - chileautos.cl"/>
            <p:cNvPicPr>
              <a:picLocks noChangeAspect="1" noChangeArrowheads="1"/>
            </p:cNvPicPr>
            <p:nvPr/>
          </p:nvPicPr>
          <p:blipFill rotWithShape="1">
            <a:blip r:embed="rId7">
              <a:extLst>
                <a:ext uri="{28A0092B-C50C-407E-A947-70E740481C1C}">
                  <a14:useLocalDpi xmlns:a14="http://schemas.microsoft.com/office/drawing/2010/main" val="0"/>
                </a:ext>
              </a:extLst>
            </a:blip>
            <a:srcRect l="12825" t="10704" r="10692" b="25458"/>
            <a:stretch/>
          </p:blipFill>
          <p:spPr bwMode="auto">
            <a:xfrm>
              <a:off x="8156575" y="1099583"/>
              <a:ext cx="3329609" cy="27170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pSp>
      <p:pic>
        <p:nvPicPr>
          <p:cNvPr id="1026" name="Picture 2" descr="A Todo Bus Chile Desde 2009 La Biblioteca Busóloga de Chile ::"/>
          <p:cNvPicPr>
            <a:picLocks noChangeAspect="1" noChangeArrowheads="1"/>
          </p:cNvPicPr>
          <p:nvPr/>
        </p:nvPicPr>
        <p:blipFill rotWithShape="1">
          <a:blip r:embed="rId8">
            <a:extLst>
              <a:ext uri="{28A0092B-C50C-407E-A947-70E740481C1C}">
                <a14:useLocalDpi xmlns:a14="http://schemas.microsoft.com/office/drawing/2010/main" val="0"/>
              </a:ext>
            </a:extLst>
          </a:blip>
          <a:srcRect l="2040" t="8083" r="2949"/>
          <a:stretch/>
        </p:blipFill>
        <p:spPr bwMode="auto">
          <a:xfrm>
            <a:off x="649171" y="3606894"/>
            <a:ext cx="3637953" cy="27425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Camión Hyundai HD 120 EXTRA, Carrocería de Furgón de carga general, SOLO  32.000 KM, Único Dueño, Valor $45.980.000"/>
          <p:cNvPicPr>
            <a:picLocks noChangeAspect="1" noChangeArrowheads="1"/>
          </p:cNvPicPr>
          <p:nvPr/>
        </p:nvPicPr>
        <p:blipFill rotWithShape="1">
          <a:blip r:embed="rId9">
            <a:extLst>
              <a:ext uri="{28A0092B-C50C-407E-A947-70E740481C1C}">
                <a14:useLocalDpi xmlns:a14="http://schemas.microsoft.com/office/drawing/2010/main" val="0"/>
              </a:ext>
            </a:extLst>
          </a:blip>
          <a:srcRect l="11298" t="13031" r="9857" b="13071"/>
          <a:stretch/>
        </p:blipFill>
        <p:spPr bwMode="auto">
          <a:xfrm>
            <a:off x="4402896" y="3678679"/>
            <a:ext cx="3637907" cy="26707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0" name="Picture 6" descr="EL DEALER DE LAS OPORTUNIDADES! | Hyundai Sonata Y20 2016 Gris de Fábrica -  ▫️Inicial desde: RD$80,000 ▫️Cuotas desde: $11,700 (A 4 años sin el seguro  incluido) 🔥Precio:... | Instagram"/>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156575" y="3885296"/>
            <a:ext cx="3329609" cy="23917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22653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27</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3719416"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SITIO “A” MOLO DE ABRIGO</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1" i="0" u="none" strike="noStrike" cap="none" normalizeH="0" baseline="0" dirty="0" smtClean="0">
              <a:ln>
                <a:noFill/>
              </a:ln>
              <a:solidFill>
                <a:schemeClr val="tx1"/>
              </a:solidFill>
              <a:effectLst/>
              <a:latin typeface="Arial" panose="020B0604020202020204" pitchFamily="34" charset="0"/>
            </a:endParaRPr>
          </a:p>
        </p:txBody>
      </p:sp>
      <p:pic>
        <p:nvPicPr>
          <p:cNvPr id="21" name="Imagen 20"/>
          <p:cNvPicPr>
            <a:picLocks noChangeAspect="1"/>
          </p:cNvPicPr>
          <p:nvPr/>
        </p:nvPicPr>
        <p:blipFill rotWithShape="1">
          <a:blip r:embed="rId4" cstate="print">
            <a:extLst>
              <a:ext uri="{28A0092B-C50C-407E-A947-70E740481C1C}">
                <a14:useLocalDpi xmlns:a14="http://schemas.microsoft.com/office/drawing/2010/main" val="0"/>
              </a:ext>
            </a:extLst>
          </a:blip>
          <a:srcRect l="8548" r="-272"/>
          <a:stretch/>
        </p:blipFill>
        <p:spPr>
          <a:xfrm>
            <a:off x="559762" y="2199702"/>
            <a:ext cx="4357208" cy="221839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 name="Imagen 21"/>
          <p:cNvPicPr>
            <a:picLocks noChangeAspect="1"/>
          </p:cNvPicPr>
          <p:nvPr/>
        </p:nvPicPr>
        <p:blipFill rotWithShape="1">
          <a:blip r:embed="rId5"/>
          <a:srcRect t="32721" b="26175"/>
          <a:stretch/>
        </p:blipFill>
        <p:spPr>
          <a:xfrm>
            <a:off x="7940368" y="2099339"/>
            <a:ext cx="2905955" cy="25584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4" name="Imagen 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27575" y="2099338"/>
            <a:ext cx="2557023" cy="255702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Flecha abajo 1">
            <a:hlinkClick r:id="" action="ppaction://hlinkshowjump?jump=nextslide"/>
          </p:cNvPr>
          <p:cNvSpPr/>
          <p:nvPr/>
        </p:nvSpPr>
        <p:spPr>
          <a:xfrm>
            <a:off x="10492966" y="4979406"/>
            <a:ext cx="561315" cy="57036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2079763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28</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5333832"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PASADAS DE CABLES MOLO DE ABRIGO</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15" name="Imagen 14"/>
          <p:cNvPicPr>
            <a:picLocks noChangeAspect="1"/>
          </p:cNvPicPr>
          <p:nvPr/>
        </p:nvPicPr>
        <p:blipFill rotWithShape="1">
          <a:blip r:embed="rId4" cstate="print">
            <a:extLst>
              <a:ext uri="{28A0092B-C50C-407E-A947-70E740481C1C}">
                <a14:useLocalDpi xmlns:a14="http://schemas.microsoft.com/office/drawing/2010/main" val="0"/>
              </a:ext>
            </a:extLst>
          </a:blip>
          <a:srcRect l="25397"/>
          <a:stretch/>
        </p:blipFill>
        <p:spPr>
          <a:xfrm rot="5400000">
            <a:off x="16173" y="2332377"/>
            <a:ext cx="4222931" cy="26434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Imagen 15"/>
          <p:cNvPicPr>
            <a:picLocks noChangeAspect="1"/>
          </p:cNvPicPr>
          <p:nvPr/>
        </p:nvPicPr>
        <p:blipFill rotWithShape="1">
          <a:blip r:embed="rId5" cstate="print">
            <a:extLst>
              <a:ext uri="{28A0092B-C50C-407E-A947-70E740481C1C}">
                <a14:useLocalDpi xmlns:a14="http://schemas.microsoft.com/office/drawing/2010/main" val="0"/>
              </a:ext>
            </a:extLst>
          </a:blip>
          <a:srcRect l="28945"/>
          <a:stretch/>
        </p:blipFill>
        <p:spPr>
          <a:xfrm rot="5400000">
            <a:off x="3510368" y="2260060"/>
            <a:ext cx="4242142" cy="27880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p:cNvPicPr>
            <a:picLocks noChangeAspect="1"/>
          </p:cNvPicPr>
          <p:nvPr/>
        </p:nvPicPr>
        <p:blipFill rotWithShape="1">
          <a:blip r:embed="rId6" cstate="print">
            <a:extLst>
              <a:ext uri="{28A0092B-C50C-407E-A947-70E740481C1C}">
                <a14:useLocalDpi xmlns:a14="http://schemas.microsoft.com/office/drawing/2010/main" val="0"/>
              </a:ext>
            </a:extLst>
          </a:blip>
          <a:srcRect l="12603"/>
          <a:stretch/>
        </p:blipFill>
        <p:spPr>
          <a:xfrm rot="5400000">
            <a:off x="7091925" y="2366790"/>
            <a:ext cx="4236660" cy="25588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Flecha abajo 1">
            <a:hlinkClick r:id="" action="ppaction://hlinkshowjump?jump=nextslide"/>
          </p:cNvPr>
          <p:cNvSpPr/>
          <p:nvPr/>
        </p:nvSpPr>
        <p:spPr>
          <a:xfrm>
            <a:off x="10526226" y="5764540"/>
            <a:ext cx="632055" cy="66090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1196318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29</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7882799"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PASADAS DE CABLES MOLO DE ABRIGO POST REPARACION</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18" name="Imagen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45287" y="1233620"/>
            <a:ext cx="4948475" cy="49484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p:cNvPicPr>
            <a:picLocks noChangeAspect="1"/>
          </p:cNvPicPr>
          <p:nvPr/>
        </p:nvPicPr>
        <p:blipFill rotWithShape="1">
          <a:blip r:embed="rId5">
            <a:extLst>
              <a:ext uri="{28A0092B-C50C-407E-A947-70E740481C1C}">
                <a14:useLocalDpi xmlns:a14="http://schemas.microsoft.com/office/drawing/2010/main" val="0"/>
              </a:ext>
            </a:extLst>
          </a:blip>
          <a:srcRect t="12239"/>
          <a:stretch/>
        </p:blipFill>
        <p:spPr>
          <a:xfrm>
            <a:off x="6304225" y="1228358"/>
            <a:ext cx="4265094" cy="49752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Flecha abajo 1">
            <a:hlinkClick r:id="rId6" action="ppaction://hlinksldjump"/>
          </p:cNvPr>
          <p:cNvSpPr/>
          <p:nvPr/>
        </p:nvSpPr>
        <p:spPr>
          <a:xfrm rot="5400000">
            <a:off x="10655926" y="5512835"/>
            <a:ext cx="633742" cy="7620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74076618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30</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3901196"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PLANTA DE AGUA (VALABAS)</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2" name="Image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6863" y="3696276"/>
            <a:ext cx="4132485" cy="23233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p:cNvPicPr>
            <a:picLocks noChangeAspect="1"/>
          </p:cNvPicPr>
          <p:nvPr/>
        </p:nvPicPr>
        <p:blipFill rotWithShape="1">
          <a:blip r:embed="rId5">
            <a:extLst>
              <a:ext uri="{28A0092B-C50C-407E-A947-70E740481C1C}">
                <a14:useLocalDpi xmlns:a14="http://schemas.microsoft.com/office/drawing/2010/main" val="0"/>
              </a:ext>
            </a:extLst>
          </a:blip>
          <a:srcRect b="30237"/>
          <a:stretch/>
        </p:blipFill>
        <p:spPr>
          <a:xfrm>
            <a:off x="6764539" y="1221907"/>
            <a:ext cx="3836515" cy="47604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p:cNvPicPr>
            <a:picLocks noChangeAspect="1"/>
          </p:cNvPicPr>
          <p:nvPr/>
        </p:nvPicPr>
        <p:blipFill rotWithShape="1">
          <a:blip r:embed="rId6" cstate="print">
            <a:extLst>
              <a:ext uri="{28A0092B-C50C-407E-A947-70E740481C1C}">
                <a14:useLocalDpi xmlns:a14="http://schemas.microsoft.com/office/drawing/2010/main" val="0"/>
              </a:ext>
            </a:extLst>
          </a:blip>
          <a:srcRect l="-218"/>
          <a:stretch/>
        </p:blipFill>
        <p:spPr>
          <a:xfrm>
            <a:off x="2516863" y="1206017"/>
            <a:ext cx="4143874" cy="24902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Flecha derecha 6">
            <a:hlinkClick r:id="rId7" action="ppaction://hlinksldjump"/>
          </p:cNvPr>
          <p:cNvSpPr/>
          <p:nvPr/>
        </p:nvSpPr>
        <p:spPr>
          <a:xfrm rot="10800000">
            <a:off x="10873212" y="5631255"/>
            <a:ext cx="851026" cy="47078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95980774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31</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4665380"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MANIOBRA SEGURIDAD (VALABAS)</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15" name="Imagen 14"/>
          <p:cNvPicPr>
            <a:picLocks noChangeAspect="1"/>
          </p:cNvPicPr>
          <p:nvPr/>
        </p:nvPicPr>
        <p:blipFill rotWithShape="1">
          <a:blip r:embed="rId4"/>
          <a:srcRect l="40372" t="31456" r="14033" b="28735"/>
          <a:stretch/>
        </p:blipFill>
        <p:spPr>
          <a:xfrm>
            <a:off x="1612610" y="1259208"/>
            <a:ext cx="8609069" cy="4697899"/>
          </a:xfrm>
          <a:prstGeom prst="rect">
            <a:avLst/>
          </a:prstGeom>
        </p:spPr>
      </p:pic>
      <p:sp>
        <p:nvSpPr>
          <p:cNvPr id="2" name="Flecha derecha 1">
            <a:hlinkClick r:id="rId5" action="ppaction://hlinksldjump"/>
          </p:cNvPr>
          <p:cNvSpPr/>
          <p:nvPr/>
        </p:nvSpPr>
        <p:spPr>
          <a:xfrm rot="10800000">
            <a:off x="9732475" y="4562947"/>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7972725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32</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3901196"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PLANTA DE AGUA (VALABAS)</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sp>
        <p:nvSpPr>
          <p:cNvPr id="8" name="Flecha derecha 7">
            <a:hlinkClick r:id="rId4" action="ppaction://hlinksldjump"/>
          </p:cNvPr>
          <p:cNvSpPr/>
          <p:nvPr/>
        </p:nvSpPr>
        <p:spPr>
          <a:xfrm rot="10800000">
            <a:off x="10489675" y="6434765"/>
            <a:ext cx="356648" cy="2964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 name="Image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28252" y="3716669"/>
            <a:ext cx="4132485" cy="23233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p:cNvPicPr>
            <a:picLocks noChangeAspect="1"/>
          </p:cNvPicPr>
          <p:nvPr/>
        </p:nvPicPr>
        <p:blipFill rotWithShape="1">
          <a:blip r:embed="rId6">
            <a:extLst>
              <a:ext uri="{28A0092B-C50C-407E-A947-70E740481C1C}">
                <a14:useLocalDpi xmlns:a14="http://schemas.microsoft.com/office/drawing/2010/main" val="0"/>
              </a:ext>
            </a:extLst>
          </a:blip>
          <a:srcRect b="30237"/>
          <a:stretch/>
        </p:blipFill>
        <p:spPr>
          <a:xfrm>
            <a:off x="6764539" y="1221907"/>
            <a:ext cx="3836515" cy="47604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p:cNvPicPr>
            <a:picLocks noChangeAspect="1"/>
          </p:cNvPicPr>
          <p:nvPr/>
        </p:nvPicPr>
        <p:blipFill rotWithShape="1">
          <a:blip r:embed="rId7" cstate="print">
            <a:extLst>
              <a:ext uri="{28A0092B-C50C-407E-A947-70E740481C1C}">
                <a14:useLocalDpi xmlns:a14="http://schemas.microsoft.com/office/drawing/2010/main" val="0"/>
              </a:ext>
            </a:extLst>
          </a:blip>
          <a:srcRect l="-218"/>
          <a:stretch/>
        </p:blipFill>
        <p:spPr>
          <a:xfrm>
            <a:off x="2516863" y="1206017"/>
            <a:ext cx="4143874" cy="24902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6525454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33</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2496324"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kumimoji="0" lang="es-ES" altLang="es-CL" sz="2000" b="1" i="0" u="none" strike="noStrike" cap="none" normalizeH="0" baseline="0" dirty="0" smtClean="0">
                <a:ln>
                  <a:noFill/>
                </a:ln>
                <a:solidFill>
                  <a:schemeClr val="tx1"/>
                </a:solidFill>
                <a:effectLst/>
              </a:rPr>
              <a:t>MOLO DIAGRAMA </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15" name="Imagen 14"/>
          <p:cNvPicPr>
            <a:picLocks noChangeAspect="1"/>
          </p:cNvPicPr>
          <p:nvPr/>
        </p:nvPicPr>
        <p:blipFill rotWithShape="1">
          <a:blip r:embed="rId4"/>
          <a:srcRect l="23473" t="21742" r="10139" b="18124"/>
          <a:stretch/>
        </p:blipFill>
        <p:spPr>
          <a:xfrm>
            <a:off x="2446401" y="1460173"/>
            <a:ext cx="6283842" cy="41892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Flecha abajo 6">
            <a:hlinkClick r:id="rId5" action="ppaction://hlinksldjump"/>
          </p:cNvPr>
          <p:cNvSpPr/>
          <p:nvPr/>
        </p:nvSpPr>
        <p:spPr>
          <a:xfrm rot="10800000">
            <a:off x="9080203" y="4941120"/>
            <a:ext cx="432392" cy="64858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43334218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34</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2496324"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kumimoji="0" lang="es-ES" altLang="es-CL" sz="2000" b="1" i="0" u="none" strike="noStrike" cap="none" normalizeH="0" baseline="0" dirty="0" smtClean="0">
                <a:ln>
                  <a:noFill/>
                </a:ln>
                <a:solidFill>
                  <a:schemeClr val="tx1"/>
                </a:solidFill>
                <a:effectLst/>
              </a:rPr>
              <a:t>MOLO DIAGRAMA </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sp>
        <p:nvSpPr>
          <p:cNvPr id="7" name="Flecha abajo 6">
            <a:hlinkClick r:id="rId4" action="ppaction://hlinksldjump"/>
          </p:cNvPr>
          <p:cNvSpPr/>
          <p:nvPr/>
        </p:nvSpPr>
        <p:spPr>
          <a:xfrm rot="10800000">
            <a:off x="8568964" y="5322886"/>
            <a:ext cx="292231" cy="55470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 name="Imagen 4"/>
          <p:cNvPicPr>
            <a:picLocks noChangeAspect="1"/>
          </p:cNvPicPr>
          <p:nvPr/>
        </p:nvPicPr>
        <p:blipFill>
          <a:blip r:embed="rId5"/>
          <a:stretch>
            <a:fillRect/>
          </a:stretch>
        </p:blipFill>
        <p:spPr>
          <a:xfrm>
            <a:off x="1951347" y="1159384"/>
            <a:ext cx="6074497" cy="5079932"/>
          </a:xfrm>
          <a:prstGeom prst="rect">
            <a:avLst/>
          </a:prstGeom>
        </p:spPr>
      </p:pic>
    </p:spTree>
    <p:extLst>
      <p:ext uri="{BB962C8B-B14F-4D97-AF65-F5344CB8AC3E}">
        <p14:creationId xmlns:p14="http://schemas.microsoft.com/office/powerpoint/2010/main" val="369132267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35</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2496324"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kumimoji="0" lang="es-ES" altLang="es-CL" sz="2000" b="1" i="0" u="none" strike="noStrike" cap="none" normalizeH="0" baseline="0" dirty="0" smtClean="0">
                <a:ln>
                  <a:noFill/>
                </a:ln>
                <a:solidFill>
                  <a:schemeClr val="tx1"/>
                </a:solidFill>
                <a:effectLst/>
              </a:rPr>
              <a:t>MOLO DIAGRAMA </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sp>
        <p:nvSpPr>
          <p:cNvPr id="7" name="Flecha abajo 6">
            <a:hlinkClick r:id="rId4" action="ppaction://hlinksldjump"/>
          </p:cNvPr>
          <p:cNvSpPr/>
          <p:nvPr/>
        </p:nvSpPr>
        <p:spPr>
          <a:xfrm rot="10800000">
            <a:off x="9004168" y="5175808"/>
            <a:ext cx="292231" cy="55470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 name="Imagen 1"/>
          <p:cNvPicPr>
            <a:picLocks noChangeAspect="1"/>
          </p:cNvPicPr>
          <p:nvPr/>
        </p:nvPicPr>
        <p:blipFill rotWithShape="1">
          <a:blip r:embed="rId5"/>
          <a:srcRect l="2791" t="2755" r="1806" b="2238"/>
          <a:stretch/>
        </p:blipFill>
        <p:spPr>
          <a:xfrm>
            <a:off x="2856321" y="1460173"/>
            <a:ext cx="5279011" cy="4270342"/>
          </a:xfrm>
          <a:prstGeom prst="rect">
            <a:avLst/>
          </a:prstGeom>
        </p:spPr>
      </p:pic>
    </p:spTree>
    <p:extLst>
      <p:ext uri="{BB962C8B-B14F-4D97-AF65-F5344CB8AC3E}">
        <p14:creationId xmlns:p14="http://schemas.microsoft.com/office/powerpoint/2010/main" val="33066606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36</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2496324"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kumimoji="0" lang="es-ES" altLang="es-CL" sz="2000" b="1" i="0" u="none" strike="noStrike" cap="none" normalizeH="0" baseline="0" dirty="0" smtClean="0">
                <a:ln>
                  <a:noFill/>
                </a:ln>
                <a:solidFill>
                  <a:schemeClr val="tx1"/>
                </a:solidFill>
                <a:effectLst/>
              </a:rPr>
              <a:t>MOLO DIAGRAMA </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sp>
        <p:nvSpPr>
          <p:cNvPr id="7" name="Flecha abajo 6">
            <a:hlinkClick r:id="rId4" action="ppaction://hlinksldjump"/>
          </p:cNvPr>
          <p:cNvSpPr/>
          <p:nvPr/>
        </p:nvSpPr>
        <p:spPr>
          <a:xfrm rot="10800000">
            <a:off x="9004168" y="5175808"/>
            <a:ext cx="292231" cy="55470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 name="Imagen 4"/>
          <p:cNvPicPr>
            <a:picLocks noChangeAspect="1"/>
          </p:cNvPicPr>
          <p:nvPr/>
        </p:nvPicPr>
        <p:blipFill>
          <a:blip r:embed="rId5"/>
          <a:stretch>
            <a:fillRect/>
          </a:stretch>
        </p:blipFill>
        <p:spPr>
          <a:xfrm>
            <a:off x="972472" y="511645"/>
            <a:ext cx="9236596" cy="5727671"/>
          </a:xfrm>
          <a:prstGeom prst="rect">
            <a:avLst/>
          </a:prstGeom>
        </p:spPr>
      </p:pic>
      <p:sp>
        <p:nvSpPr>
          <p:cNvPr id="6" name="Flecha derecha 5">
            <a:hlinkClick r:id="rId6" action="ppaction://hlinksldjump"/>
          </p:cNvPr>
          <p:cNvSpPr/>
          <p:nvPr/>
        </p:nvSpPr>
        <p:spPr>
          <a:xfrm rot="16200000">
            <a:off x="10614871" y="5545024"/>
            <a:ext cx="585250" cy="3479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2964863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37</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3444084"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GASTOS CORTA FUEGOS</a:t>
            </a:r>
            <a:r>
              <a:rPr kumimoji="0" lang="es-ES" altLang="es-CL" sz="2000" b="1" i="0" u="none" strike="noStrike" cap="none" normalizeH="0" baseline="0" dirty="0" smtClean="0">
                <a:ln>
                  <a:noFill/>
                </a:ln>
                <a:solidFill>
                  <a:schemeClr val="tx1"/>
                </a:solidFill>
                <a:effectLst/>
              </a:rPr>
              <a:t> </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sp>
        <p:nvSpPr>
          <p:cNvPr id="6" name="Flecha derecha 5">
            <a:hlinkClick r:id="rId4" action="ppaction://hlinksldjump"/>
          </p:cNvPr>
          <p:cNvSpPr/>
          <p:nvPr/>
        </p:nvSpPr>
        <p:spPr>
          <a:xfrm rot="16200000">
            <a:off x="10447290" y="5291584"/>
            <a:ext cx="585250" cy="3479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Imagen 7"/>
          <p:cNvPicPr>
            <a:picLocks noChangeAspect="1"/>
          </p:cNvPicPr>
          <p:nvPr/>
        </p:nvPicPr>
        <p:blipFill>
          <a:blip r:embed="rId5"/>
          <a:stretch>
            <a:fillRect/>
          </a:stretch>
        </p:blipFill>
        <p:spPr>
          <a:xfrm>
            <a:off x="744407" y="1242577"/>
            <a:ext cx="9497750" cy="4887007"/>
          </a:xfrm>
          <a:prstGeom prst="rect">
            <a:avLst/>
          </a:prstGeom>
        </p:spPr>
      </p:pic>
    </p:spTree>
    <p:extLst>
      <p:ext uri="{BB962C8B-B14F-4D97-AF65-F5344CB8AC3E}">
        <p14:creationId xmlns:p14="http://schemas.microsoft.com/office/powerpoint/2010/main" val="191385056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3471</TotalTime>
  <Words>3028</Words>
  <Application>Microsoft Office PowerPoint</Application>
  <PresentationFormat>Panorámica</PresentationFormat>
  <Paragraphs>361</Paragraphs>
  <Slides>37</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37</vt:i4>
      </vt:variant>
    </vt:vector>
  </HeadingPairs>
  <TitlesOfParts>
    <vt:vector size="43" baseType="lpstr">
      <vt:lpstr>Arial</vt:lpstr>
      <vt:lpstr>Calibri</vt:lpstr>
      <vt:lpstr>Calibri Light</vt:lpstr>
      <vt:lpstr>Microsoft Sans Serif</vt:lpstr>
      <vt:lpstr>Times New Roman</vt:lpstr>
      <vt:lpstr>Tema de Office</vt:lpstr>
      <vt:lpstr>COMBASEVALP</vt:lpstr>
      <vt:lpstr>TEMARIO</vt:lpstr>
      <vt:lpstr>INTRODUCCIÓN</vt:lpstr>
      <vt:lpstr>ORGANIZACIÓN</vt:lpstr>
      <vt:lpstr>CARGOS - MOLO DE ABRIGO</vt:lpstr>
      <vt:lpstr>CARGOS - MOLO DE ABRIGO </vt:lpstr>
      <vt:lpstr>CARGOS - MOVILIZACIÓN</vt:lpstr>
      <vt:lpstr>CARGOS - MOVILIZACIÓN</vt:lpstr>
      <vt:lpstr>CARGOS - BASE NAVAL VIÑA DEL MAR</vt:lpstr>
      <vt:lpstr>CARGOS - BASE NAVAL VIÑA DEL MAR</vt:lpstr>
      <vt:lpstr>CARGOS - BASE NAVAL VIÑA DEL MAR</vt:lpstr>
      <vt:lpstr>CARGOS - RECURSOS ASIGNADOS / PROPACA</vt:lpstr>
      <vt:lpstr>CARGOS - SECRETARÍA</vt:lpstr>
      <vt:lpstr>CONTRATOS</vt:lpstr>
      <vt:lpstr>PROYECTOS</vt:lpstr>
      <vt:lpstr>EXPERIENCIAS</vt:lpstr>
      <vt:lpstr>EXPERIENCIAS</vt:lpstr>
      <vt:lpstr>EXPERIENCIAS</vt:lpstr>
      <vt:lpstr>CARGOS LOGOS ESTACIONAMIENTO 2025</vt:lpstr>
      <vt:lpstr>CORTA FUEGOS</vt:lpstr>
      <vt:lpstr>MAPA CORTA FUEGO</vt:lpstr>
      <vt:lpstr>TRABAJOS DE CORTE FUEGO</vt:lpstr>
      <vt:lpstr>ANEXO “A” I.P.I. L-20</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T1 DIEGO GUAL CONCHA</dc:creator>
  <cp:lastModifiedBy>S2 Jose ULLOA Pizarro</cp:lastModifiedBy>
  <cp:revision>146</cp:revision>
  <dcterms:created xsi:type="dcterms:W3CDTF">2024-10-08T13:25:17Z</dcterms:created>
  <dcterms:modified xsi:type="dcterms:W3CDTF">2024-11-20T19:16:41Z</dcterms:modified>
</cp:coreProperties>
</file>