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6"/>
  </p:notesMasterIdLst>
  <p:sldIdLst>
    <p:sldId id="291" r:id="rId2"/>
    <p:sldId id="325" r:id="rId3"/>
    <p:sldId id="326" r:id="rId4"/>
    <p:sldId id="327" r:id="rId5"/>
    <p:sldId id="293" r:id="rId6"/>
    <p:sldId id="304" r:id="rId7"/>
    <p:sldId id="321" r:id="rId8"/>
    <p:sldId id="322" r:id="rId9"/>
    <p:sldId id="323" r:id="rId10"/>
    <p:sldId id="328" r:id="rId11"/>
    <p:sldId id="329" r:id="rId12"/>
    <p:sldId id="330" r:id="rId13"/>
    <p:sldId id="331" r:id="rId14"/>
    <p:sldId id="267" r:id="rId15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33"/>
    <p:restoredTop sz="88858"/>
  </p:normalViewPr>
  <p:slideViewPr>
    <p:cSldViewPr snapToGrid="0">
      <p:cViewPr varScale="1">
        <p:scale>
          <a:sx n="51" d="100"/>
          <a:sy n="51" d="100"/>
        </p:scale>
        <p:origin x="8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89802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9651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744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023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49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93465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9119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0591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2983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dirty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222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86430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6728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8618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Inventario de fuerzas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46732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85809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880BD1E-CAEC-485D-9D95-6079D412D98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905" y="3572022"/>
            <a:ext cx="207327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C22A93B0-4A03-4B65-A10F-B24DDF47049B}"/>
              </a:ext>
            </a:extLst>
          </p:cNvPr>
          <p:cNvGrpSpPr>
            <a:grpSpLocks/>
          </p:cNvGrpSpPr>
          <p:nvPr/>
        </p:nvGrpSpPr>
        <p:grpSpPr bwMode="auto">
          <a:xfrm>
            <a:off x="3298930" y="3413272"/>
            <a:ext cx="1470025" cy="536575"/>
            <a:chOff x="0" y="0"/>
            <a:chExt cx="1027" cy="376"/>
          </a:xfrm>
        </p:grpSpPr>
        <p:sp>
          <p:nvSpPr>
            <p:cNvPr id="6" name="Oval 4">
              <a:extLst>
                <a:ext uri="{FF2B5EF4-FFF2-40B4-BE49-F238E27FC236}">
                  <a16:creationId xmlns:a16="http://schemas.microsoft.com/office/drawing/2014/main" id="{14DDF3D5-29B5-4956-81CC-A33AA0788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" y="56"/>
              <a:ext cx="320" cy="32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s-ES_tradnl" altLang="en-US" sz="4200">
                <a:solidFill>
                  <a:srgbClr val="000000"/>
                </a:solidFill>
                <a:latin typeface="Gill Sans" charset="0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E2E21C8-E248-4765-A4A0-0CF88C028D1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60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vector</a:t>
              </a:r>
            </a:p>
          </p:txBody>
        </p: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7212870C-46E9-412F-BC65-1077018DC429}"/>
              </a:ext>
            </a:extLst>
          </p:cNvPr>
          <p:cNvGrpSpPr>
            <a:grpSpLocks/>
          </p:cNvGrpSpPr>
          <p:nvPr/>
        </p:nvGrpSpPr>
        <p:grpSpPr bwMode="auto">
          <a:xfrm>
            <a:off x="6315180" y="3367235"/>
            <a:ext cx="3148013" cy="708025"/>
            <a:chOff x="0" y="87"/>
            <a:chExt cx="1264" cy="493"/>
          </a:xfrm>
        </p:grpSpPr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774F7266-932F-43CE-B7A8-BDB9A971BC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0" y="343"/>
              <a:ext cx="292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361B15B9-A84C-45F8-B974-63E3106A1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87"/>
              <a:ext cx="968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Naturaleza o tipo de fuerza</a:t>
              </a:r>
            </a:p>
          </p:txBody>
        </p: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id="{0B445AAC-0A7B-4E2D-A65C-9E664992D66A}"/>
              </a:ext>
            </a:extLst>
          </p:cNvPr>
          <p:cNvGrpSpPr>
            <a:grpSpLocks/>
          </p:cNvGrpSpPr>
          <p:nvPr/>
        </p:nvGrpSpPr>
        <p:grpSpPr bwMode="auto">
          <a:xfrm>
            <a:off x="2940155" y="4635647"/>
            <a:ext cx="3209925" cy="1231900"/>
            <a:chOff x="0" y="0"/>
            <a:chExt cx="2247" cy="862"/>
          </a:xfrm>
        </p:grpSpPr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5AB05805-D746-4B9E-90DE-9A1ABA800EA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H="1">
              <a:off x="1280" y="0"/>
              <a:ext cx="1" cy="5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E67286C-92DB-421A-AD39-6C3332E9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1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la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fuerza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50730E23-28BB-44B7-9BE3-E31C33D62BB0}"/>
              </a:ext>
            </a:extLst>
          </p:cNvPr>
          <p:cNvGrpSpPr>
            <a:grpSpLocks/>
          </p:cNvGrpSpPr>
          <p:nvPr/>
        </p:nvGrpSpPr>
        <p:grpSpPr bwMode="auto">
          <a:xfrm>
            <a:off x="5613505" y="4407047"/>
            <a:ext cx="3279775" cy="731838"/>
            <a:chOff x="0" y="0"/>
            <a:chExt cx="2295" cy="51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3741CFA3-59B4-420C-A9A8-2D62BCA8E45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0" y="0"/>
              <a:ext cx="376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4E525CD9-0463-4A69-B8B3-F67014DA5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" y="26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sobre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se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960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76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02302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20528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ES" sz="2800" dirty="0"/>
              </a:p>
              <a:p>
                <a:endParaRPr lang="es-ES" sz="28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205284"/>
              </a:xfrm>
              <a:prstGeom prst="rect">
                <a:avLst/>
              </a:prstGeom>
              <a:blipFill>
                <a:blip r:embed="rId3"/>
                <a:stretch>
                  <a:fillRect l="-3150" t="-511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2610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317686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317686"/>
              </a:xfrm>
              <a:prstGeom prst="rect">
                <a:avLst/>
              </a:prstGeom>
              <a:blipFill>
                <a:blip r:embed="rId3"/>
                <a:stretch>
                  <a:fillRect l="-3150" t="-486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1494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3150" t="-4306" b="-143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3938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205222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660314" y="565501"/>
            <a:ext cx="5939503" cy="3647131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91903"/>
                <a:ext cx="2579142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3" y="1638740"/>
                <a:ext cx="2919716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9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F825AF-D970-46DE-9131-1D7A8A4C1490}"/>
              </a:ext>
            </a:extLst>
          </p:cNvPr>
          <p:cNvSpPr txBox="1"/>
          <p:nvPr/>
        </p:nvSpPr>
        <p:spPr>
          <a:xfrm>
            <a:off x="4415795" y="4955177"/>
            <a:ext cx="504226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</a:t>
            </a:r>
            <a:r>
              <a:rPr lang="es-CL" sz="2800"/>
              <a:t>el inventario de fuerzas para </a:t>
            </a:r>
            <a:r>
              <a:rPr lang="es-CL" sz="2800" dirty="0"/>
              <a:t>los bloques A y B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08648CE5-7038-48A4-B89D-928A49CCF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74" y="5238916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083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86B97-2BF9-421B-B32E-861459EB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</p:spTree>
    <p:extLst>
      <p:ext uri="{BB962C8B-B14F-4D97-AF65-F5344CB8AC3E}">
        <p14:creationId xmlns:p14="http://schemas.microsoft.com/office/powerpoint/2010/main" val="2280392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DC2A2D-053C-452A-BDFA-3E269302526B}"/>
              </a:ext>
            </a:extLst>
          </p:cNvPr>
          <p:cNvSpPr txBox="1"/>
          <p:nvPr/>
        </p:nvSpPr>
        <p:spPr>
          <a:xfrm>
            <a:off x="512465" y="683288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B: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C3A678-4F5D-403D-8668-52B3010158E3}"/>
              </a:ext>
            </a:extLst>
          </p:cNvPr>
          <p:cNvSpPr txBox="1"/>
          <p:nvPr/>
        </p:nvSpPr>
        <p:spPr>
          <a:xfrm>
            <a:off x="499946" y="2935093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/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/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/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/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/>
              <p:nvPr/>
            </p:nvSpPr>
            <p:spPr>
              <a:xfrm>
                <a:off x="512465" y="480262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𝐶𝑢𝑒𝑟𝑑𝑎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4802628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/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𝑃𝑖𝑠𝑜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350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A6DF0EB2-B78A-4C27-A1C3-D1C68FC0C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Diagrama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interacciones</a:t>
            </a:r>
            <a:r>
              <a:rPr lang="en-US" altLang="en-US" sz="3600" dirty="0"/>
              <a:t> / </a:t>
            </a:r>
            <a:r>
              <a:rPr lang="en-US" altLang="en-US" sz="3600" dirty="0" err="1"/>
              <a:t>inventario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fuerzas</a:t>
            </a:r>
            <a:endParaRPr lang="en-US" altLang="en-US" sz="36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35BC1C0-AE15-488A-ACC9-D28E07EF5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CL" altLang="en-US" dirty="0"/>
              <a:t>Es de fácil construcción</a:t>
            </a:r>
          </a:p>
          <a:p>
            <a:pPr eaLnBrk="1" hangingPunct="1"/>
            <a:r>
              <a:rPr lang="es-CL" altLang="en-US" dirty="0"/>
              <a:t>Sirve para identificar todas las interacciones existentes en un sistema</a:t>
            </a:r>
          </a:p>
          <a:p>
            <a:pPr eaLnBrk="1" hangingPunct="1"/>
            <a:r>
              <a:rPr lang="es-CL" altLang="en-US" dirty="0"/>
              <a:t>Cada interacción va a estar asociada con una única fuerza (vector) actuando sobre el objeto de interés.</a:t>
            </a:r>
          </a:p>
        </p:txBody>
      </p:sp>
    </p:spTree>
    <p:extLst>
      <p:ext uri="{BB962C8B-B14F-4D97-AF65-F5344CB8AC3E}">
        <p14:creationId xmlns:p14="http://schemas.microsoft.com/office/powerpoint/2010/main" val="99047672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IS100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S100" id="{69533109-01CD-4CAF-8CF6-20FD78874135}" vid="{0F6C7210-D82E-4F5A-9B02-C0FD18AE216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</TotalTime>
  <Words>253</Words>
  <Application>Microsoft Macintosh PowerPoint</Application>
  <PresentationFormat>Panorámica</PresentationFormat>
  <Paragraphs>100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5" baseType="lpstr">
      <vt:lpstr>MS PGothic</vt:lpstr>
      <vt:lpstr>ヒラギノ角ゴ ProN W3</vt:lpstr>
      <vt:lpstr>Arial</vt:lpstr>
      <vt:lpstr>Calibri</vt:lpstr>
      <vt:lpstr>Cambria Math</vt:lpstr>
      <vt:lpstr>Georgia</vt:lpstr>
      <vt:lpstr>Gill Sans</vt:lpstr>
      <vt:lpstr>Trebuchet MS</vt:lpstr>
      <vt:lpstr>Wingdings</vt:lpstr>
      <vt:lpstr>Wingdings 2</vt:lpstr>
      <vt:lpstr>FIS100</vt:lpstr>
      <vt:lpstr>Inventario de fuerzas</vt:lpstr>
      <vt:lpstr>Inventario de fuerzas</vt:lpstr>
      <vt:lpstr>Inventario de fuerzas</vt:lpstr>
      <vt:lpstr>Inventario de fuerzas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Ejercicio de ejemplo</vt:lpstr>
      <vt:lpstr>Presentación de PowerPoint</vt:lpstr>
      <vt:lpstr>SOLUCIÓN</vt:lpstr>
      <vt:lpstr>Presentación de PowerPoint</vt:lpstr>
      <vt:lpstr>Diagrama de interacciones / inventario de fuerzas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Usuario de Microsoft Office</cp:lastModifiedBy>
  <cp:revision>31</cp:revision>
  <dcterms:created xsi:type="dcterms:W3CDTF">2018-09-04T15:58:01Z</dcterms:created>
  <dcterms:modified xsi:type="dcterms:W3CDTF">2019-04-22T21:39:15Z</dcterms:modified>
</cp:coreProperties>
</file>