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82" r:id="rId4"/>
    <p:sldId id="258" r:id="rId5"/>
    <p:sldId id="283" r:id="rId6"/>
    <p:sldId id="259" r:id="rId7"/>
    <p:sldId id="260" r:id="rId8"/>
    <p:sldId id="284" r:id="rId9"/>
    <p:sldId id="275" r:id="rId10"/>
    <p:sldId id="265" r:id="rId11"/>
    <p:sldId id="270" r:id="rId12"/>
    <p:sldId id="276" r:id="rId13"/>
    <p:sldId id="271" r:id="rId14"/>
    <p:sldId id="272" r:id="rId15"/>
    <p:sldId id="273" r:id="rId16"/>
    <p:sldId id="261" r:id="rId17"/>
    <p:sldId id="288" r:id="rId18"/>
    <p:sldId id="287" r:id="rId19"/>
    <p:sldId id="286" r:id="rId20"/>
    <p:sldId id="274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/>
    <p:restoredTop sz="92435"/>
  </p:normalViewPr>
  <p:slideViewPr>
    <p:cSldViewPr>
      <p:cViewPr varScale="1">
        <p:scale>
          <a:sx n="76" d="100"/>
          <a:sy n="76" d="100"/>
        </p:scale>
        <p:origin x="1061" y="5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B8813715-D724-4234-8917-54C1436D0FA9}"/>
    <pc:docChg chg="addSld delSld modSld sldOrd">
      <pc:chgData name="Matias Ignacio Garrido Pedreros" userId="d9a7a0c6dde71fab" providerId="LiveId" clId="{B8813715-D724-4234-8917-54C1436D0FA9}" dt="2025-03-17T14:47:42.218" v="10" actId="680"/>
      <pc:docMkLst>
        <pc:docMk/>
      </pc:docMkLst>
      <pc:sldChg chg="modSp mod">
        <pc:chgData name="Matias Ignacio Garrido Pedreros" userId="d9a7a0c6dde71fab" providerId="LiveId" clId="{B8813715-D724-4234-8917-54C1436D0FA9}" dt="2025-03-17T00:09:18.616" v="9" actId="1076"/>
        <pc:sldMkLst>
          <pc:docMk/>
          <pc:sldMk cId="32039688" sldId="274"/>
        </pc:sldMkLst>
        <pc:spChg chg="mod">
          <ac:chgData name="Matias Ignacio Garrido Pedreros" userId="d9a7a0c6dde71fab" providerId="LiveId" clId="{B8813715-D724-4234-8917-54C1436D0FA9}" dt="2025-03-17T00:09:18.616" v="9" actId="1076"/>
          <ac:spMkLst>
            <pc:docMk/>
            <pc:sldMk cId="32039688" sldId="274"/>
            <ac:spMk id="5" creationId="{50552169-5E96-FD47-B443-FC9E62E2A585}"/>
          </ac:spMkLst>
        </pc:spChg>
      </pc:sldChg>
      <pc:sldChg chg="addSp new del mod">
        <pc:chgData name="Matias Ignacio Garrido Pedreros" userId="d9a7a0c6dde71fab" providerId="LiveId" clId="{B8813715-D724-4234-8917-54C1436D0FA9}" dt="2025-03-16T23:54:54.262" v="6" actId="47"/>
        <pc:sldMkLst>
          <pc:docMk/>
          <pc:sldMk cId="3519228170" sldId="285"/>
        </pc:sldMkLst>
        <pc:picChg chg="add">
          <ac:chgData name="Matias Ignacio Garrido Pedreros" userId="d9a7a0c6dde71fab" providerId="LiveId" clId="{B8813715-D724-4234-8917-54C1436D0FA9}" dt="2025-03-16T23:35:14.904" v="1" actId="22"/>
          <ac:picMkLst>
            <pc:docMk/>
            <pc:sldMk cId="3519228170" sldId="285"/>
            <ac:picMk id="3" creationId="{9BC2ED48-5524-CF51-EDCF-E39A637A01AD}"/>
          </ac:picMkLst>
        </pc:picChg>
      </pc:sldChg>
      <pc:sldChg chg="addSp new mod">
        <pc:chgData name="Matias Ignacio Garrido Pedreros" userId="d9a7a0c6dde71fab" providerId="LiveId" clId="{B8813715-D724-4234-8917-54C1436D0FA9}" dt="2025-03-16T23:36:47.412" v="3" actId="22"/>
        <pc:sldMkLst>
          <pc:docMk/>
          <pc:sldMk cId="1910590732" sldId="286"/>
        </pc:sldMkLst>
        <pc:picChg chg="add">
          <ac:chgData name="Matias Ignacio Garrido Pedreros" userId="d9a7a0c6dde71fab" providerId="LiveId" clId="{B8813715-D724-4234-8917-54C1436D0FA9}" dt="2025-03-16T23:36:47.412" v="3" actId="22"/>
          <ac:picMkLst>
            <pc:docMk/>
            <pc:sldMk cId="1910590732" sldId="286"/>
            <ac:picMk id="3" creationId="{E4679B9F-6F7B-DAF0-FD0F-91DAB581A32E}"/>
          </ac:picMkLst>
        </pc:picChg>
      </pc:sldChg>
      <pc:sldChg chg="addSp new mod ord">
        <pc:chgData name="Matias Ignacio Garrido Pedreros" userId="d9a7a0c6dde71fab" providerId="LiveId" clId="{B8813715-D724-4234-8917-54C1436D0FA9}" dt="2025-03-16T23:55:04.181" v="8"/>
        <pc:sldMkLst>
          <pc:docMk/>
          <pc:sldMk cId="76546974" sldId="287"/>
        </pc:sldMkLst>
        <pc:picChg chg="add">
          <ac:chgData name="Matias Ignacio Garrido Pedreros" userId="d9a7a0c6dde71fab" providerId="LiveId" clId="{B8813715-D724-4234-8917-54C1436D0FA9}" dt="2025-03-16T23:38:26.451" v="5" actId="22"/>
          <ac:picMkLst>
            <pc:docMk/>
            <pc:sldMk cId="76546974" sldId="287"/>
            <ac:picMk id="3" creationId="{EEF53278-A7E7-EE89-DC9E-977F835761BE}"/>
          </ac:picMkLst>
        </pc:picChg>
      </pc:sldChg>
      <pc:sldChg chg="new">
        <pc:chgData name="Matias Ignacio Garrido Pedreros" userId="d9a7a0c6dde71fab" providerId="LiveId" clId="{B8813715-D724-4234-8917-54C1436D0FA9}" dt="2025-03-17T14:47:42.218" v="10" actId="680"/>
        <pc:sldMkLst>
          <pc:docMk/>
          <pc:sldMk cId="482196943" sldId="28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17/03/2025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348880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FÍSICA III 2025 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Eléctrico y Ley de Gauss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tric Field Lines Stock Footage Video (100% Royalty-free) 10367666 |  Shutterstock">
            <a:extLst>
              <a:ext uri="{FF2B5EF4-FFF2-40B4-BE49-F238E27FC236}">
                <a16:creationId xmlns:a16="http://schemas.microsoft.com/office/drawing/2014/main" id="{18E6DA14-CA75-8F4E-9C08-4E5D94326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1628800"/>
            <a:ext cx="8927976" cy="50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0908BF47-BAC9-7544-8BA7-B6F8424BF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379593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 (o líneas de campo eléctrico) 3D</a:t>
            </a:r>
          </a:p>
        </p:txBody>
      </p:sp>
    </p:spTree>
    <p:extLst>
      <p:ext uri="{BB962C8B-B14F-4D97-AF65-F5344CB8AC3E}">
        <p14:creationId xmlns:p14="http://schemas.microsoft.com/office/powerpoint/2010/main" val="273945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El número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o digital interactivo">
            <a:extLst>
              <a:ext uri="{FF2B5EF4-FFF2-40B4-BE49-F238E27FC236}">
                <a16:creationId xmlns:a16="http://schemas.microsoft.com/office/drawing/2014/main" id="{E560903F-1897-B548-8AB5-1484E57F3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5905500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82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20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más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8ACA46-085E-FA4A-8435-B1B70BE2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988840"/>
            <a:ext cx="7308304" cy="412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E0C5700-39FC-9848-8C2E-5AF819E37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campo eléctrico-Campo eléctrico- </a:t>
            </a: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Fuerza eléctrica </a:t>
            </a:r>
            <a:endParaRPr lang="es-CL" altLang="es-ES_tradnl" sz="2800" b="1" dirty="0">
              <a:solidFill>
                <a:srgbClr val="25406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46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381" y="183802"/>
            <a:ext cx="812522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número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número total de líneas que atraviesan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12292" grpId="0"/>
      <p:bldP spid="26630" grpId="0"/>
      <p:bldP spid="26632" grpId="0"/>
      <p:bldP spid="266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blipFill>
                <a:blip r:embed="rId4"/>
                <a:stretch>
                  <a:fillRect l="-2667" t="-4348" r="-3333" b="-347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7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cúbica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196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EF53278-A7E7-EE89-DC9E-977F83576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0220"/>
            <a:ext cx="9144000" cy="235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46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4679B9F-6F7B-DAF0-FD0F-91DAB581A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322" y="567442"/>
            <a:ext cx="5959356" cy="572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907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681187" y="3514539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1187" y="3514539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501" r="-1313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30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eléctrico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=8,85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54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eléctrico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922" y="548680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566</Words>
  <Application>Microsoft Office PowerPoint</Application>
  <PresentationFormat>Presentación en pantalla (4:3)</PresentationFormat>
  <Paragraphs>63</Paragraphs>
  <Slides>25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Microsoft YaHei</vt:lpstr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Matias Ignacio Garrido Pedreros</cp:lastModifiedBy>
  <cp:revision>30</cp:revision>
  <cp:lastPrinted>1601-01-01T00:00:00Z</cp:lastPrinted>
  <dcterms:created xsi:type="dcterms:W3CDTF">2012-03-15T07:32:46Z</dcterms:created>
  <dcterms:modified xsi:type="dcterms:W3CDTF">2025-03-17T14:47:53Z</dcterms:modified>
</cp:coreProperties>
</file>