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97DFD-1ADD-4339-B9C5-3CED76A82435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5AE54-3F9F-420B-807C-32D9D590A83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772400" cy="1470025"/>
          </a:xfrm>
        </p:spPr>
        <p:txBody>
          <a:bodyPr/>
          <a:lstStyle/>
          <a:p>
            <a:r>
              <a:rPr lang="es-CL" u="sng" dirty="0" smtClean="0"/>
              <a:t>“Yo en la Escuela Naval”</a:t>
            </a:r>
            <a:endParaRPr lang="es-CL" u="sng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072198" y="5715016"/>
            <a:ext cx="3071802" cy="1142984"/>
          </a:xfrm>
        </p:spPr>
        <p:txBody>
          <a:bodyPr>
            <a:normAutofit lnSpcReduction="10000"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Camilo López</a:t>
            </a:r>
          </a:p>
          <a:p>
            <a:r>
              <a:rPr lang="es-CL" dirty="0" smtClean="0">
                <a:solidFill>
                  <a:schemeClr val="tx1"/>
                </a:solidFill>
              </a:rPr>
              <a:t>1ro Bote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1266" name="AutoShape 2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0" name="AutoShape 6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2" name="AutoShape 8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4" name="AutoShape 10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6" name="AutoShape 12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8" name="AutoShape 14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80" name="AutoShape 16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82" name="AutoShape 18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84" name="AutoShape 20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86" name="AutoShape 22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88" name="AutoShape 24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90" name="AutoShape 26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92" name="AutoShape 28" descr="Escuela Naval: 200 Años Formando Oficiales de Marina | Revista de Mari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1294" name="Picture 30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571612"/>
            <a:ext cx="6191250" cy="4133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00760" y="2428868"/>
            <a:ext cx="2800312" cy="1143000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BANDA DE CORNETAS </a:t>
            </a:r>
            <a:endParaRPr lang="es-CL" dirty="0"/>
          </a:p>
        </p:txBody>
      </p:sp>
      <p:sp>
        <p:nvSpPr>
          <p:cNvPr id="14338" name="AutoShape 2" descr="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4340" name="AutoShape 4" descr="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4342" name="Picture 6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726565" cy="3143248"/>
          </a:xfrm>
          <a:prstGeom prst="rect">
            <a:avLst/>
          </a:prstGeom>
          <a:noFill/>
        </p:spPr>
      </p:pic>
      <p:pic>
        <p:nvPicPr>
          <p:cNvPr id="14344" name="Picture 8" descr="Escuela Naval &quot;Arturo Prat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37530"/>
            <a:ext cx="5572132" cy="372047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Desfile de las Glorias Navales</a:t>
            </a:r>
            <a:endParaRPr lang="es-CL" dirty="0"/>
          </a:p>
        </p:txBody>
      </p:sp>
      <p:pic>
        <p:nvPicPr>
          <p:cNvPr id="39938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43050"/>
            <a:ext cx="7143750" cy="4772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Desfile por las calles de Santiago</a:t>
            </a:r>
            <a:br>
              <a:rPr lang="es-CL" dirty="0" smtClean="0"/>
            </a:br>
            <a:r>
              <a:rPr lang="es-CL" dirty="0" smtClean="0"/>
              <a:t>19 de septiembre </a:t>
            </a:r>
            <a:endParaRPr lang="es-CL" dirty="0"/>
          </a:p>
        </p:txBody>
      </p:sp>
      <p:pic>
        <p:nvPicPr>
          <p:cNvPr id="40962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7858180" cy="52453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Cuenta Pública </a:t>
            </a:r>
            <a:endParaRPr lang="es-CL" dirty="0"/>
          </a:p>
        </p:txBody>
      </p:sp>
      <p:pic>
        <p:nvPicPr>
          <p:cNvPr id="41986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7643866" cy="5102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27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“Yo en la Escuela Naval”</vt:lpstr>
      <vt:lpstr>BANDA DE CORNETAS </vt:lpstr>
      <vt:lpstr>Desfile de las Glorias Navales</vt:lpstr>
      <vt:lpstr>Desfile por las calles de Santiago 19 de septiembre </vt:lpstr>
      <vt:lpstr>Cuenta Pública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5</cp:revision>
  <dcterms:created xsi:type="dcterms:W3CDTF">2024-06-05T14:14:50Z</dcterms:created>
  <dcterms:modified xsi:type="dcterms:W3CDTF">2024-06-05T15:04:32Z</dcterms:modified>
</cp:coreProperties>
</file>